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68" r:id="rId4"/>
    <p:sldMasterId id="2147483896" r:id="rId5"/>
    <p:sldMasterId id="2147483911" r:id="rId6"/>
    <p:sldMasterId id="2147483956" r:id="rId7"/>
    <p:sldMasterId id="2147483962" r:id="rId8"/>
    <p:sldMasterId id="2147483975" r:id="rId9"/>
    <p:sldMasterId id="2147483980" r:id="rId10"/>
    <p:sldMasterId id="2147483983" r:id="rId11"/>
    <p:sldMasterId id="2147484073" r:id="rId12"/>
    <p:sldMasterId id="2147484236" r:id="rId13"/>
  </p:sldMasterIdLst>
  <p:notesMasterIdLst>
    <p:notesMasterId r:id="rId26"/>
  </p:notesMasterIdLst>
  <p:handoutMasterIdLst>
    <p:handoutMasterId r:id="rId27"/>
  </p:handoutMasterIdLst>
  <p:sldIdLst>
    <p:sldId id="2147477833" r:id="rId14"/>
    <p:sldId id="2147477822" r:id="rId15"/>
    <p:sldId id="2147477854" r:id="rId16"/>
    <p:sldId id="3163" r:id="rId17"/>
    <p:sldId id="2147477828" r:id="rId18"/>
    <p:sldId id="2147477968" r:id="rId19"/>
    <p:sldId id="2147477937" r:id="rId20"/>
    <p:sldId id="2147477967" r:id="rId21"/>
    <p:sldId id="2147477840" r:id="rId22"/>
    <p:sldId id="2147477834" r:id="rId23"/>
    <p:sldId id="264" r:id="rId24"/>
    <p:sldId id="2147477969" r:id="rId25"/>
  </p:sldIdLst>
  <p:sldSz cx="9144000" cy="5143500" type="screen16x9"/>
  <p:notesSz cx="6858000" cy="9144000"/>
  <p:embeddedFontLst>
    <p:embeddedFont>
      <p:font typeface="Arial Black" panose="020B0A04020102020204" pitchFamily="34" charset="0"/>
      <p:bold r:id="rId28"/>
    </p:embeddedFont>
    <p:embeddedFont>
      <p:font typeface="Arial Bold" panose="020B0604020202020204" charset="0"/>
      <p:regular r:id="rId29"/>
      <p:bold r:id="rId30"/>
    </p:embeddedFont>
    <p:embeddedFont>
      <p:font typeface="Libre Franklin" panose="020F0502020204030204" pitchFamily="2" charset="-18"/>
      <p:regular r:id="rId31"/>
      <p:bold r:id="rId32"/>
      <p:italic r:id="rId33"/>
      <p:boldItalic r:id="rId34"/>
    </p:embeddedFont>
    <p:embeddedFont>
      <p:font typeface="Libre Franklin Black" panose="020F0502020204030204" pitchFamily="2" charset="-18"/>
      <p:bold r:id="rId35"/>
      <p:boldItalic r:id="rId36"/>
    </p:embeddedFont>
    <p:embeddedFont>
      <p:font typeface="Libre Franklin Bold" panose="020B0604020202020204" charset="-18"/>
      <p:bold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84C68C50-32D0-B741-85F7-05255E2FBCD8}">
          <p14:sldIdLst>
            <p14:sldId id="2147477833"/>
          </p14:sldIdLst>
        </p14:section>
        <p14:section name="Contents" id="{39D3D6E2-94A8-C940-8E87-DF009117BB4C}">
          <p14:sldIdLst/>
        </p14:section>
        <p14:section name="Lindström: Overview" id="{E5D7C102-B13E-124E-9CDC-A6155E593AB4}">
          <p14:sldIdLst>
            <p14:sldId id="2147477822"/>
            <p14:sldId id="2147477854"/>
          </p14:sldIdLst>
        </p14:section>
        <p14:section name="The Service Cycle" id="{98B4A12C-2300-9A44-BFA8-81F48CD71EC9}">
          <p14:sldIdLst>
            <p14:sldId id="3163"/>
            <p14:sldId id="2147477828"/>
            <p14:sldId id="2147477968"/>
            <p14:sldId id="2147477937"/>
            <p14:sldId id="2147477967"/>
          </p14:sldIdLst>
        </p14:section>
        <p14:section name="Industries" id="{FEE9B2F7-0E27-274A-89A4-B52AAC6923EB}">
          <p14:sldIdLst>
            <p14:sldId id="2147477840"/>
            <p14:sldId id="2147477834"/>
          </p14:sldIdLst>
        </p14:section>
        <p14:section name="Creating value" id="{C885AE54-8256-0840-8EC2-E48FF650A47E}">
          <p14:sldIdLst>
            <p14:sldId id="264"/>
          </p14:sldIdLst>
        </p14:section>
        <p14:section name="Customer References" id="{1BA160CF-53F1-7240-94E8-EF2968054D5B}">
          <p14:sldIdLst/>
        </p14:section>
        <p14:section name="Sustainability, Trust &amp; Caring" id="{227C25F8-CD72-0E47-B782-4C292E06D594}">
          <p14:sldIdLst>
            <p14:sldId id="21474779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FCB108-3B5A-678B-5ABE-7F9180B4E7A1}" name="Kumar Manas" initials="KM" userId="S::manas.kumar@lindstromgroup.com::75b3dd04-0331-4d02-87c6-3b1ab65853d0" providerId="AD"/>
  <p188:author id="{4824A924-CC24-1DBD-1BAB-88D11897B77B}" name="Jussila Nico" initials="NJ" userId="S::nico.jussila@lindstromgroup.com::a1e27564-f47e-4bd8-8e16-22c7b0d7116b" providerId="AD"/>
  <p188:author id="{DFBEABC9-9DB1-CAE2-9BBB-7EDCE3D1F353}" name="Koskinen Henri" initials="HK" userId="S::henri.koskinen@lindstromgroup.com::93c7f043-7ad6-4185-ba33-a205531201d1" providerId="AD"/>
  <p188:author id="{1CE847E0-F640-2D7F-5119-42A0DEBAC2B4}" name="Kalpa Tiina" initials="TK" userId="S::tiina.kalpa@lindstromgroup.com::6c224336-5779-4c44-9116-de8c4114db3a" providerId="AD"/>
  <p188:author id="{CBD1D0FB-0B59-334C-0CDE-EF49B4D1759C}" name="Trinh Nhat" initials="" userId="S::nhat.trinh@lindstromgroup.com::663e0192-5160-423c-a23e-b8a2f89b44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utari Mikko" initials="SM" lastIdx="44" clrIdx="0">
    <p:extLst>
      <p:ext uri="{19B8F6BF-5375-455C-9EA6-DF929625EA0E}">
        <p15:presenceInfo xmlns:p15="http://schemas.microsoft.com/office/powerpoint/2012/main" userId="S::mikko.suutari@lindstromgroup.com::9b5dbe5d-cfe0-4c40-a950-a74e42fa40dc" providerId="AD"/>
      </p:ext>
    </p:extLst>
  </p:cmAuthor>
  <p:cmAuthor id="2" name="Cederberg Lotta" initials="CL" lastIdx="4" clrIdx="1">
    <p:extLst>
      <p:ext uri="{19B8F6BF-5375-455C-9EA6-DF929625EA0E}">
        <p15:presenceInfo xmlns:p15="http://schemas.microsoft.com/office/powerpoint/2012/main" userId="S-1-5-21-8915387-1169779326-1648912389-315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6"/>
    <a:srgbClr val="0094B3"/>
    <a:srgbClr val="7AB800"/>
    <a:srgbClr val="003F72"/>
    <a:srgbClr val="0E7599"/>
    <a:srgbClr val="C71E29"/>
    <a:srgbClr val="E52330"/>
    <a:srgbClr val="DDDDDD"/>
    <a:srgbClr val="C8C8C8"/>
    <a:srgbClr val="BD1D2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958C6-0FA2-42E8-95E2-15E2043958D6}" v="361" dt="2025-09-29T09:07:57.311"/>
    <p1510:client id="{7C186D4A-DCF7-1A6A-ECA0-BA7016351708}" v="29" dt="2025-09-29T07:39:53.800"/>
  </p1510:revLst>
</p1510:revInfo>
</file>

<file path=ppt/tableStyles.xml><?xml version="1.0" encoding="utf-8"?>
<a:tblStyleLst xmlns:a="http://schemas.openxmlformats.org/drawingml/2006/main" def="{5C22544A-7EE6-4342-B048-85BDC9FD1C3A}">
  <a:tblStyle styleId="{125E5076-3810-47DD-B79F-674D7AD40C01}" styleName="Tmavý styl 1 – zvýraznění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Střední styl 1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298" y="8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font" Target="fonts/font4.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6.fntdata"/><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233845-E539-4CE0-A95B-9D4455A00AF7}" type="datetime1">
              <a:rPr lang="fi-FI" smtClean="0"/>
              <a:t>9.10.2025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710EF8-7418-3246-8AF0-83ADB9DF3942}" type="slidenum">
              <a:t>‹#›</a:t>
            </a:fld>
            <a:endParaRPr lang="en-US"/>
          </a:p>
        </p:txBody>
      </p:sp>
      <p:pic>
        <p:nvPicPr>
          <p:cNvPr id="6" name="Picture 7" descr="lindstrom_logo_v01.gif">
            <a:extLst>
              <a:ext uri="{FF2B5EF4-FFF2-40B4-BE49-F238E27FC236}">
                <a16:creationId xmlns:a16="http://schemas.microsoft.com/office/drawing/2014/main" id="{03A66D6D-20B4-321C-F521-C53AFAF8A3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Tree>
    <p:extLst>
      <p:ext uri="{BB962C8B-B14F-4D97-AF65-F5344CB8AC3E}">
        <p14:creationId xmlns:p14="http://schemas.microsoft.com/office/powerpoint/2010/main" val="250919598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8F1512-BA33-470F-94C3-5F90A5750517}" type="datetime1">
              <a:rPr lang="fi-FI" smtClean="0"/>
              <a:t>9.10.2025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E10417-4AC2-7A45-ACF1-D74F875EBA6B}" type="slidenum">
              <a:t>‹#›</a:t>
            </a:fld>
            <a:endParaRPr lang="en-US"/>
          </a:p>
        </p:txBody>
      </p:sp>
    </p:spTree>
    <p:extLst>
      <p:ext uri="{BB962C8B-B14F-4D97-AF65-F5344CB8AC3E}">
        <p14:creationId xmlns:p14="http://schemas.microsoft.com/office/powerpoint/2010/main" val="2464381505"/>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816F-6942-8AE7-05AB-0B006A7CB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3009-A56B-14B3-C593-B5AB4B04F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09155-9654-F319-353C-B68BC501C1A6}"/>
              </a:ext>
            </a:extLst>
          </p:cNvPr>
          <p:cNvSpPr>
            <a:spLocks noGrp="1"/>
          </p:cNvSpPr>
          <p:nvPr>
            <p:ph type="body" idx="1"/>
          </p:nvPr>
        </p:nvSpPr>
        <p:spPr/>
        <p:txBody>
          <a:bodyPr/>
          <a:lstStyle/>
          <a:p>
            <a:r>
              <a:rPr lang="en-US" b="1"/>
              <a:t>Purpose of the slide: </a:t>
            </a:r>
            <a:r>
              <a:rPr lang="en-US"/>
              <a:t>To provide an overview of our operations and global footprint.</a:t>
            </a:r>
            <a:endParaRPr lang="en-US">
              <a:cs typeface="Arial"/>
            </a:endParaRPr>
          </a:p>
          <a:p>
            <a:br>
              <a:rPr lang="en-US"/>
            </a:br>
            <a:endParaRPr lang="en-US"/>
          </a:p>
          <a:p>
            <a:r>
              <a:rPr lang="en-US" b="1"/>
              <a:t>About Lindström</a:t>
            </a:r>
            <a:br>
              <a:rPr lang="en-US" b="1">
                <a:cs typeface="+mn-lt"/>
              </a:rPr>
            </a:br>
            <a:r>
              <a:rPr lang="en-US" noProof="0"/>
              <a:t>Founded in 1848 as a family business in Finland</a:t>
            </a:r>
            <a:r>
              <a:rPr lang="en-US"/>
              <a:t>, Lindström has grown into</a:t>
            </a:r>
            <a:r>
              <a:rPr lang="en-US" noProof="0"/>
              <a:t> one of the </a:t>
            </a:r>
            <a:r>
              <a:rPr lang="en-US"/>
              <a:t>largest </a:t>
            </a:r>
            <a:r>
              <a:rPr lang="en-US" noProof="0"/>
              <a:t>textile service companies in Europe</a:t>
            </a:r>
            <a:r>
              <a:rPr lang="en-US"/>
              <a:t> and Asia</a:t>
            </a:r>
            <a:r>
              <a:rPr lang="en-US" noProof="0"/>
              <a:t>.</a:t>
            </a:r>
            <a:r>
              <a:rPr lang="en-US"/>
              <a:t> We employ 4900 employees directly and thousands of more indirectly through our service operations. Our business model is based on circular economy, we deliver rental textiles such as workwear, mats, and hotel textiles to businesses across various industries.</a:t>
            </a:r>
            <a:endParaRPr lang="en-US">
              <a:cs typeface="Arial"/>
            </a:endParaRPr>
          </a:p>
          <a:p>
            <a:br>
              <a:rPr lang="en-US"/>
            </a:br>
            <a:endParaRPr lang="en-US"/>
          </a:p>
          <a:p>
            <a:r>
              <a:rPr lang="en-US" b="1"/>
              <a:t>Our Reach</a:t>
            </a:r>
            <a:endParaRPr lang="en-US"/>
          </a:p>
          <a:p>
            <a:pPr marL="171450" indent="-171450">
              <a:buFont typeface="Arial"/>
              <a:buChar char="•"/>
            </a:pPr>
            <a:r>
              <a:rPr lang="en-US"/>
              <a:t>Operating in </a:t>
            </a:r>
            <a:r>
              <a:rPr lang="en-US" b="1"/>
              <a:t>24 countries</a:t>
            </a:r>
            <a:r>
              <a:rPr lang="en-US"/>
              <a:t> across Europe and Asia</a:t>
            </a:r>
            <a:endParaRPr lang="en-US">
              <a:cs typeface="Arial"/>
            </a:endParaRPr>
          </a:p>
          <a:p>
            <a:pPr marL="171450" indent="-171450">
              <a:buFont typeface="Arial"/>
              <a:buChar char="•"/>
            </a:pPr>
            <a:r>
              <a:rPr lang="en-US"/>
              <a:t>Serving </a:t>
            </a:r>
            <a:r>
              <a:rPr lang="en-US" b="1"/>
              <a:t>88,000 customers</a:t>
            </a:r>
            <a:endParaRPr lang="en-US" b="1">
              <a:cs typeface="Arial"/>
            </a:endParaRPr>
          </a:p>
          <a:p>
            <a:pPr marL="171450" indent="-171450">
              <a:buFont typeface="Arial"/>
              <a:buChar char="•"/>
            </a:pPr>
            <a:r>
              <a:rPr lang="en-US"/>
              <a:t>Delivering textiles to </a:t>
            </a:r>
            <a:r>
              <a:rPr lang="en-US" b="1"/>
              <a:t>177,000 sites</a:t>
            </a:r>
            <a:endParaRPr lang="en-US" b="1">
              <a:cs typeface="Arial"/>
            </a:endParaRPr>
          </a:p>
          <a:p>
            <a:br>
              <a:rPr lang="en-US"/>
            </a:br>
            <a:endParaRPr lang="en-US"/>
          </a:p>
          <a:p>
            <a:r>
              <a:rPr lang="en-US" b="1"/>
              <a:t>Our Business Performance</a:t>
            </a:r>
            <a:br>
              <a:rPr lang="en-US" b="1">
                <a:cs typeface="+mn-lt"/>
              </a:rPr>
            </a:br>
            <a:r>
              <a:rPr lang="en-US"/>
              <a:t>We generate an annual turnover of €500 million and maintain strong profitability with an EBITA margin of 11.5%.</a:t>
            </a:r>
            <a:endParaRPr lang="en-FI"/>
          </a:p>
          <a:p>
            <a:br>
              <a:rPr lang="en-US"/>
            </a:br>
            <a:endParaRPr lang="en-US"/>
          </a:p>
          <a:p>
            <a:r>
              <a:rPr lang="en-US" b="1"/>
              <a:t>Our Commitment to Sustainability</a:t>
            </a:r>
            <a:br>
              <a:rPr lang="en-US" b="1">
                <a:cs typeface="+mn-lt"/>
              </a:rPr>
            </a:br>
            <a:r>
              <a:rPr lang="en-US"/>
              <a:t>Sustainability is at the heart of everything we do. Guided by our purpose — </a:t>
            </a:r>
            <a:r>
              <a:rPr lang="en-US" i="1"/>
              <a:t>caring for people and the planet by inspiring people to shine and businesses to grow sustainably</a:t>
            </a:r>
            <a:r>
              <a:rPr lang="en-US"/>
              <a:t> — we integrate responsible practices into every part of our operations.</a:t>
            </a:r>
            <a:endParaRPr lang="en-US">
              <a:cs typeface="Arial"/>
            </a:endParaRPr>
          </a:p>
          <a:p>
            <a:endParaRPr lang="en-US">
              <a:cs typeface="+mn-lt"/>
            </a:endParaRPr>
          </a:p>
        </p:txBody>
      </p:sp>
      <p:sp>
        <p:nvSpPr>
          <p:cNvPr id="4" name="Date Placeholder 3">
            <a:extLst>
              <a:ext uri="{FF2B5EF4-FFF2-40B4-BE49-F238E27FC236}">
                <a16:creationId xmlns:a16="http://schemas.microsoft.com/office/drawing/2014/main" id="{3570521B-6059-E357-6FA2-6C2326FCA371}"/>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8F1512-BA33-470F-94C3-5F90A5750517}" type="datetime1">
              <a:rPr kumimoji="0" lang="fi-FI"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D632D47-7CE8-86B5-ED58-B1F23CFFE1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E10417-4AC2-7A45-ACF1-D74F875EBA6B}" type="slidenum">
              <a:rPr kumimoji="0" lang="en-FI"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FI"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8203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1E761-8FD5-5126-46AF-880885BBD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B9F57-8045-8EBC-5DEE-DA7FECF56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A1A2B-1D28-41DC-1483-1140C800A05F}"/>
              </a:ext>
            </a:extLst>
          </p:cNvPr>
          <p:cNvSpPr>
            <a:spLocks noGrp="1"/>
          </p:cNvSpPr>
          <p:nvPr>
            <p:ph type="body" idx="1"/>
          </p:nvPr>
        </p:nvSpPr>
        <p:spPr/>
        <p:txBody>
          <a:bodyPr/>
          <a:lstStyle/>
          <a:p>
            <a:r>
              <a:rPr lang="cs-CZ" err="1"/>
              <a:t>Templates</a:t>
            </a:r>
            <a:r>
              <a:rPr lang="cs-CZ"/>
              <a:t> </a:t>
            </a:r>
            <a:r>
              <a:rPr lang="cs-CZ" err="1"/>
              <a:t>for</a:t>
            </a:r>
            <a:r>
              <a:rPr lang="cs-CZ"/>
              <a:t> </a:t>
            </a:r>
            <a:r>
              <a:rPr lang="cs-CZ" err="1"/>
              <a:t>each</a:t>
            </a:r>
            <a:r>
              <a:rPr lang="cs-CZ"/>
              <a:t> country </a:t>
            </a:r>
            <a:r>
              <a:rPr lang="cs-CZ" err="1"/>
              <a:t>available</a:t>
            </a:r>
            <a:r>
              <a:rPr lang="cs-CZ"/>
              <a:t> in </a:t>
            </a:r>
            <a:r>
              <a:rPr lang="cs-CZ" err="1"/>
              <a:t>Material</a:t>
            </a:r>
            <a:r>
              <a:rPr lang="cs-CZ"/>
              <a:t> bank: https://materialbank.lindstromgroup.com/f/PV6j</a:t>
            </a:r>
          </a:p>
          <a:p>
            <a:endParaRPr lang="en-FI"/>
          </a:p>
        </p:txBody>
      </p:sp>
      <p:sp>
        <p:nvSpPr>
          <p:cNvPr id="4" name="Date Placeholder 3">
            <a:extLst>
              <a:ext uri="{FF2B5EF4-FFF2-40B4-BE49-F238E27FC236}">
                <a16:creationId xmlns:a16="http://schemas.microsoft.com/office/drawing/2014/main" id="{28AC3515-D142-65EA-FEBD-A8BAB85337B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F1512-BA33-470F-94C3-5F90A5750517}" type="datetime1">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6BB40C41-20C4-DE2F-8FCF-0B2AB724B8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10417-4AC2-7A45-ACF1-D74F875EBA6B}" type="slidenum">
              <a:rPr kumimoji="0" lang="en-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03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of the slide: </a:t>
            </a:r>
            <a:r>
              <a:rPr lang="en-US"/>
              <a:t>To explain our business model in a clear and easy-to-understand way.</a:t>
            </a:r>
            <a:endParaRPr lang="en-US">
              <a:cs typeface="Arial"/>
            </a:endParaRPr>
          </a:p>
          <a:p>
            <a:endParaRPr lang="en-US">
              <a:cs typeface="+mn-lt"/>
            </a:endParaRPr>
          </a:p>
          <a:p>
            <a:r>
              <a:rPr lang="en-US" b="1"/>
              <a:t>Our business model: </a:t>
            </a:r>
            <a:r>
              <a:rPr lang="en-US"/>
              <a:t>We offer businesses a comprehensive, turn-key solution for their textile needs — allowing them to focus on their core operations while we take care that there is always clean textile available.</a:t>
            </a:r>
            <a:br>
              <a:rPr lang="en-US"/>
            </a:br>
            <a:r>
              <a:rPr lang="en-US" b="1"/>
              <a:t>Local operator: </a:t>
            </a:r>
            <a:r>
              <a:rPr lang="en-US" b="0"/>
              <a:t>We always have local employees who know the market and its needs</a:t>
            </a:r>
            <a:br>
              <a:rPr lang="en-US"/>
            </a:br>
            <a:endParaRPr lang="en-US">
              <a:cs typeface="+mn-lt"/>
            </a:endParaRPr>
          </a:p>
          <a:p>
            <a:r>
              <a:rPr lang="en-US" b="1"/>
              <a:t>How Our Service Works</a:t>
            </a:r>
            <a:endParaRPr lang="en-US"/>
          </a:p>
          <a:p>
            <a:pPr marL="228600" indent="-228600">
              <a:buAutoNum type="arabicPeriod"/>
            </a:pPr>
            <a:r>
              <a:rPr lang="en-US"/>
              <a:t>Design and supply</a:t>
            </a:r>
            <a:br>
              <a:rPr lang="en-US">
                <a:cs typeface="+mn-lt"/>
              </a:rPr>
            </a:br>
            <a:r>
              <a:rPr lang="en-US"/>
              <a:t>We design our textiles for long-lasting use and ensure that clean textiles are always available to our customers. Our own Production-on-Demand facilities (</a:t>
            </a:r>
            <a:r>
              <a:rPr lang="en-US" err="1"/>
              <a:t>Prodems</a:t>
            </a:r>
            <a:r>
              <a:rPr lang="en-US"/>
              <a:t>) allow us to manufacture garments with minimal lead times.</a:t>
            </a:r>
            <a:endParaRPr lang="en-US">
              <a:cs typeface="Arial"/>
            </a:endParaRPr>
          </a:p>
          <a:p>
            <a:pPr marL="171450" indent="-171450">
              <a:buAutoNum type="arabicPeriod"/>
            </a:pPr>
            <a:r>
              <a:rPr lang="en-US"/>
              <a:t>Washing and maintenance</a:t>
            </a:r>
            <a:br>
              <a:rPr lang="en-US">
                <a:cs typeface="+mn-lt"/>
              </a:rPr>
            </a:br>
            <a:r>
              <a:rPr lang="en-US"/>
              <a:t> We manage the washing and maintenance of textiles, continuously </a:t>
            </a:r>
            <a:r>
              <a:rPr lang="en-US" err="1"/>
              <a:t>optimising</a:t>
            </a:r>
            <a:r>
              <a:rPr lang="en-US"/>
              <a:t> water and energy usage. Each year, our service </a:t>
            </a:r>
            <a:r>
              <a:rPr lang="en-US" err="1"/>
              <a:t>centres</a:t>
            </a:r>
            <a:r>
              <a:rPr lang="en-US"/>
              <a:t> repair nearly 5 million textile items, extending their usable life and reducing waste.</a:t>
            </a:r>
            <a:endParaRPr lang="en-US">
              <a:cs typeface="Arial"/>
            </a:endParaRPr>
          </a:p>
          <a:p>
            <a:pPr marL="171450" indent="-171450">
              <a:buAutoNum type="arabicPeriod"/>
            </a:pPr>
            <a:r>
              <a:rPr lang="en-US"/>
              <a:t>Delivery &amp; storage</a:t>
            </a:r>
            <a:br>
              <a:rPr lang="en-US">
                <a:cs typeface="+mn-lt"/>
              </a:rPr>
            </a:br>
            <a:r>
              <a:rPr lang="en-US"/>
              <a:t> Clean textiles are delivered to customers, and used textiles are collected for cleaning. Our logistics operations are carefully </a:t>
            </a:r>
            <a:r>
              <a:rPr lang="en-US" err="1"/>
              <a:t>optimised</a:t>
            </a:r>
            <a:r>
              <a:rPr lang="en-US"/>
              <a:t> for efficiency and environmental responsibility. 1 kg of washed textiles travelled 217 </a:t>
            </a:r>
            <a:r>
              <a:rPr lang="en-US" err="1"/>
              <a:t>metres</a:t>
            </a:r>
            <a:r>
              <a:rPr lang="en-US"/>
              <a:t> on average. We are also adopting low-emission alternatives such as renewable diesel, biogas, and electric vehicles.</a:t>
            </a:r>
            <a:endParaRPr lang="en-US">
              <a:cs typeface="Arial"/>
            </a:endParaRPr>
          </a:p>
          <a:p>
            <a:pPr marL="171450" indent="-171450">
              <a:buAutoNum type="arabicPeriod"/>
            </a:pPr>
            <a:r>
              <a:rPr lang="en-US"/>
              <a:t>Recycling and disposal</a:t>
            </a:r>
            <a:br>
              <a:rPr lang="en-US">
                <a:cs typeface="+mn-lt"/>
              </a:rPr>
            </a:br>
            <a:r>
              <a:rPr lang="en-US"/>
              <a:t> We handle the responsible disposal of textiles. Globally, 70% of our textile waste is recycled, and we also aim to increase the recycled content in new textiles. In 2024, 36% of our new textiles included recycled or biobased content.</a:t>
            </a:r>
            <a:endParaRPr lang="en-US">
              <a:cs typeface="Arial"/>
            </a:endParaRPr>
          </a:p>
          <a:p>
            <a:br>
              <a:rPr lang="en-US">
                <a:cs typeface="Arial"/>
              </a:rPr>
            </a:br>
            <a:br>
              <a:rPr lang="en-US">
                <a:cs typeface="Arial"/>
              </a:rPr>
            </a:br>
            <a:endParaRPr lang="en-US">
              <a:cs typeface="Arial"/>
            </a:endParaRPr>
          </a:p>
        </p:txBody>
      </p:sp>
      <p:sp>
        <p:nvSpPr>
          <p:cNvPr id="4" name="Date Placeholder 3"/>
          <p:cNvSpPr>
            <a:spLocks noGrp="1"/>
          </p:cNvSpPr>
          <p:nvPr>
            <p:ph type="dt" idx="1"/>
          </p:nvPr>
        </p:nvSpPr>
        <p:spPr/>
        <p:txBody>
          <a:bodyPr/>
          <a:lstStyle/>
          <a:p>
            <a:fld id="{898F1512-BA33-470F-94C3-5F90A5750517}" type="datetime1">
              <a:rPr lang="fi-FI" smtClean="0"/>
              <a:t>9.10.2025</a:t>
            </a:fld>
            <a:endParaRPr lang="en-US"/>
          </a:p>
        </p:txBody>
      </p:sp>
      <p:sp>
        <p:nvSpPr>
          <p:cNvPr id="5" name="Slide Number Placeholder 4"/>
          <p:cNvSpPr>
            <a:spLocks noGrp="1"/>
          </p:cNvSpPr>
          <p:nvPr>
            <p:ph type="sldNum" sz="quarter" idx="5"/>
          </p:nvPr>
        </p:nvSpPr>
        <p:spPr/>
        <p:txBody>
          <a:bodyPr/>
          <a:lstStyle/>
          <a:p>
            <a:fld id="{6BE10417-4AC2-7A45-ACF1-D74F875EBA6B}" type="slidenum">
              <a:rPr lang="en-FI" smtClean="0"/>
              <a:t>5</a:t>
            </a:fld>
            <a:endParaRPr lang="en-FI"/>
          </a:p>
        </p:txBody>
      </p:sp>
    </p:spTree>
    <p:extLst>
      <p:ext uri="{BB962C8B-B14F-4D97-AF65-F5344CB8AC3E}">
        <p14:creationId xmlns:p14="http://schemas.microsoft.com/office/powerpoint/2010/main" val="85191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7F0C7-AA81-24C4-AEE9-76806C408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31333-0E7A-0940-8272-C4013E4A4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097C1-515E-88F9-FE0A-856402042F2B}"/>
              </a:ext>
            </a:extLst>
          </p:cNvPr>
          <p:cNvSpPr>
            <a:spLocks noGrp="1"/>
          </p:cNvSpPr>
          <p:nvPr>
            <p:ph type="body" idx="1"/>
          </p:nvPr>
        </p:nvSpPr>
        <p:spPr/>
        <p:txBody>
          <a:bodyPr/>
          <a:lstStyle/>
          <a:p>
            <a:r>
              <a:rPr lang="en-US" b="1">
                <a:latin typeface="Calibri"/>
                <a:ea typeface="Calibri"/>
                <a:cs typeface="Calibri"/>
              </a:rPr>
              <a:t>Purpose of the slide: </a:t>
            </a:r>
            <a:r>
              <a:rPr lang="en-US">
                <a:latin typeface="Calibri"/>
                <a:ea typeface="Calibri"/>
                <a:cs typeface="Calibri"/>
              </a:rPr>
              <a:t>To introduce our product range</a:t>
            </a:r>
            <a:br>
              <a:rPr lang="en-US">
                <a:latin typeface="Calibri"/>
                <a:ea typeface="Calibri"/>
                <a:cs typeface="Calibri"/>
              </a:rPr>
            </a:br>
            <a:br>
              <a:rPr lang="en-US">
                <a:latin typeface="Calibri"/>
                <a:ea typeface="Calibri"/>
                <a:cs typeface="Calibri"/>
              </a:rPr>
            </a:br>
            <a:r>
              <a:rPr lang="en-US" b="1">
                <a:latin typeface="Calibri"/>
                <a:ea typeface="Calibri"/>
                <a:cs typeface="Calibri"/>
              </a:rPr>
              <a:t>Guidance</a:t>
            </a:r>
            <a:r>
              <a:rPr lang="en-US">
                <a:latin typeface="Calibri"/>
                <a:ea typeface="Calibri"/>
                <a:cs typeface="Calibri"/>
              </a:rPr>
              <a:t>: you can highlight the products in your country or region by selecting different pictures, and highlighting those in bullet points.</a:t>
            </a:r>
          </a:p>
          <a:p>
            <a:endParaRPr lang="en-US">
              <a:latin typeface="Calibri"/>
              <a:ea typeface="Calibri"/>
              <a:cs typeface="Calibri"/>
            </a:endParaRPr>
          </a:p>
          <a:p>
            <a:r>
              <a:rPr lang="en-US">
                <a:latin typeface="Calibri"/>
                <a:ea typeface="Calibri"/>
                <a:cs typeface="Calibri"/>
              </a:rPr>
              <a:t>All our products are reusable, they can be used and reused. That's why they are made from high quality durable materials. </a:t>
            </a:r>
            <a:endParaRPr lang="en-US">
              <a:latin typeface="Arial"/>
              <a:ea typeface="Calibri"/>
              <a:cs typeface="Arial"/>
            </a:endParaRPr>
          </a:p>
          <a:p>
            <a:endParaRPr lang="en-US">
              <a:latin typeface="Calibri"/>
              <a:ea typeface="Calibri"/>
              <a:cs typeface="Calibri"/>
            </a:endParaRPr>
          </a:p>
          <a:p>
            <a:r>
              <a:rPr lang="en-US">
                <a:latin typeface="Calibri"/>
                <a:ea typeface="Calibri"/>
                <a:cs typeface="Calibri"/>
              </a:rPr>
              <a:t>They are designed </a:t>
            </a:r>
            <a:endParaRPr lang="en-US">
              <a:latin typeface="Arial"/>
              <a:ea typeface="Calibri"/>
              <a:cs typeface="Arial"/>
            </a:endParaRPr>
          </a:p>
          <a:p>
            <a:pPr marL="171450" indent="-171450">
              <a:buFont typeface="Calibri"/>
              <a:buChar char="-"/>
            </a:pPr>
            <a:r>
              <a:rPr lang="en-US">
                <a:latin typeface="Calibri"/>
                <a:ea typeface="Calibri"/>
                <a:cs typeface="Calibri"/>
              </a:rPr>
              <a:t>To enhance the cleanliness of premises (such as mats, </a:t>
            </a:r>
            <a:r>
              <a:rPr lang="en-US" err="1">
                <a:latin typeface="Calibri"/>
                <a:ea typeface="Calibri"/>
                <a:cs typeface="Calibri"/>
              </a:rPr>
              <a:t>washrooom</a:t>
            </a:r>
            <a:r>
              <a:rPr lang="en-US">
                <a:latin typeface="Calibri"/>
                <a:ea typeface="Calibri"/>
                <a:cs typeface="Calibri"/>
              </a:rPr>
              <a:t> products and wipers)</a:t>
            </a:r>
            <a:endParaRPr lang="en-US">
              <a:cs typeface="Arial"/>
            </a:endParaRPr>
          </a:p>
          <a:p>
            <a:pPr marL="171450" indent="-171450">
              <a:buFont typeface="Calibri"/>
              <a:buChar char="-"/>
            </a:pPr>
            <a:r>
              <a:rPr lang="en-US">
                <a:latin typeface="Calibri"/>
                <a:ea typeface="Calibri"/>
                <a:cs typeface="Calibri"/>
              </a:rPr>
              <a:t>To ensure hygiene (such as cleanroom and workwear)</a:t>
            </a:r>
          </a:p>
          <a:p>
            <a:pPr marL="171450" indent="-171450">
              <a:buFont typeface="Calibri"/>
              <a:buChar char="-"/>
            </a:pPr>
            <a:r>
              <a:rPr lang="en-US">
                <a:latin typeface="Calibri"/>
                <a:ea typeface="Calibri"/>
                <a:cs typeface="Calibri"/>
              </a:rPr>
              <a:t>To promote safety (such as mats, workwear)</a:t>
            </a:r>
          </a:p>
          <a:p>
            <a:pPr marL="171450" indent="-171450">
              <a:buFont typeface="Calibri"/>
              <a:buChar char="-"/>
            </a:pPr>
            <a:r>
              <a:rPr lang="en-US">
                <a:latin typeface="Calibri"/>
                <a:ea typeface="Calibri"/>
                <a:cs typeface="Calibri"/>
              </a:rPr>
              <a:t>To promote employee experience and customer experience (hotel textiles, mats, washroom services, workwear, sleeping pouch, </a:t>
            </a:r>
            <a:r>
              <a:rPr lang="en-US" err="1">
                <a:latin typeface="Calibri"/>
                <a:ea typeface="Calibri"/>
                <a:cs typeface="Calibri"/>
              </a:rPr>
              <a:t>etc</a:t>
            </a:r>
            <a:r>
              <a:rPr lang="en-US">
                <a:latin typeface="Calibri"/>
                <a:ea typeface="Calibri"/>
                <a:cs typeface="Calibri"/>
              </a:rPr>
              <a:t>)</a:t>
            </a:r>
          </a:p>
          <a:p>
            <a:endParaRPr lang="en-US">
              <a:latin typeface="Calibri"/>
              <a:ea typeface="Calibri"/>
              <a:cs typeface="Calibri"/>
            </a:endParaRPr>
          </a:p>
        </p:txBody>
      </p:sp>
      <p:sp>
        <p:nvSpPr>
          <p:cNvPr id="4" name="Date Placeholder 3">
            <a:extLst>
              <a:ext uri="{FF2B5EF4-FFF2-40B4-BE49-F238E27FC236}">
                <a16:creationId xmlns:a16="http://schemas.microsoft.com/office/drawing/2014/main" id="{E03A3588-727A-2D9C-2A77-ED475DC04270}"/>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8F1512-BA33-470F-94C3-5F90A5750517}" type="datetime1">
              <a:rPr kumimoji="0" lang="fi-FI"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AA7CD1C-75D5-836D-D7F7-2535429B27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E10417-4AC2-7A45-ACF1-D74F875EBA6B}" type="slidenum">
              <a:rPr kumimoji="0" lang="en-US" sz="12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954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t>
            </a:r>
            <a:r>
              <a:rPr lang="en-US"/>
              <a:t>To give customers a clear overview of how we deliver value.</a:t>
            </a:r>
          </a:p>
          <a:p>
            <a:endParaRPr lang="en-US" b="1"/>
          </a:p>
          <a:p>
            <a:r>
              <a:rPr lang="en-US" b="1"/>
              <a:t>Guidance for the slide User:</a:t>
            </a:r>
          </a:p>
          <a:p>
            <a:pPr>
              <a:buFont typeface="Arial" panose="020B0604020202020204" pitchFamily="34" charset="0"/>
              <a:buChar char="•"/>
            </a:pPr>
            <a:r>
              <a:rPr lang="en-US"/>
              <a:t>This slide includes supporting bullet points under each heading to provide clarity and detail.</a:t>
            </a:r>
          </a:p>
          <a:p>
            <a:pPr>
              <a:buFont typeface="Arial" panose="020B0604020202020204" pitchFamily="34" charset="0"/>
              <a:buChar char="•"/>
            </a:pPr>
            <a:r>
              <a:rPr lang="en-US" b="0"/>
              <a:t>If you prefer a simpler slide, you can remove the bullet points and keep only the headings (e.g. </a:t>
            </a:r>
            <a:r>
              <a:rPr lang="en-US" b="0" i="1"/>
              <a:t>Sustainability Across the Value Chain</a:t>
            </a:r>
            <a:r>
              <a:rPr lang="en-US" b="0"/>
              <a:t>, </a:t>
            </a:r>
            <a:r>
              <a:rPr lang="en-US" b="0" i="1"/>
              <a:t>Reliability and Transparency</a:t>
            </a:r>
            <a:r>
              <a:rPr lang="en-US" b="0"/>
              <a:t>, etc.).</a:t>
            </a:r>
          </a:p>
          <a:p>
            <a:pPr>
              <a:buFont typeface="Arial" panose="020B0604020202020204" pitchFamily="34" charset="0"/>
              <a:buChar char="•"/>
            </a:pPr>
            <a:r>
              <a:rPr lang="en-US"/>
              <a:t>Use the slide in the way that best supports your delivery style and the audience’s needs – both formats are valid.</a:t>
            </a:r>
          </a:p>
          <a:p>
            <a:endParaRPr lang="en-US" b="1"/>
          </a:p>
          <a:p>
            <a:r>
              <a:rPr lang="en-US" b="1"/>
              <a:t>Sustainability across the value chain</a:t>
            </a:r>
          </a:p>
          <a:p>
            <a:pPr marL="171450" indent="-171450">
              <a:buFontTx/>
              <a:buChar char="-"/>
            </a:pPr>
            <a:r>
              <a:rPr lang="en-US"/>
              <a:t>We offer a circular economy service that reduces textile overproduction and conserves natural resources.</a:t>
            </a:r>
          </a:p>
          <a:p>
            <a:pPr marL="171450" indent="-171450">
              <a:buFontTx/>
              <a:buChar char="-"/>
            </a:pPr>
            <a:r>
              <a:rPr lang="en-US"/>
              <a:t>Our climate commitment ensures that the emissions from our service decrease steadily over time.</a:t>
            </a:r>
          </a:p>
          <a:p>
            <a:pPr marL="171450" indent="-171450">
              <a:buFontTx/>
              <a:buChar char="-"/>
            </a:pPr>
            <a:r>
              <a:rPr lang="en-US"/>
              <a:t>We work with trusted, long-term suppliers and enforce robust policies and monitoring to ensure textiles are produced responsibly.</a:t>
            </a:r>
          </a:p>
          <a:p>
            <a:endParaRPr lang="en-US" b="1"/>
          </a:p>
          <a:p>
            <a:r>
              <a:rPr lang="en-US" b="1"/>
              <a:t>Reliability and Transparency</a:t>
            </a:r>
          </a:p>
          <a:p>
            <a:pPr marL="171450" indent="-171450">
              <a:buFontTx/>
              <a:buChar char="-"/>
            </a:pPr>
            <a:r>
              <a:rPr lang="en-US"/>
              <a:t>Our digital solutions increase transparency for our customers.</a:t>
            </a:r>
          </a:p>
          <a:p>
            <a:pPr marL="171450" indent="-171450">
              <a:buFontTx/>
              <a:buChar char="-"/>
            </a:pPr>
            <a:r>
              <a:rPr lang="en-US"/>
              <a:t>There are no hidden costs – the weekly rental fee covers everything.</a:t>
            </a:r>
          </a:p>
          <a:p>
            <a:pPr marL="171450" indent="-171450">
              <a:buFontTx/>
              <a:buChar char="-"/>
            </a:pPr>
            <a:r>
              <a:rPr lang="en-US"/>
              <a:t>Our back-up systems ensure uninterrupted service, even in case of disruptions.</a:t>
            </a:r>
          </a:p>
          <a:p>
            <a:endParaRPr lang="en-US" b="1"/>
          </a:p>
          <a:p>
            <a:r>
              <a:rPr lang="en-US" b="1"/>
              <a:t>Easiness and Efficiency</a:t>
            </a:r>
          </a:p>
          <a:p>
            <a:pPr marL="171450" indent="-171450">
              <a:buFontTx/>
              <a:buChar char="-"/>
            </a:pPr>
            <a:r>
              <a:rPr lang="en-US"/>
              <a:t>Our turnkey service enables customers to focus on their core business.</a:t>
            </a:r>
          </a:p>
          <a:p>
            <a:pPr marL="171450" indent="-171450">
              <a:buFontTx/>
              <a:buChar char="-"/>
            </a:pPr>
            <a:r>
              <a:rPr lang="en-US"/>
              <a:t>The service is flexible and adapts to seasonal fluctuations.</a:t>
            </a:r>
          </a:p>
          <a:p>
            <a:pPr marL="171450" indent="-171450">
              <a:buFontTx/>
              <a:buChar char="-"/>
            </a:pPr>
            <a:r>
              <a:rPr lang="en-US"/>
              <a:t>An online platform allows easy changes and adjustments.</a:t>
            </a:r>
          </a:p>
          <a:p>
            <a:endParaRPr lang="en-US" b="1"/>
          </a:p>
          <a:p>
            <a:r>
              <a:rPr lang="en-US" b="1"/>
              <a:t>Peace of Mind</a:t>
            </a:r>
          </a:p>
          <a:p>
            <a:r>
              <a:rPr lang="en-US" b="1"/>
              <a:t>- </a:t>
            </a:r>
            <a:r>
              <a:rPr lang="en-US"/>
              <a:t>Our products and services comply with hygiene and safety standards.</a:t>
            </a:r>
            <a:br>
              <a:rPr lang="en-US"/>
            </a:br>
            <a:r>
              <a:rPr lang="en-US"/>
              <a:t>- We provide documented proof for audits, such as hygiene washing in line with EN14065.</a:t>
            </a:r>
            <a:br>
              <a:rPr lang="en-US"/>
            </a:br>
            <a:r>
              <a:rPr lang="en-US"/>
              <a:t>- Our professional customer service is always ready to support you.</a:t>
            </a:r>
            <a:br>
              <a:rPr lang="en-GB" b="1">
                <a:cs typeface="+mn-lt"/>
              </a:rPr>
            </a:br>
            <a:endParaRPr lang="en-GB" b="1">
              <a:cs typeface="Arial"/>
            </a:endParaRPr>
          </a:p>
          <a:p>
            <a:endParaRPr lang="en-GB" b="1">
              <a:cs typeface="Arial"/>
            </a:endParaRPr>
          </a:p>
        </p:txBody>
      </p:sp>
      <p:sp>
        <p:nvSpPr>
          <p:cNvPr id="4" name="Date Placeholder 3"/>
          <p:cNvSpPr>
            <a:spLocks noGrp="1"/>
          </p:cNvSpPr>
          <p:nvPr>
            <p:ph type="dt" idx="1"/>
          </p:nvPr>
        </p:nvSpPr>
        <p:spPr/>
        <p:txBody>
          <a:bodyPr/>
          <a:lstStyle/>
          <a:p>
            <a:fld id="{898F1512-BA33-470F-94C3-5F90A5750517}" type="datetime1">
              <a:rPr lang="fi-FI" smtClean="0"/>
              <a:t>9.10.2025</a:t>
            </a:fld>
            <a:endParaRPr lang="en-US"/>
          </a:p>
        </p:txBody>
      </p:sp>
      <p:sp>
        <p:nvSpPr>
          <p:cNvPr id="5" name="Slide Number Placeholder 4"/>
          <p:cNvSpPr>
            <a:spLocks noGrp="1"/>
          </p:cNvSpPr>
          <p:nvPr>
            <p:ph type="sldNum" sz="quarter" idx="5"/>
          </p:nvPr>
        </p:nvSpPr>
        <p:spPr/>
        <p:txBody>
          <a:bodyPr/>
          <a:lstStyle/>
          <a:p>
            <a:fld id="{6BE10417-4AC2-7A45-ACF1-D74F875EBA6B}" type="slidenum">
              <a:rPr lang="en-US"/>
              <a:t>10</a:t>
            </a:fld>
            <a:endParaRPr lang="en-US"/>
          </a:p>
        </p:txBody>
      </p:sp>
    </p:spTree>
    <p:extLst>
      <p:ext uri="{BB962C8B-B14F-4D97-AF65-F5344CB8AC3E}">
        <p14:creationId xmlns:p14="http://schemas.microsoft.com/office/powerpoint/2010/main" val="249880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Purpose: Convince the customer about the reliability and sustainability of our service through certifications</a:t>
            </a:r>
          </a:p>
          <a:p>
            <a:endParaRPr lang="en-US"/>
          </a:p>
          <a:p>
            <a:r>
              <a:rPr lang="en-US"/>
              <a:t>EcoVadis: Offers globally recognised business sustainability ratings. The highest platinum medal is granted only to 1% of the companies rated by the platform (In April 2025: 150,000+ companies rated)</a:t>
            </a:r>
          </a:p>
          <a:p>
            <a:endParaRPr lang="en-US"/>
          </a:p>
          <a:p>
            <a:endParaRPr lang="en-US"/>
          </a:p>
          <a:p>
            <a:r>
              <a:rPr lang="en-US"/>
              <a:t>31.5.2025</a:t>
            </a:r>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24C7C-AA20-F574-0E2F-A5714DBDB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768D8-D909-B8AD-AFA1-A5D5C0AE7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8405E-D53E-05B9-43F4-67D1413507D7}"/>
              </a:ext>
            </a:extLst>
          </p:cNvPr>
          <p:cNvSpPr>
            <a:spLocks noGrp="1"/>
          </p:cNvSpPr>
          <p:nvPr>
            <p:ph type="body" idx="1"/>
          </p:nvPr>
        </p:nvSpPr>
        <p:spPr/>
        <p:txBody>
          <a:bodyPr/>
          <a:lstStyle/>
          <a:p>
            <a:r>
              <a:rPr lang="en-US"/>
              <a:t>When things are changing faster than you can keep track of, stability and trust matter the most.</a:t>
            </a:r>
          </a:p>
          <a:p>
            <a:endParaRPr lang="en-US"/>
          </a:p>
          <a:p>
            <a:r>
              <a:rPr lang="en-US"/>
              <a:t>Because without trust, there is chaos. </a:t>
            </a:r>
          </a:p>
          <a:p>
            <a:endParaRPr lang="en-US"/>
          </a:p>
          <a:p>
            <a:r>
              <a:rPr lang="en-US"/>
              <a:t>But when there is trust, there is also confidence. </a:t>
            </a:r>
          </a:p>
          <a:p>
            <a:endParaRPr lang="en-US"/>
          </a:p>
          <a:p>
            <a:r>
              <a:rPr lang="en-US"/>
              <a:t>When you can rely on us to be there for you. </a:t>
            </a:r>
          </a:p>
          <a:p>
            <a:endParaRPr lang="en-US"/>
          </a:p>
          <a:p>
            <a:r>
              <a:rPr lang="en-US"/>
              <a:t>And in that way – we believe – care grows stronger for everyone.</a:t>
            </a:r>
          </a:p>
          <a:p>
            <a:endParaRPr lang="en-US"/>
          </a:p>
          <a:p>
            <a:endParaRPr lang="en-FI"/>
          </a:p>
        </p:txBody>
      </p:sp>
      <p:sp>
        <p:nvSpPr>
          <p:cNvPr id="4" name="Date Placeholder 3">
            <a:extLst>
              <a:ext uri="{FF2B5EF4-FFF2-40B4-BE49-F238E27FC236}">
                <a16:creationId xmlns:a16="http://schemas.microsoft.com/office/drawing/2014/main" id="{F003CDEB-390D-549B-7BC6-364833A5C3C0}"/>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8F1512-BA33-470F-94C3-5F90A5750517}" type="datetime1">
              <a:rPr kumimoji="0" lang="fi-FI"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9.10.2025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166F9FA-1B56-4059-587D-A38E977C86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E10417-4AC2-7A45-ACF1-D74F875EBA6B}" type="slidenum">
              <a:rPr kumimoji="0" lang="en-FI"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FI"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03061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6.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8.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8.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43.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svg"/><Relationship Id="rId4" Type="http://schemas.openxmlformats.org/officeDocument/2006/relationships/image" Target="../media/image21.png"/><Relationship Id="rId9"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8.xml"/><Relationship Id="rId5" Type="http://schemas.openxmlformats.org/officeDocument/2006/relationships/image" Target="../media/image30.png"/><Relationship Id="rId4" Type="http://schemas.openxmlformats.org/officeDocument/2006/relationships/image" Target="../media/image2.sv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svg"/><Relationship Id="rId4" Type="http://schemas.openxmlformats.org/officeDocument/2006/relationships/image" Target="../media/image21.png"/><Relationship Id="rId9"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45.gi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Master" Target="../slideMasters/slideMaster9.xml"/><Relationship Id="rId5" Type="http://schemas.openxmlformats.org/officeDocument/2006/relationships/image" Target="../media/image45.gif"/><Relationship Id="rId4" Type="http://schemas.openxmlformats.org/officeDocument/2006/relationships/image" Target="../media/image44.sv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9.xml"/><Relationship Id="rId4" Type="http://schemas.openxmlformats.org/officeDocument/2006/relationships/image" Target="../media/image4.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Master" Target="../slideMasters/slideMaster9.xml"/><Relationship Id="rId4" Type="http://schemas.openxmlformats.org/officeDocument/2006/relationships/image" Target="../media/image44.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9.xml"/><Relationship Id="rId4" Type="http://schemas.openxmlformats.org/officeDocument/2006/relationships/image" Target="../media/image4.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9.xml"/><Relationship Id="rId4" Type="http://schemas.openxmlformats.org/officeDocument/2006/relationships/image" Target="../media/image4.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9.xml"/><Relationship Id="rId4" Type="http://schemas.openxmlformats.org/officeDocument/2006/relationships/image" Target="../media/image4.sv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9.xml"/><Relationship Id="rId5" Type="http://schemas.openxmlformats.org/officeDocument/2006/relationships/image" Target="../media/image50.png"/><Relationship Id="rId4" Type="http://schemas.openxmlformats.org/officeDocument/2006/relationships/image" Target="../media/image44.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9.xml"/><Relationship Id="rId4" Type="http://schemas.openxmlformats.org/officeDocument/2006/relationships/image" Target="../media/image57.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8.jpe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1.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4.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 Id="rId5" Type="http://schemas.openxmlformats.org/officeDocument/2006/relationships/image" Target="../media/image61.png"/><Relationship Id="rId4" Type="http://schemas.openxmlformats.org/officeDocument/2006/relationships/image" Target="../media/image44.sv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hyperlink" Target="https://lindstromgroup.com/" TargetMode="External"/><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7.pn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9.pn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70.pn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svg"/><Relationship Id="rId4" Type="http://schemas.openxmlformats.org/officeDocument/2006/relationships/image" Target="../media/image21.png"/><Relationship Id="rId9"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4" name="Picture Placeholder 7">
            <a:extLst>
              <a:ext uri="{FF2B5EF4-FFF2-40B4-BE49-F238E27FC236}">
                <a16:creationId xmlns:a16="http://schemas.microsoft.com/office/drawing/2014/main" id="{B0664111-1B26-3362-0499-5FA599FD5A71}"/>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4977393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Divider 3">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pic>
        <p:nvPicPr>
          <p:cNvPr id="3" name="Graphic 60">
            <a:extLst>
              <a:ext uri="{FF2B5EF4-FFF2-40B4-BE49-F238E27FC236}">
                <a16:creationId xmlns:a16="http://schemas.microsoft.com/office/drawing/2014/main" id="{6E3A48D2-F985-652E-3FBF-AF027718FB0A}"/>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2678614112"/>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able">
    <p:bg>
      <p:bgPr>
        <a:solidFill>
          <a:schemeClr val="accent2"/>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549561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7602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melin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84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melin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98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act infromation">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latin typeface="+mn-lt"/>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latin typeface="+mn-lt"/>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latin typeface="+mn-lt"/>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atin typeface="+mn-lt"/>
              </a:defRPr>
            </a:lvl1pPr>
          </a:lstStyle>
          <a:p>
            <a:r>
              <a:rPr lang="en-GB"/>
              <a:t>Click icon to add picture</a:t>
            </a:r>
            <a:endParaRPr lang="fi-FI"/>
          </a:p>
        </p:txBody>
      </p:sp>
      <p:sp>
        <p:nvSpPr>
          <p:cNvPr id="6" name="Tekstin paikkamerkki 1">
            <a:extLst>
              <a:ext uri="{FF2B5EF4-FFF2-40B4-BE49-F238E27FC236}">
                <a16:creationId xmlns:a16="http://schemas.microsoft.com/office/drawing/2014/main" id="{1A649F30-91CB-E1C6-D0FD-161493723E98}"/>
              </a:ext>
            </a:extLst>
          </p:cNvPr>
          <p:cNvSpPr>
            <a:spLocks noGrp="1"/>
          </p:cNvSpPr>
          <p:nvPr>
            <p:ph type="body" sz="quarter" idx="15" hasCustomPrompt="1"/>
          </p:nvPr>
        </p:nvSpPr>
        <p:spPr>
          <a:xfrm>
            <a:off x="431800" y="2767106"/>
            <a:ext cx="3898900" cy="649194"/>
          </a:xfrm>
        </p:spPr>
        <p:txBody>
          <a:bodyPr anchor="ctr"/>
          <a:lstStyle>
            <a:lvl1pPr>
              <a:defRPr b="1">
                <a:solidFill>
                  <a:schemeClr val="bg1"/>
                </a:solidFill>
                <a:latin typeface="+mn-lt"/>
              </a:defRPr>
            </a:lvl1pPr>
          </a:lstStyle>
          <a:p>
            <a:r>
              <a:rPr lang="fi-FI" err="1"/>
              <a:t>Name</a:t>
            </a:r>
            <a:r>
              <a:rPr lang="fi-FI"/>
              <a:t> </a:t>
            </a:r>
            <a:r>
              <a:rPr lang="fi-FI" err="1"/>
              <a:t>Surname</a:t>
            </a:r>
            <a:endParaRPr lang="fi-FI"/>
          </a:p>
        </p:txBody>
      </p:sp>
      <p:sp>
        <p:nvSpPr>
          <p:cNvPr id="8" name="Tekstin paikkamerkki 6">
            <a:extLst>
              <a:ext uri="{FF2B5EF4-FFF2-40B4-BE49-F238E27FC236}">
                <a16:creationId xmlns:a16="http://schemas.microsoft.com/office/drawing/2014/main" id="{1F61C572-ED6B-A699-A188-71751D392FF4}"/>
              </a:ext>
            </a:extLst>
          </p:cNvPr>
          <p:cNvSpPr>
            <a:spLocks noGrp="1"/>
          </p:cNvSpPr>
          <p:nvPr>
            <p:ph type="body" sz="quarter" idx="16" hasCustomPrompt="1"/>
          </p:nvPr>
        </p:nvSpPr>
        <p:spPr>
          <a:xfrm>
            <a:off x="431800" y="1384300"/>
            <a:ext cx="3913188" cy="1187450"/>
          </a:xfrm>
        </p:spPr>
        <p:txBody>
          <a:bodyPr anchor="ctr"/>
          <a:lstStyle>
            <a:lvl1pPr>
              <a:defRPr sz="2400">
                <a:solidFill>
                  <a:schemeClr val="bg1"/>
                </a:solidFill>
                <a:latin typeface="+mj-lt"/>
              </a:defRPr>
            </a:lvl1pPr>
          </a:lstStyle>
          <a:p>
            <a:r>
              <a:rPr lang="fi-FI" err="1"/>
              <a:t>Add</a:t>
            </a:r>
            <a:r>
              <a:rPr lang="fi-FI"/>
              <a:t> </a:t>
            </a:r>
            <a:r>
              <a:rPr lang="fi-FI" err="1"/>
              <a:t>text</a:t>
            </a:r>
            <a:r>
              <a:rPr lang="fi-FI"/>
              <a:t> </a:t>
            </a:r>
            <a:r>
              <a:rPr lang="fi-FI" err="1"/>
              <a:t>here</a:t>
            </a:r>
            <a:endParaRPr lang="fi-FI"/>
          </a:p>
        </p:txBody>
      </p:sp>
      <p:sp>
        <p:nvSpPr>
          <p:cNvPr id="9" name="Tekstin paikkamerkki 2">
            <a:extLst>
              <a:ext uri="{FF2B5EF4-FFF2-40B4-BE49-F238E27FC236}">
                <a16:creationId xmlns:a16="http://schemas.microsoft.com/office/drawing/2014/main" id="{3227D8C7-75E6-AF5B-85A3-A82AF8D5F5F8}"/>
              </a:ext>
            </a:extLst>
          </p:cNvPr>
          <p:cNvSpPr>
            <a:spLocks noGrp="1"/>
          </p:cNvSpPr>
          <p:nvPr>
            <p:ph type="body" sz="quarter" idx="17" hasCustomPrompt="1"/>
          </p:nvPr>
        </p:nvSpPr>
        <p:spPr>
          <a:xfrm>
            <a:off x="431800" y="3416300"/>
            <a:ext cx="3898900" cy="304800"/>
          </a:xfrm>
        </p:spPr>
        <p:txBody>
          <a:bodyPr/>
          <a:lstStyle>
            <a:lvl1pPr>
              <a:defRPr>
                <a:solidFill>
                  <a:schemeClr val="bg1"/>
                </a:solidFill>
              </a:defRPr>
            </a:lvl1pPr>
          </a:lstStyle>
          <a:p>
            <a:r>
              <a:rPr lang="fi-FI" err="1"/>
              <a:t>Add</a:t>
            </a:r>
            <a:r>
              <a:rPr lang="fi-FI"/>
              <a:t> </a:t>
            </a:r>
            <a:r>
              <a:rPr lang="fi-FI" err="1"/>
              <a:t>Title</a:t>
            </a:r>
            <a:endParaRPr lang="fi-FI"/>
          </a:p>
        </p:txBody>
      </p:sp>
      <p:sp>
        <p:nvSpPr>
          <p:cNvPr id="10" name="Tekstin paikkamerkki 3">
            <a:extLst>
              <a:ext uri="{FF2B5EF4-FFF2-40B4-BE49-F238E27FC236}">
                <a16:creationId xmlns:a16="http://schemas.microsoft.com/office/drawing/2014/main" id="{F1EE3BC4-DACF-6F1D-79E4-76CA40882EB0}"/>
              </a:ext>
            </a:extLst>
          </p:cNvPr>
          <p:cNvSpPr>
            <a:spLocks noGrp="1"/>
          </p:cNvSpPr>
          <p:nvPr>
            <p:ph type="body" sz="quarter" idx="18" hasCustomPrompt="1"/>
          </p:nvPr>
        </p:nvSpPr>
        <p:spPr>
          <a:xfrm>
            <a:off x="431800" y="3730625"/>
            <a:ext cx="3898900" cy="304800"/>
          </a:xfrm>
        </p:spPr>
        <p:txBody>
          <a:bodyPr/>
          <a:lstStyle>
            <a:lvl1pPr>
              <a:defRPr>
                <a:solidFill>
                  <a:schemeClr val="bg1"/>
                </a:solidFill>
              </a:defRPr>
            </a:lvl1pPr>
          </a:lstStyle>
          <a:p>
            <a:r>
              <a:rPr lang="fi-FI" err="1"/>
              <a:t>Add</a:t>
            </a:r>
            <a:r>
              <a:rPr lang="fi-FI"/>
              <a:t> Phone </a:t>
            </a:r>
            <a:r>
              <a:rPr lang="fi-FI" err="1"/>
              <a:t>Number</a:t>
            </a:r>
            <a:endParaRPr lang="fi-FI"/>
          </a:p>
        </p:txBody>
      </p:sp>
      <p:sp>
        <p:nvSpPr>
          <p:cNvPr id="11" name="Tekstin paikkamerkki 4">
            <a:extLst>
              <a:ext uri="{FF2B5EF4-FFF2-40B4-BE49-F238E27FC236}">
                <a16:creationId xmlns:a16="http://schemas.microsoft.com/office/drawing/2014/main" id="{5F1F4278-5C29-4F1B-1FAD-E31929963355}"/>
              </a:ext>
            </a:extLst>
          </p:cNvPr>
          <p:cNvSpPr>
            <a:spLocks noGrp="1"/>
          </p:cNvSpPr>
          <p:nvPr>
            <p:ph type="body" sz="quarter" idx="13" hasCustomPrompt="1"/>
          </p:nvPr>
        </p:nvSpPr>
        <p:spPr>
          <a:xfrm>
            <a:off x="431800" y="4044950"/>
            <a:ext cx="3898900" cy="304800"/>
          </a:xfrm>
        </p:spPr>
        <p:txBody>
          <a:bodyPr/>
          <a:lstStyle>
            <a:lvl1pPr>
              <a:defRPr>
                <a:solidFill>
                  <a:schemeClr val="bg1"/>
                </a:solidFill>
              </a:defRPr>
            </a:lvl1pPr>
          </a:lstStyle>
          <a:p>
            <a:r>
              <a:rPr lang="fi-FI" err="1"/>
              <a:t>Add</a:t>
            </a:r>
            <a:r>
              <a:rPr lang="fi-FI"/>
              <a:t> </a:t>
            </a:r>
            <a:r>
              <a:rPr lang="fi-FI" err="1"/>
              <a:t>email</a:t>
            </a:r>
            <a:endParaRPr lang="fi-FI"/>
          </a:p>
        </p:txBody>
      </p:sp>
    </p:spTree>
    <p:extLst>
      <p:ext uri="{BB962C8B-B14F-4D97-AF65-F5344CB8AC3E}">
        <p14:creationId xmlns:p14="http://schemas.microsoft.com/office/powerpoint/2010/main" val="1697400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act infromation">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latin typeface="+mn-lt"/>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latin typeface="+mn-lt"/>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latin typeface="+mn-lt"/>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atin typeface="+mn-lt"/>
              </a:defRPr>
            </a:lvl1pPr>
          </a:lstStyle>
          <a:p>
            <a:r>
              <a:rPr lang="en-GB"/>
              <a:t>Click icon to add picture</a:t>
            </a:r>
            <a:endParaRPr lang="fi-FI"/>
          </a:p>
        </p:txBody>
      </p:sp>
      <p:sp>
        <p:nvSpPr>
          <p:cNvPr id="6" name="Tekstin paikkamerkki 1">
            <a:extLst>
              <a:ext uri="{FF2B5EF4-FFF2-40B4-BE49-F238E27FC236}">
                <a16:creationId xmlns:a16="http://schemas.microsoft.com/office/drawing/2014/main" id="{1A649F30-91CB-E1C6-D0FD-161493723E98}"/>
              </a:ext>
            </a:extLst>
          </p:cNvPr>
          <p:cNvSpPr>
            <a:spLocks noGrp="1"/>
          </p:cNvSpPr>
          <p:nvPr>
            <p:ph type="body" sz="quarter" idx="15" hasCustomPrompt="1"/>
          </p:nvPr>
        </p:nvSpPr>
        <p:spPr>
          <a:xfrm>
            <a:off x="431800" y="2767106"/>
            <a:ext cx="3898900" cy="649194"/>
          </a:xfrm>
        </p:spPr>
        <p:txBody>
          <a:bodyPr anchor="ctr"/>
          <a:lstStyle>
            <a:lvl1pPr>
              <a:defRPr b="1">
                <a:solidFill>
                  <a:schemeClr val="bg1"/>
                </a:solidFill>
                <a:latin typeface="+mn-lt"/>
              </a:defRPr>
            </a:lvl1pPr>
          </a:lstStyle>
          <a:p>
            <a:r>
              <a:rPr lang="fi-FI" err="1"/>
              <a:t>Name</a:t>
            </a:r>
            <a:r>
              <a:rPr lang="fi-FI"/>
              <a:t> </a:t>
            </a:r>
            <a:r>
              <a:rPr lang="fi-FI" err="1"/>
              <a:t>Surname</a:t>
            </a:r>
            <a:endParaRPr lang="fi-FI"/>
          </a:p>
        </p:txBody>
      </p:sp>
      <p:sp>
        <p:nvSpPr>
          <p:cNvPr id="8" name="Tekstin paikkamerkki 6">
            <a:extLst>
              <a:ext uri="{FF2B5EF4-FFF2-40B4-BE49-F238E27FC236}">
                <a16:creationId xmlns:a16="http://schemas.microsoft.com/office/drawing/2014/main" id="{1F61C572-ED6B-A699-A188-71751D392FF4}"/>
              </a:ext>
            </a:extLst>
          </p:cNvPr>
          <p:cNvSpPr>
            <a:spLocks noGrp="1"/>
          </p:cNvSpPr>
          <p:nvPr>
            <p:ph type="body" sz="quarter" idx="16" hasCustomPrompt="1"/>
          </p:nvPr>
        </p:nvSpPr>
        <p:spPr>
          <a:xfrm>
            <a:off x="431800" y="1384300"/>
            <a:ext cx="3913188" cy="1187450"/>
          </a:xfrm>
        </p:spPr>
        <p:txBody>
          <a:bodyPr anchor="ctr"/>
          <a:lstStyle>
            <a:lvl1pPr>
              <a:defRPr sz="2400">
                <a:solidFill>
                  <a:schemeClr val="bg1"/>
                </a:solidFill>
                <a:latin typeface="+mj-lt"/>
              </a:defRPr>
            </a:lvl1pPr>
          </a:lstStyle>
          <a:p>
            <a:r>
              <a:rPr lang="fi-FI" err="1"/>
              <a:t>Add</a:t>
            </a:r>
            <a:r>
              <a:rPr lang="fi-FI"/>
              <a:t> </a:t>
            </a:r>
            <a:r>
              <a:rPr lang="fi-FI" err="1"/>
              <a:t>text</a:t>
            </a:r>
            <a:r>
              <a:rPr lang="fi-FI"/>
              <a:t> </a:t>
            </a:r>
            <a:r>
              <a:rPr lang="fi-FI" err="1"/>
              <a:t>here</a:t>
            </a:r>
            <a:endParaRPr lang="fi-FI"/>
          </a:p>
        </p:txBody>
      </p:sp>
      <p:sp>
        <p:nvSpPr>
          <p:cNvPr id="9" name="Tekstin paikkamerkki 2">
            <a:extLst>
              <a:ext uri="{FF2B5EF4-FFF2-40B4-BE49-F238E27FC236}">
                <a16:creationId xmlns:a16="http://schemas.microsoft.com/office/drawing/2014/main" id="{3227D8C7-75E6-AF5B-85A3-A82AF8D5F5F8}"/>
              </a:ext>
            </a:extLst>
          </p:cNvPr>
          <p:cNvSpPr>
            <a:spLocks noGrp="1"/>
          </p:cNvSpPr>
          <p:nvPr>
            <p:ph type="body" sz="quarter" idx="17" hasCustomPrompt="1"/>
          </p:nvPr>
        </p:nvSpPr>
        <p:spPr>
          <a:xfrm>
            <a:off x="431800" y="3416300"/>
            <a:ext cx="3898900" cy="304800"/>
          </a:xfrm>
        </p:spPr>
        <p:txBody>
          <a:bodyPr/>
          <a:lstStyle>
            <a:lvl1pPr>
              <a:defRPr>
                <a:solidFill>
                  <a:schemeClr val="bg1"/>
                </a:solidFill>
              </a:defRPr>
            </a:lvl1pPr>
          </a:lstStyle>
          <a:p>
            <a:r>
              <a:rPr lang="fi-FI" err="1"/>
              <a:t>Add</a:t>
            </a:r>
            <a:r>
              <a:rPr lang="fi-FI"/>
              <a:t> </a:t>
            </a:r>
            <a:r>
              <a:rPr lang="fi-FI" err="1"/>
              <a:t>Title</a:t>
            </a:r>
            <a:endParaRPr lang="fi-FI"/>
          </a:p>
        </p:txBody>
      </p:sp>
      <p:sp>
        <p:nvSpPr>
          <p:cNvPr id="10" name="Tekstin paikkamerkki 3">
            <a:extLst>
              <a:ext uri="{FF2B5EF4-FFF2-40B4-BE49-F238E27FC236}">
                <a16:creationId xmlns:a16="http://schemas.microsoft.com/office/drawing/2014/main" id="{F1EE3BC4-DACF-6F1D-79E4-76CA40882EB0}"/>
              </a:ext>
            </a:extLst>
          </p:cNvPr>
          <p:cNvSpPr>
            <a:spLocks noGrp="1"/>
          </p:cNvSpPr>
          <p:nvPr>
            <p:ph type="body" sz="quarter" idx="18" hasCustomPrompt="1"/>
          </p:nvPr>
        </p:nvSpPr>
        <p:spPr>
          <a:xfrm>
            <a:off x="431800" y="3730625"/>
            <a:ext cx="3898900" cy="304800"/>
          </a:xfrm>
        </p:spPr>
        <p:txBody>
          <a:bodyPr/>
          <a:lstStyle>
            <a:lvl1pPr>
              <a:defRPr>
                <a:solidFill>
                  <a:schemeClr val="bg1"/>
                </a:solidFill>
              </a:defRPr>
            </a:lvl1pPr>
          </a:lstStyle>
          <a:p>
            <a:r>
              <a:rPr lang="fi-FI" err="1"/>
              <a:t>Add</a:t>
            </a:r>
            <a:r>
              <a:rPr lang="fi-FI"/>
              <a:t> Phone </a:t>
            </a:r>
            <a:r>
              <a:rPr lang="fi-FI" err="1"/>
              <a:t>Number</a:t>
            </a:r>
            <a:endParaRPr lang="fi-FI"/>
          </a:p>
        </p:txBody>
      </p:sp>
      <p:sp>
        <p:nvSpPr>
          <p:cNvPr id="11" name="Tekstin paikkamerkki 4">
            <a:extLst>
              <a:ext uri="{FF2B5EF4-FFF2-40B4-BE49-F238E27FC236}">
                <a16:creationId xmlns:a16="http://schemas.microsoft.com/office/drawing/2014/main" id="{5F1F4278-5C29-4F1B-1FAD-E31929963355}"/>
              </a:ext>
            </a:extLst>
          </p:cNvPr>
          <p:cNvSpPr>
            <a:spLocks noGrp="1"/>
          </p:cNvSpPr>
          <p:nvPr>
            <p:ph type="body" sz="quarter" idx="13" hasCustomPrompt="1"/>
          </p:nvPr>
        </p:nvSpPr>
        <p:spPr>
          <a:xfrm>
            <a:off x="431800" y="4044950"/>
            <a:ext cx="3898900" cy="304800"/>
          </a:xfrm>
        </p:spPr>
        <p:txBody>
          <a:bodyPr/>
          <a:lstStyle>
            <a:lvl1pPr>
              <a:defRPr>
                <a:solidFill>
                  <a:schemeClr val="bg1"/>
                </a:solidFill>
              </a:defRPr>
            </a:lvl1pPr>
          </a:lstStyle>
          <a:p>
            <a:r>
              <a:rPr lang="fi-FI" err="1"/>
              <a:t>Add</a:t>
            </a:r>
            <a:r>
              <a:rPr lang="fi-FI"/>
              <a:t> </a:t>
            </a:r>
            <a:r>
              <a:rPr lang="fi-FI" err="1"/>
              <a:t>email</a:t>
            </a:r>
            <a:endParaRPr lang="fi-FI"/>
          </a:p>
        </p:txBody>
      </p:sp>
    </p:spTree>
    <p:extLst>
      <p:ext uri="{BB962C8B-B14F-4D97-AF65-F5344CB8AC3E}">
        <p14:creationId xmlns:p14="http://schemas.microsoft.com/office/powerpoint/2010/main" val="22604353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userDrawn="1"/>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4" name="Picture Placeholder 7">
            <a:extLst>
              <a:ext uri="{FF2B5EF4-FFF2-40B4-BE49-F238E27FC236}">
                <a16:creationId xmlns:a16="http://schemas.microsoft.com/office/drawing/2014/main" id="{B0664111-1B26-3362-0499-5FA599FD5A71}"/>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806970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userDrawn="1"/>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pic>
        <p:nvPicPr>
          <p:cNvPr id="11" name="Kuva 10" descr="Kuva, joka sisältää kohteen henkilö, Ihmisen kasvot, vaate, mies&#10;&#10;Tekoälyllä luotu sisältö voi olla virheellistä.">
            <a:extLst>
              <a:ext uri="{FF2B5EF4-FFF2-40B4-BE49-F238E27FC236}">
                <a16:creationId xmlns:a16="http://schemas.microsoft.com/office/drawing/2014/main" id="{2E54FE1D-6595-F7E6-BD1A-FCD72BCB341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72000" y="-1"/>
            <a:ext cx="4572000" cy="5143500"/>
          </a:xfrm>
          <a:prstGeom prst="rect">
            <a:avLst/>
          </a:prstGeom>
        </p:spPr>
      </p:pic>
    </p:spTree>
    <p:extLst>
      <p:ext uri="{BB962C8B-B14F-4D97-AF65-F5344CB8AC3E}">
        <p14:creationId xmlns:p14="http://schemas.microsoft.com/office/powerpoint/2010/main" val="1384268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userDrawn="1"/>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123311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Section Divi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3" y="3558"/>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pic>
        <p:nvPicPr>
          <p:cNvPr id="8" name="Graphic 9">
            <a:extLst>
              <a:ext uri="{FF2B5EF4-FFF2-40B4-BE49-F238E27FC236}">
                <a16:creationId xmlns:a16="http://schemas.microsoft.com/office/drawing/2014/main" id="{56673F54-0B05-6CF4-3FC2-86EB5B4A34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spTree>
    <p:extLst>
      <p:ext uri="{BB962C8B-B14F-4D97-AF65-F5344CB8AC3E}">
        <p14:creationId xmlns:p14="http://schemas.microsoft.com/office/powerpoint/2010/main" val="1858793446"/>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5" name="Kuva 4" descr="Kuva, joka sisältää kohteen henkilö, Ihmisen kasvot, vaate, hymy&#10;&#10;Tekoälyllä luotu sisältö voi olla virheellistä.">
            <a:extLst>
              <a:ext uri="{FF2B5EF4-FFF2-40B4-BE49-F238E27FC236}">
                <a16:creationId xmlns:a16="http://schemas.microsoft.com/office/drawing/2014/main" id="{779A968B-04C3-C5A8-1C5C-2A386463F2D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spTree>
    <p:extLst>
      <p:ext uri="{BB962C8B-B14F-4D97-AF65-F5344CB8AC3E}">
        <p14:creationId xmlns:p14="http://schemas.microsoft.com/office/powerpoint/2010/main" val="859085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accent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5DFC67A-9654-ED1B-54C2-10F76F552709}"/>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spTree>
    <p:extLst>
      <p:ext uri="{BB962C8B-B14F-4D97-AF65-F5344CB8AC3E}">
        <p14:creationId xmlns:p14="http://schemas.microsoft.com/office/powerpoint/2010/main" val="40293433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8A8A3175-2CEC-6A5E-2AE8-313135C47018}"/>
              </a:ext>
            </a:extLst>
          </p:cNvPr>
          <p:cNvSpPr>
            <a:spLocks noGrp="1"/>
          </p:cNvSpPr>
          <p:nvPr>
            <p:ph type="pic" sz="quarter" idx="13"/>
          </p:nvPr>
        </p:nvSpPr>
        <p:spPr>
          <a:xfrm>
            <a:off x="0" y="0"/>
            <a:ext cx="9144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3184634"/>
            <a:ext cx="7543800" cy="886966"/>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3" name="Graphic 60">
            <a:extLst>
              <a:ext uri="{FF2B5EF4-FFF2-40B4-BE49-F238E27FC236}">
                <a16:creationId xmlns:a16="http://schemas.microsoft.com/office/drawing/2014/main" id="{4A0E7354-80BF-07B2-2C09-FDA90F364F02}"/>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3232812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390500"/>
            <a:ext cx="7543800" cy="26811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userDrawn="1"/>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2" name="Graphic 60">
            <a:extLst>
              <a:ext uri="{FF2B5EF4-FFF2-40B4-BE49-F238E27FC236}">
                <a16:creationId xmlns:a16="http://schemas.microsoft.com/office/drawing/2014/main" id="{E54CEC86-C447-A252-8DF1-56521C08DB60}"/>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1265773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accent1"/>
        </a:solidFill>
        <a:effectLst/>
      </p:bgPr>
    </p:bg>
    <p:spTree>
      <p:nvGrpSpPr>
        <p:cNvPr id="1" name=""/>
        <p:cNvGrpSpPr/>
        <p:nvPr/>
      </p:nvGrpSpPr>
      <p:grpSpPr>
        <a:xfrm>
          <a:off x="0" y="0"/>
          <a:ext cx="0" cy="0"/>
          <a:chOff x="0" y="0"/>
          <a:chExt cx="0" cy="0"/>
        </a:xfrm>
      </p:grpSpPr>
      <p:sp>
        <p:nvSpPr>
          <p:cNvPr id="3" name="Tekstin paikkamerkki 13">
            <a:extLst>
              <a:ext uri="{FF2B5EF4-FFF2-40B4-BE49-F238E27FC236}">
                <a16:creationId xmlns:a16="http://schemas.microsoft.com/office/drawing/2014/main" id="{332C4754-7BA5-B7EE-601A-4D4F0805B6BE}"/>
              </a:ext>
            </a:extLst>
          </p:cNvPr>
          <p:cNvSpPr>
            <a:spLocks noGrp="1"/>
          </p:cNvSpPr>
          <p:nvPr>
            <p:ph type="body" sz="quarter" idx="35" hasCustomPrompt="1"/>
          </p:nvPr>
        </p:nvSpPr>
        <p:spPr>
          <a:xfrm>
            <a:off x="1587600" y="-607498"/>
            <a:ext cx="5967000" cy="5899500"/>
          </a:xfrm>
        </p:spPr>
        <p:txBody>
          <a:bodyPr anchor="t" anchorCtr="0"/>
          <a:lstStyle>
            <a:lvl1pPr marL="0" indent="0" algn="ctr">
              <a:lnSpc>
                <a:spcPct val="100000"/>
              </a:lnSpc>
              <a:buNone/>
              <a:defRPr lang="en-GB" sz="46110" b="1" kern="1200" noProof="0" dirty="0">
                <a:solidFill>
                  <a:srgbClr val="001F39"/>
                </a:solidFill>
                <a:latin typeface="Libre Franklin" pitchFamily="2" charset="77"/>
                <a:ea typeface="+mj-ea"/>
                <a:cs typeface="Arial"/>
              </a:defRPr>
            </a:lvl1pPr>
          </a:lstStyle>
          <a:p>
            <a:pPr lvl="0"/>
            <a:r>
              <a:rPr lang="en-GB" noProof="0"/>
              <a:t>0</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5500" y="3524250"/>
            <a:ext cx="8253900" cy="1184550"/>
          </a:xfrm>
        </p:spPr>
        <p:txBody>
          <a:bodyPr anchor="b" anchorCtr="0">
            <a:noAutofit/>
          </a:bodyPr>
          <a:lstStyle>
            <a:lvl1pPr algn="l">
              <a:lnSpc>
                <a:spcPct val="80000"/>
              </a:lnSpc>
              <a:defRPr sz="6598" baseline="0">
                <a:solidFill>
                  <a:schemeClr val="bg1"/>
                </a:solidFill>
              </a:defRPr>
            </a:lvl1pPr>
          </a:lstStyle>
          <a:p>
            <a:r>
              <a:rPr lang="en-GB" noProof="0"/>
              <a:t>Add title here</a:t>
            </a:r>
          </a:p>
        </p:txBody>
      </p:sp>
    </p:spTree>
    <p:extLst>
      <p:ext uri="{BB962C8B-B14F-4D97-AF65-F5344CB8AC3E}">
        <p14:creationId xmlns:p14="http://schemas.microsoft.com/office/powerpoint/2010/main" val="1370248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Add title here</a:t>
            </a:r>
          </a:p>
        </p:txBody>
      </p:sp>
      <p:pic>
        <p:nvPicPr>
          <p:cNvPr id="5" name="Graphic 9">
            <a:extLst>
              <a:ext uri="{FF2B5EF4-FFF2-40B4-BE49-F238E27FC236}">
                <a16:creationId xmlns:a16="http://schemas.microsoft.com/office/drawing/2014/main" id="{FF0904C0-485B-BA3C-B6E7-113AC67003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15400" y="4214522"/>
            <a:ext cx="2311400" cy="556044"/>
          </a:xfrm>
          <a:prstGeom prst="rect">
            <a:avLst/>
          </a:prstGeom>
        </p:spPr>
      </p:pic>
    </p:spTree>
    <p:extLst>
      <p:ext uri="{BB962C8B-B14F-4D97-AF65-F5344CB8AC3E}">
        <p14:creationId xmlns:p14="http://schemas.microsoft.com/office/powerpoint/2010/main" val="1759604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pic>
        <p:nvPicPr>
          <p:cNvPr id="3" name="Graphic 60">
            <a:extLst>
              <a:ext uri="{FF2B5EF4-FFF2-40B4-BE49-F238E27FC236}">
                <a16:creationId xmlns:a16="http://schemas.microsoft.com/office/drawing/2014/main" id="{6E3A48D2-F985-652E-3FBF-AF027718FB0A}"/>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4651043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Section Divi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23" y="3558"/>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pic>
        <p:nvPicPr>
          <p:cNvPr id="8" name="Graphic 9">
            <a:extLst>
              <a:ext uri="{FF2B5EF4-FFF2-40B4-BE49-F238E27FC236}">
                <a16:creationId xmlns:a16="http://schemas.microsoft.com/office/drawing/2014/main" id="{56673F54-0B05-6CF4-3FC2-86EB5B4A34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spTree>
    <p:extLst>
      <p:ext uri="{BB962C8B-B14F-4D97-AF65-F5344CB8AC3E}">
        <p14:creationId xmlns:p14="http://schemas.microsoft.com/office/powerpoint/2010/main" val="33272749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1">
    <p:bg>
      <p:bgPr>
        <a:solidFill>
          <a:schemeClr val="accent2"/>
        </a:solidFill>
        <a:effectLst/>
      </p:bgPr>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68081735-C5D5-66B0-F2FE-6328CBCBECBD}"/>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4" name="Kuvan paikkamerkki 6">
            <a:extLst>
              <a:ext uri="{FF2B5EF4-FFF2-40B4-BE49-F238E27FC236}">
                <a16:creationId xmlns:a16="http://schemas.microsoft.com/office/drawing/2014/main" id="{D439B2E0-FCCD-AE9D-3A8F-45A3030FEFF0}"/>
              </a:ext>
            </a:extLst>
          </p:cNvPr>
          <p:cNvSpPr>
            <a:spLocks noGrp="1"/>
          </p:cNvSpPr>
          <p:nvPr>
            <p:ph type="pic" sz="quarter" idx="15"/>
          </p:nvPr>
        </p:nvSpPr>
        <p:spPr>
          <a:xfrm>
            <a:off x="2612545"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5" name="Kuvan paikkamerkki 6">
            <a:extLst>
              <a:ext uri="{FF2B5EF4-FFF2-40B4-BE49-F238E27FC236}">
                <a16:creationId xmlns:a16="http://schemas.microsoft.com/office/drawing/2014/main" id="{FA4DE090-E7C1-440B-8212-A11B33C5F850}"/>
              </a:ext>
            </a:extLst>
          </p:cNvPr>
          <p:cNvSpPr>
            <a:spLocks noGrp="1"/>
          </p:cNvSpPr>
          <p:nvPr>
            <p:ph type="pic" sz="quarter" idx="16"/>
          </p:nvPr>
        </p:nvSpPr>
        <p:spPr>
          <a:xfrm>
            <a:off x="4765102"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6" name="Kuvan paikkamerkki 6">
            <a:extLst>
              <a:ext uri="{FF2B5EF4-FFF2-40B4-BE49-F238E27FC236}">
                <a16:creationId xmlns:a16="http://schemas.microsoft.com/office/drawing/2014/main" id="{937D1B9D-CA12-9B93-9E47-5B33D77C4DB9}"/>
              </a:ext>
            </a:extLst>
          </p:cNvPr>
          <p:cNvSpPr>
            <a:spLocks noGrp="1"/>
          </p:cNvSpPr>
          <p:nvPr>
            <p:ph type="pic" sz="quarter" idx="17"/>
          </p:nvPr>
        </p:nvSpPr>
        <p:spPr>
          <a:xfrm>
            <a:off x="6970954"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7" name="Kuvan paikkamerkki 6">
            <a:extLst>
              <a:ext uri="{FF2B5EF4-FFF2-40B4-BE49-F238E27FC236}">
                <a16:creationId xmlns:a16="http://schemas.microsoft.com/office/drawing/2014/main" id="{2319B0F3-F954-57DA-099C-E6CE4648C29D}"/>
              </a:ext>
            </a:extLst>
          </p:cNvPr>
          <p:cNvSpPr>
            <a:spLocks noGrp="1"/>
          </p:cNvSpPr>
          <p:nvPr>
            <p:ph type="pic" sz="quarter" idx="18"/>
          </p:nvPr>
        </p:nvSpPr>
        <p:spPr>
          <a:xfrm>
            <a:off x="445096"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8" name="Kuvan paikkamerkki 6">
            <a:extLst>
              <a:ext uri="{FF2B5EF4-FFF2-40B4-BE49-F238E27FC236}">
                <a16:creationId xmlns:a16="http://schemas.microsoft.com/office/drawing/2014/main" id="{12AD3307-D06A-9347-7D12-5368E79F97BE}"/>
              </a:ext>
            </a:extLst>
          </p:cNvPr>
          <p:cNvSpPr>
            <a:spLocks noGrp="1"/>
          </p:cNvSpPr>
          <p:nvPr>
            <p:ph type="pic" sz="quarter" idx="19"/>
          </p:nvPr>
        </p:nvSpPr>
        <p:spPr>
          <a:xfrm>
            <a:off x="2612545"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9" name="Kuvan paikkamerkki 6">
            <a:extLst>
              <a:ext uri="{FF2B5EF4-FFF2-40B4-BE49-F238E27FC236}">
                <a16:creationId xmlns:a16="http://schemas.microsoft.com/office/drawing/2014/main" id="{F7CE6AFB-7EAC-2B3A-75BA-2E9F2A08D2E6}"/>
              </a:ext>
            </a:extLst>
          </p:cNvPr>
          <p:cNvSpPr>
            <a:spLocks noGrp="1"/>
          </p:cNvSpPr>
          <p:nvPr>
            <p:ph type="pic" sz="quarter" idx="20"/>
          </p:nvPr>
        </p:nvSpPr>
        <p:spPr>
          <a:xfrm>
            <a:off x="4765102"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40" name="Kuvan paikkamerkki 6">
            <a:extLst>
              <a:ext uri="{FF2B5EF4-FFF2-40B4-BE49-F238E27FC236}">
                <a16:creationId xmlns:a16="http://schemas.microsoft.com/office/drawing/2014/main" id="{ACF3EB2B-F696-CABF-50CB-4B95D13F7F63}"/>
              </a:ext>
            </a:extLst>
          </p:cNvPr>
          <p:cNvSpPr>
            <a:spLocks noGrp="1"/>
          </p:cNvSpPr>
          <p:nvPr>
            <p:ph type="pic" sz="quarter" idx="21"/>
          </p:nvPr>
        </p:nvSpPr>
        <p:spPr>
          <a:xfrm>
            <a:off x="6970954"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3801320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pPr algn="l"/>
            <a:r>
              <a:rPr lang="en-GB">
                <a:solidFill>
                  <a:schemeClr val="bg1"/>
                </a:solidFill>
                <a:latin typeface="Libre Franklin Black" pitchFamily="2" charset="77"/>
              </a:rPr>
              <a:t>Care is the thread that runs through everything we do</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05</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06</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07</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08</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01</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02</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03</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04</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lnSpc>
                <a:spcPct val="80000"/>
              </a:lnSpc>
            </a:pPr>
            <a:r>
              <a:rPr lang="en-GB" sz="800">
                <a:solidFill>
                  <a:schemeClr val="bg1"/>
                </a:solidFill>
                <a:latin typeface="Libre Franklin" pitchFamily="2" charset="77"/>
                <a:cs typeface="Arial"/>
              </a:rPr>
              <a:t>About Lindström</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Easy, turn-key  service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Solutions for  various industries</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Products for different needs</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Value we bring</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Sustainability at the core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From our customers</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Transparency builds trust</a:t>
            </a:r>
          </a:p>
        </p:txBody>
      </p:sp>
    </p:spTree>
    <p:extLst>
      <p:ext uri="{BB962C8B-B14F-4D97-AF65-F5344CB8AC3E}">
        <p14:creationId xmlns:p14="http://schemas.microsoft.com/office/powerpoint/2010/main" val="343042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Ending Title</a:t>
            </a:r>
          </a:p>
        </p:txBody>
      </p:sp>
      <p:pic>
        <p:nvPicPr>
          <p:cNvPr id="3" name="Graphic 9">
            <a:extLst>
              <a:ext uri="{FF2B5EF4-FFF2-40B4-BE49-F238E27FC236}">
                <a16:creationId xmlns:a16="http://schemas.microsoft.com/office/drawing/2014/main" id="{D84AD948-EA12-85E6-9850-94C5BB5356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00" y="4214522"/>
            <a:ext cx="2311400" cy="556044"/>
          </a:xfrm>
          <a:prstGeom prst="rect">
            <a:avLst/>
          </a:prstGeom>
        </p:spPr>
      </p:pic>
    </p:spTree>
    <p:extLst>
      <p:ext uri="{BB962C8B-B14F-4D97-AF65-F5344CB8AC3E}">
        <p14:creationId xmlns:p14="http://schemas.microsoft.com/office/powerpoint/2010/main" val="2110086519"/>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4291704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Numbers and Texts">
    <p:bg>
      <p:bgPr>
        <a:solidFill>
          <a:srgbClr val="002F56"/>
        </a:solidFill>
        <a:effectLst/>
      </p:bgPr>
    </p:bg>
    <p:spTree>
      <p:nvGrpSpPr>
        <p:cNvPr id="1" name=""/>
        <p:cNvGrpSpPr/>
        <p:nvPr/>
      </p:nvGrpSpPr>
      <p:grpSpPr>
        <a:xfrm>
          <a:off x="0" y="0"/>
          <a:ext cx="0" cy="0"/>
          <a:chOff x="0" y="0"/>
          <a:chExt cx="0" cy="0"/>
        </a:xfrm>
      </p:grpSpPr>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pic>
        <p:nvPicPr>
          <p:cNvPr id="3" name="Kuva 4" descr="Kuva, joka sisältää kohteen kuvakaappaus, planeetta, Maa, Ulkoavaruus&#10;&#10;Tekoälyn generoima sisältö voi olla virheellistä.">
            <a:extLst>
              <a:ext uri="{FF2B5EF4-FFF2-40B4-BE49-F238E27FC236}">
                <a16:creationId xmlns:a16="http://schemas.microsoft.com/office/drawing/2014/main" id="{583F32AC-31A4-2F1F-E175-E13A860C7D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8225" y="0"/>
            <a:ext cx="7664636" cy="5143500"/>
          </a:xfrm>
          <a:prstGeom prst="rect">
            <a:avLst/>
          </a:prstGeom>
        </p:spPr>
      </p:pic>
      <p:sp>
        <p:nvSpPr>
          <p:cNvPr id="4" name="TextBox 3">
            <a:extLst>
              <a:ext uri="{FF2B5EF4-FFF2-40B4-BE49-F238E27FC236}">
                <a16:creationId xmlns:a16="http://schemas.microsoft.com/office/drawing/2014/main" id="{CD89B72A-F7F4-9AAF-E01B-40AF95BA4B74}"/>
              </a:ext>
            </a:extLst>
          </p:cNvPr>
          <p:cNvSpPr txBox="1"/>
          <p:nvPr userDrawn="1"/>
        </p:nvSpPr>
        <p:spPr>
          <a:xfrm>
            <a:off x="435970" y="3232213"/>
            <a:ext cx="2551853" cy="135421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a:solidFill>
                  <a:srgbClr val="FFFFFF"/>
                </a:solidFill>
                <a:latin typeface="Libre Franklin"/>
              </a:rPr>
              <a:t>We are a f</a:t>
            </a:r>
            <a:r>
              <a:rPr kumimoji="0" lang="en-GB" sz="1100" b="0" i="0" u="none" strike="noStrike" kern="1200" cap="none" spc="0" normalizeH="0" baseline="0" noProof="0" err="1">
                <a:ln>
                  <a:noFill/>
                </a:ln>
                <a:solidFill>
                  <a:srgbClr val="FFFFFF"/>
                </a:solidFill>
                <a:effectLst/>
                <a:uLnTx/>
                <a:uFillTx/>
                <a:latin typeface="Libre Franklin"/>
              </a:rPr>
              <a:t>amily</a:t>
            </a:r>
            <a:r>
              <a:rPr kumimoji="0" lang="en-GB" sz="1100" b="0" i="0" u="none" strike="noStrike" kern="1200" cap="none" spc="0" normalizeH="0" baseline="0" noProof="0">
                <a:ln>
                  <a:noFill/>
                </a:ln>
                <a:solidFill>
                  <a:srgbClr val="FFFFFF"/>
                </a:solidFill>
                <a:effectLst/>
                <a:uLnTx/>
                <a:uFillTx/>
                <a:latin typeface="Libre Franklin"/>
              </a:rPr>
              <a:t>-owned textile rental company with a business model based on circular economy principles.</a:t>
            </a:r>
            <a:endParaRPr lang="en-GB" sz="1100" b="0" i="0" u="none" strike="noStrike" kern="1200" cap="none" spc="0" normalizeH="0" baseline="0" noProof="0">
              <a:ln>
                <a:noFill/>
              </a:ln>
              <a:solidFill>
                <a:srgbClr val="FFFFFF"/>
              </a:solidFill>
              <a:effectLst/>
              <a:uLnTx/>
              <a:uFillTx/>
              <a:latin typeface="Libre Frankli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Libre Franklin"/>
                <a:ea typeface="Gothic A1"/>
                <a:cs typeface="Arial"/>
              </a:rPr>
              <a:t>Our purpose</a:t>
            </a:r>
            <a:endParaRPr lang="en-GB" sz="1100" b="1" i="0" u="none" strike="noStrike" kern="1200" cap="none" spc="0" normalizeH="0" baseline="0" noProof="0">
              <a:ln>
                <a:noFill/>
              </a:ln>
              <a:solidFill>
                <a:srgbClr val="FFFFFF"/>
              </a:solidFill>
              <a:effectLst/>
              <a:uLnTx/>
              <a:uFillTx/>
              <a:latin typeface="Libre Franklin"/>
              <a:ea typeface="Gothic A1"/>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spc="-20">
                <a:solidFill>
                  <a:srgbClr val="FFFFFF"/>
                </a:solidFill>
                <a:latin typeface="Libre Franklin"/>
              </a:rPr>
              <a:t>We care for people and our planet by inspiring people to shine and businesses to grow in a sustainable way.</a:t>
            </a:r>
          </a:p>
        </p:txBody>
      </p:sp>
      <p:sp>
        <p:nvSpPr>
          <p:cNvPr id="7" name="Otsikko 1">
            <a:extLst>
              <a:ext uri="{FF2B5EF4-FFF2-40B4-BE49-F238E27FC236}">
                <a16:creationId xmlns:a16="http://schemas.microsoft.com/office/drawing/2014/main" id="{985FF948-5CE0-AECA-F095-25C48C9DDD5D}"/>
              </a:ext>
            </a:extLst>
          </p:cNvPr>
          <p:cNvSpPr txBox="1">
            <a:spLocks/>
          </p:cNvSpPr>
          <p:nvPr userDrawn="1"/>
        </p:nvSpPr>
        <p:spPr>
          <a:xfrm>
            <a:off x="434775" y="1043238"/>
            <a:ext cx="2456930" cy="2091848"/>
          </a:xfrm>
          <a:prstGeom prst="rect">
            <a:avLst/>
          </a:prstGeom>
        </p:spPr>
        <p:txBody>
          <a:bodyPr lIns="0" tIns="0" rIns="0" bIns="0"/>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GB" sz="4800" u="none" strike="noStrike" kern="1200" cap="none" spc="0" normalizeH="0" baseline="0" noProof="0">
                <a:ln>
                  <a:noFill/>
                </a:ln>
                <a:solidFill>
                  <a:srgbClr val="FFFFFF"/>
                </a:solidFill>
                <a:effectLst/>
                <a:uLnTx/>
                <a:uFillTx/>
                <a:latin typeface="Libre Franklin Black" pitchFamily="2" charset="77"/>
              </a:rPr>
              <a:t>Care in </a:t>
            </a:r>
            <a:br>
              <a:rPr kumimoji="0" lang="en-GB" sz="4800" u="none" strike="noStrike" kern="1200" cap="none" spc="0" normalizeH="0" baseline="0" noProof="0">
                <a:ln>
                  <a:noFill/>
                </a:ln>
                <a:solidFill>
                  <a:srgbClr val="FFFFFF"/>
                </a:solidFill>
                <a:effectLst/>
                <a:uLnTx/>
                <a:uFillTx/>
                <a:latin typeface="Libre Franklin Black" pitchFamily="2" charset="77"/>
              </a:rPr>
            </a:br>
            <a:r>
              <a:rPr kumimoji="0" lang="en-GB" sz="4800" u="none" strike="noStrike" kern="1200" cap="none" spc="0" normalizeH="0" baseline="0" noProof="0">
                <a:ln>
                  <a:noFill/>
                </a:ln>
                <a:solidFill>
                  <a:srgbClr val="FFFFFF"/>
                </a:solidFill>
                <a:effectLst/>
                <a:uLnTx/>
                <a:uFillTx/>
                <a:latin typeface="Libre Franklin Black" pitchFamily="2" charset="77"/>
              </a:rPr>
              <a:t>every thread</a:t>
            </a:r>
          </a:p>
        </p:txBody>
      </p:sp>
      <p:sp>
        <p:nvSpPr>
          <p:cNvPr id="9" name="Rounded Rectangle 8">
            <a:extLst>
              <a:ext uri="{FF2B5EF4-FFF2-40B4-BE49-F238E27FC236}">
                <a16:creationId xmlns:a16="http://schemas.microsoft.com/office/drawing/2014/main" id="{430A06A3-952A-79ED-B1E0-1376E8C72169}"/>
              </a:ext>
            </a:extLst>
          </p:cNvPr>
          <p:cNvSpPr/>
          <p:nvPr userDrawn="1"/>
        </p:nvSpPr>
        <p:spPr>
          <a:xfrm>
            <a:off x="3246438" y="444501"/>
            <a:ext cx="3926170"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GB" sz="1100" b="0" i="0" u="none" strike="noStrike" kern="1200" cap="none" spc="0" normalizeH="0" baseline="0" noProof="0">
                <a:ln>
                  <a:noFill/>
                </a:ln>
                <a:solidFill>
                  <a:srgbClr val="FFFFFF"/>
                </a:solidFill>
                <a:effectLst/>
                <a:uLnTx/>
                <a:uFillTx/>
                <a:latin typeface="Libre Franklin" pitchFamily="2" charset="77"/>
              </a:rPr>
              <a:t>Established in</a:t>
            </a:r>
            <a:br>
              <a:rPr kumimoji="0" lang="en-GB" sz="1100" b="0" i="0" u="none" strike="noStrike" kern="1200" cap="none" spc="0" normalizeH="0" baseline="0" noProof="0">
                <a:ln>
                  <a:noFill/>
                </a:ln>
                <a:solidFill>
                  <a:srgbClr val="FFFFFF"/>
                </a:solidFill>
                <a:effectLst/>
                <a:uLnTx/>
                <a:uFillTx/>
                <a:latin typeface="Libre Franklin" pitchFamily="2" charset="77"/>
              </a:rPr>
            </a:br>
            <a:r>
              <a:rPr kumimoji="0" lang="en-GB" sz="2400" b="1" i="0" u="none" strike="noStrike" kern="1200" cap="none" spc="0" normalizeH="0" baseline="0" noProof="0">
                <a:ln>
                  <a:noFill/>
                </a:ln>
                <a:solidFill>
                  <a:srgbClr val="FFFFFF"/>
                </a:solidFill>
                <a:effectLst/>
                <a:uLnTx/>
                <a:uFillTx/>
                <a:latin typeface="Libre Franklin" pitchFamily="2" charset="77"/>
                <a:cs typeface="Arial"/>
              </a:rPr>
              <a:t>1848</a:t>
            </a:r>
          </a:p>
        </p:txBody>
      </p:sp>
      <p:sp>
        <p:nvSpPr>
          <p:cNvPr id="10" name="Rounded Rectangle 9">
            <a:extLst>
              <a:ext uri="{FF2B5EF4-FFF2-40B4-BE49-F238E27FC236}">
                <a16:creationId xmlns:a16="http://schemas.microsoft.com/office/drawing/2014/main" id="{23393280-FA47-8BF5-1F5B-0B883C28E1F0}"/>
              </a:ext>
            </a:extLst>
          </p:cNvPr>
          <p:cNvSpPr/>
          <p:nvPr userDrawn="1"/>
        </p:nvSpPr>
        <p:spPr>
          <a:xfrm>
            <a:off x="3246439"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88,000</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cs typeface="Arial"/>
              </a:rPr>
              <a:t>customers</a:t>
            </a:r>
          </a:p>
        </p:txBody>
      </p:sp>
      <p:sp>
        <p:nvSpPr>
          <p:cNvPr id="11" name="Rounded Rectangle 10">
            <a:extLst>
              <a:ext uri="{FF2B5EF4-FFF2-40B4-BE49-F238E27FC236}">
                <a16:creationId xmlns:a16="http://schemas.microsoft.com/office/drawing/2014/main" id="{017B1504-94D1-B439-3BD3-F34C5362E445}"/>
              </a:ext>
            </a:extLst>
          </p:cNvPr>
          <p:cNvSpPr/>
          <p:nvPr userDrawn="1"/>
        </p:nvSpPr>
        <p:spPr>
          <a:xfrm>
            <a:off x="3246439" y="263097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12" name="Rounded Rectangle 11">
            <a:extLst>
              <a:ext uri="{FF2B5EF4-FFF2-40B4-BE49-F238E27FC236}">
                <a16:creationId xmlns:a16="http://schemas.microsoft.com/office/drawing/2014/main" id="{339F7BF8-FA83-9C08-B258-B0A0E908E9AF}"/>
              </a:ext>
            </a:extLst>
          </p:cNvPr>
          <p:cNvSpPr/>
          <p:nvPr userDrawn="1"/>
        </p:nvSpPr>
        <p:spPr>
          <a:xfrm>
            <a:off x="3246439"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pitchFamily="2" charset="77"/>
              </a:rPr>
              <a:t>21M</a:t>
            </a:r>
            <a:endParaRPr kumimoji="0" lang="en-GB" sz="2400" b="0" i="0" u="none" strike="noStrike" kern="1200" cap="none" spc="0" normalizeH="0" baseline="0" noProof="0">
              <a:ln>
                <a:noFill/>
              </a:ln>
              <a:solidFill>
                <a:srgbClr val="FFFFFF"/>
              </a:solidFill>
              <a:effectLst/>
              <a:uLnTx/>
              <a:uFillTx/>
              <a:latin typeface="Libre Franklin" pitchFamily="2" charset="77"/>
            </a:endParaRP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rPr>
              <a:t>pieces of textiles in circulation</a:t>
            </a:r>
            <a:endParaRPr kumimoji="0" lang="en-GB" sz="105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13" name="Rounded Rectangle 12">
            <a:extLst>
              <a:ext uri="{FF2B5EF4-FFF2-40B4-BE49-F238E27FC236}">
                <a16:creationId xmlns:a16="http://schemas.microsoft.com/office/drawing/2014/main" id="{077865C9-7994-61F3-ACD6-F8FE60FA0281}"/>
              </a:ext>
            </a:extLst>
          </p:cNvPr>
          <p:cNvSpPr/>
          <p:nvPr userDrawn="1"/>
        </p:nvSpPr>
        <p:spPr>
          <a:xfrm>
            <a:off x="4555071" y="2630971"/>
            <a:ext cx="1284476"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Libre Franklin" pitchFamily="2" charset="77"/>
                <a:cs typeface="Arial"/>
              </a:rPr>
              <a:t>24</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cs typeface="Arial"/>
              </a:rPr>
              <a:t>countries</a:t>
            </a:r>
            <a:endParaRPr kumimoji="0" lang="en-GB" sz="1100" b="1"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14" name="Rounded Rectangle 13">
            <a:extLst>
              <a:ext uri="{FF2B5EF4-FFF2-40B4-BE49-F238E27FC236}">
                <a16:creationId xmlns:a16="http://schemas.microsoft.com/office/drawing/2014/main" id="{AFD4A2FD-33BB-2DE8-ADE4-5E7165FE5CE1}"/>
              </a:ext>
            </a:extLst>
          </p:cNvPr>
          <p:cNvSpPr/>
          <p:nvPr userDrawn="1"/>
        </p:nvSpPr>
        <p:spPr>
          <a:xfrm>
            <a:off x="3246437" y="261358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tIns="576000" rtlCol="0" anchor="ctr"/>
          <a:lstStyle/>
          <a:p>
            <a:pPr algn="ctr">
              <a:defRPr/>
            </a:pPr>
            <a:r>
              <a:rPr kumimoji="0" lang="en-GB" sz="1000" b="1" i="0" u="none" strike="noStrike" kern="1200" cap="none" spc="0" normalizeH="0" baseline="0" noProof="0">
                <a:ln>
                  <a:noFill/>
                </a:ln>
                <a:solidFill>
                  <a:srgbClr val="FFFFFF"/>
                </a:solidFill>
                <a:effectLst/>
                <a:uLnTx/>
                <a:uFillTx/>
                <a:latin typeface="Libre Franklin" pitchFamily="2" charset="77"/>
              </a:rPr>
              <a:t>4,900 employees</a:t>
            </a:r>
          </a:p>
        </p:txBody>
      </p:sp>
      <p:sp>
        <p:nvSpPr>
          <p:cNvPr id="15" name="Rounded Rectangle 14">
            <a:extLst>
              <a:ext uri="{FF2B5EF4-FFF2-40B4-BE49-F238E27FC236}">
                <a16:creationId xmlns:a16="http://schemas.microsoft.com/office/drawing/2014/main" id="{41A7E99F-0146-3412-9E6A-90681AA2FDEA}"/>
              </a:ext>
            </a:extLst>
          </p:cNvPr>
          <p:cNvSpPr/>
          <p:nvPr userDrawn="1"/>
        </p:nvSpPr>
        <p:spPr>
          <a:xfrm>
            <a:off x="5956991" y="263097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cs typeface="Arial"/>
              </a:rPr>
              <a:t>EBITA</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Libre Franklin" pitchFamily="2" charset="77"/>
                <a:cs typeface="Arial"/>
              </a:rPr>
              <a:t>11.5%</a:t>
            </a:r>
          </a:p>
        </p:txBody>
      </p:sp>
      <p:sp>
        <p:nvSpPr>
          <p:cNvPr id="16" name="Rounded Rectangle 15">
            <a:extLst>
              <a:ext uri="{FF2B5EF4-FFF2-40B4-BE49-F238E27FC236}">
                <a16:creationId xmlns:a16="http://schemas.microsoft.com/office/drawing/2014/main" id="{E9D39364-D2B8-CFBE-2669-F25951DD3FC1}"/>
              </a:ext>
            </a:extLst>
          </p:cNvPr>
          <p:cNvSpPr/>
          <p:nvPr userDrawn="1"/>
        </p:nvSpPr>
        <p:spPr>
          <a:xfrm>
            <a:off x="5267744"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177,000</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cs typeface="Arial"/>
              </a:rPr>
              <a:t>delivery points</a:t>
            </a:r>
          </a:p>
        </p:txBody>
      </p:sp>
      <p:sp>
        <p:nvSpPr>
          <p:cNvPr id="17" name="Rounded Rectangle 16">
            <a:extLst>
              <a:ext uri="{FF2B5EF4-FFF2-40B4-BE49-F238E27FC236}">
                <a16:creationId xmlns:a16="http://schemas.microsoft.com/office/drawing/2014/main" id="{DB459E0F-2427-EBC3-0093-FC28AFC9A524}"/>
              </a:ext>
            </a:extLst>
          </p:cNvPr>
          <p:cNvSpPr/>
          <p:nvPr userDrawn="1"/>
        </p:nvSpPr>
        <p:spPr>
          <a:xfrm>
            <a:off x="5243681"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pitchFamily="2" charset="77"/>
              </a:rPr>
              <a:t>518M€</a:t>
            </a:r>
            <a:endParaRPr kumimoji="0" lang="en-GB" sz="2400" b="0" i="0" u="none" strike="noStrike" kern="1200" cap="none" spc="0" normalizeH="0" baseline="0" noProof="0">
              <a:ln>
                <a:noFill/>
              </a:ln>
              <a:solidFill>
                <a:srgbClr val="FFFFFF"/>
              </a:solidFill>
              <a:effectLst/>
              <a:uLnTx/>
              <a:uFillTx/>
              <a:latin typeface="Libre Franklin" pitchFamily="2" charset="77"/>
            </a:endParaRP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rPr>
              <a:t>Turnover</a:t>
            </a:r>
            <a:endParaRPr kumimoji="0" lang="en-GB" sz="110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18" name="Rounded Rectangle 29">
            <a:extLst>
              <a:ext uri="{FF2B5EF4-FFF2-40B4-BE49-F238E27FC236}">
                <a16:creationId xmlns:a16="http://schemas.microsoft.com/office/drawing/2014/main" id="{E61FF301-53D0-FFAC-AAF0-AD70D422DB52}"/>
              </a:ext>
            </a:extLst>
          </p:cNvPr>
          <p:cNvSpPr/>
          <p:nvPr userDrawn="1"/>
        </p:nvSpPr>
        <p:spPr>
          <a:xfrm>
            <a:off x="7319581" y="444501"/>
            <a:ext cx="1324260" cy="4254114"/>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l">
              <a:spcBef>
                <a:spcPts val="400"/>
              </a:spcBef>
            </a:pPr>
            <a:r>
              <a:rPr lang="en-GB" sz="1200" b="1">
                <a:solidFill>
                  <a:schemeClr val="bg1"/>
                </a:solidFill>
                <a:latin typeface="Libre Franklin"/>
              </a:rPr>
              <a:t>Operations in</a:t>
            </a:r>
          </a:p>
          <a:p>
            <a:pPr algn="l">
              <a:spcBef>
                <a:spcPts val="400"/>
              </a:spcBef>
            </a:pPr>
            <a:br>
              <a:rPr lang="en-GB" sz="800" b="1">
                <a:latin typeface="Libre Franklin" pitchFamily="2" charset="77"/>
              </a:rPr>
            </a:br>
            <a:r>
              <a:rPr lang="en-GB" sz="800" b="1">
                <a:solidFill>
                  <a:schemeClr val="bg1"/>
                </a:solidFill>
                <a:latin typeface="Libre Franklin"/>
              </a:rPr>
              <a:t>EUROPE:</a:t>
            </a:r>
          </a:p>
          <a:p>
            <a:pPr algn="l">
              <a:spcBef>
                <a:spcPts val="400"/>
              </a:spcBef>
            </a:pPr>
            <a:r>
              <a:rPr lang="en-GB" sz="800">
                <a:solidFill>
                  <a:schemeClr val="bg1"/>
                </a:solidFill>
                <a:latin typeface="Libre Franklin"/>
              </a:rPr>
              <a:t>Austria </a:t>
            </a:r>
            <a:br>
              <a:rPr lang="en-GB" sz="800">
                <a:latin typeface="Libre Franklin" pitchFamily="2" charset="77"/>
              </a:rPr>
            </a:br>
            <a:r>
              <a:rPr lang="en-GB" sz="800">
                <a:solidFill>
                  <a:schemeClr val="bg1"/>
                </a:solidFill>
                <a:latin typeface="Libre Franklin"/>
              </a:rPr>
              <a:t>Bulgaria  </a:t>
            </a:r>
            <a:br>
              <a:rPr lang="en-GB" sz="800">
                <a:latin typeface="Libre Franklin" pitchFamily="2" charset="77"/>
              </a:rPr>
            </a:br>
            <a:r>
              <a:rPr lang="en-GB" sz="800">
                <a:solidFill>
                  <a:schemeClr val="bg1"/>
                </a:solidFill>
                <a:latin typeface="Libre Franklin"/>
              </a:rPr>
              <a:t>Croatia </a:t>
            </a:r>
            <a:br>
              <a:rPr lang="en-GB" sz="800">
                <a:latin typeface="Libre Franklin" pitchFamily="2" charset="77"/>
              </a:rPr>
            </a:br>
            <a:r>
              <a:rPr lang="en-GB" sz="800">
                <a:solidFill>
                  <a:schemeClr val="bg1"/>
                </a:solidFill>
                <a:latin typeface="Libre Franklin"/>
              </a:rPr>
              <a:t>Czech Republic Estonia   </a:t>
            </a:r>
            <a:br>
              <a:rPr lang="en-GB" sz="800">
                <a:latin typeface="Libre Franklin" pitchFamily="2" charset="77"/>
              </a:rPr>
            </a:br>
            <a:r>
              <a:rPr lang="en-GB" sz="800">
                <a:solidFill>
                  <a:schemeClr val="bg1"/>
                </a:solidFill>
                <a:latin typeface="Libre Franklin"/>
              </a:rPr>
              <a:t>Finland </a:t>
            </a:r>
            <a:br>
              <a:rPr lang="en-GB" sz="800">
                <a:latin typeface="Libre Franklin" pitchFamily="2" charset="77"/>
              </a:rPr>
            </a:br>
            <a:r>
              <a:rPr lang="en-GB" sz="800">
                <a:solidFill>
                  <a:schemeClr val="bg1"/>
                </a:solidFill>
                <a:latin typeface="Libre Franklin"/>
              </a:rPr>
              <a:t>Germany  </a:t>
            </a:r>
            <a:br>
              <a:rPr lang="en-GB" sz="800">
                <a:latin typeface="Libre Franklin" pitchFamily="2" charset="77"/>
              </a:rPr>
            </a:br>
            <a:r>
              <a:rPr lang="en-GB" sz="800">
                <a:solidFill>
                  <a:schemeClr val="bg1"/>
                </a:solidFill>
                <a:latin typeface="Libre Franklin"/>
              </a:rPr>
              <a:t>Hungary   </a:t>
            </a:r>
            <a:br>
              <a:rPr lang="en-GB" sz="800">
                <a:latin typeface="Libre Franklin" pitchFamily="2" charset="77"/>
              </a:rPr>
            </a:br>
            <a:r>
              <a:rPr lang="en-GB" sz="800">
                <a:solidFill>
                  <a:schemeClr val="bg1"/>
                </a:solidFill>
                <a:latin typeface="Libre Franklin"/>
              </a:rPr>
              <a:t>Latvia</a:t>
            </a:r>
            <a:br>
              <a:rPr lang="en-GB" sz="800">
                <a:latin typeface="Libre Franklin" pitchFamily="2" charset="77"/>
              </a:rPr>
            </a:br>
            <a:r>
              <a:rPr lang="en-GB" sz="800">
                <a:solidFill>
                  <a:schemeClr val="bg1"/>
                </a:solidFill>
                <a:latin typeface="Libre Franklin"/>
              </a:rPr>
              <a:t>Lithuania </a:t>
            </a:r>
            <a:br>
              <a:rPr lang="en-GB" sz="800">
                <a:latin typeface="Libre Franklin" pitchFamily="2" charset="77"/>
              </a:rPr>
            </a:br>
            <a:r>
              <a:rPr lang="en-GB" sz="800">
                <a:solidFill>
                  <a:schemeClr val="bg1"/>
                </a:solidFill>
                <a:latin typeface="Libre Franklin"/>
              </a:rPr>
              <a:t>Poland </a:t>
            </a:r>
            <a:br>
              <a:rPr lang="en-GB" sz="800">
                <a:latin typeface="Libre Franklin" pitchFamily="2" charset="77"/>
              </a:rPr>
            </a:br>
            <a:r>
              <a:rPr lang="en-GB" sz="800">
                <a:solidFill>
                  <a:schemeClr val="bg1"/>
                </a:solidFill>
                <a:latin typeface="Libre Franklin"/>
              </a:rPr>
              <a:t>Romania</a:t>
            </a:r>
            <a:br>
              <a:rPr lang="en-GB" sz="800">
                <a:latin typeface="Libre Franklin" pitchFamily="2" charset="77"/>
              </a:rPr>
            </a:br>
            <a:r>
              <a:rPr lang="en-GB" sz="800">
                <a:solidFill>
                  <a:schemeClr val="bg1"/>
                </a:solidFill>
                <a:latin typeface="Libre Franklin"/>
              </a:rPr>
              <a:t>Serbia </a:t>
            </a:r>
            <a:br>
              <a:rPr lang="en-GB" sz="800">
                <a:latin typeface="Libre Franklin" pitchFamily="2" charset="77"/>
              </a:rPr>
            </a:br>
            <a:r>
              <a:rPr lang="en-GB" sz="800">
                <a:solidFill>
                  <a:schemeClr val="bg1"/>
                </a:solidFill>
                <a:latin typeface="Libre Franklin"/>
              </a:rPr>
              <a:t>Slovakia </a:t>
            </a:r>
            <a:br>
              <a:rPr lang="en-GB" sz="800">
                <a:latin typeface="Libre Franklin" pitchFamily="2" charset="77"/>
              </a:rPr>
            </a:br>
            <a:r>
              <a:rPr lang="en-GB" sz="800">
                <a:solidFill>
                  <a:schemeClr val="bg1"/>
                </a:solidFill>
                <a:latin typeface="Libre Franklin"/>
              </a:rPr>
              <a:t>Slovenia </a:t>
            </a:r>
            <a:br>
              <a:rPr lang="en-GB" sz="800">
                <a:latin typeface="Libre Franklin" pitchFamily="2" charset="77"/>
              </a:rPr>
            </a:br>
            <a:r>
              <a:rPr lang="en-GB" sz="800">
                <a:solidFill>
                  <a:schemeClr val="bg1"/>
                </a:solidFill>
                <a:latin typeface="Libre Franklin"/>
              </a:rPr>
              <a:t>Sweden </a:t>
            </a:r>
            <a:br>
              <a:rPr lang="en-GB" sz="800">
                <a:latin typeface="Libre Franklin" pitchFamily="2" charset="77"/>
              </a:rPr>
            </a:br>
            <a:r>
              <a:rPr lang="en-GB" sz="800">
                <a:solidFill>
                  <a:schemeClr val="bg1"/>
                </a:solidFill>
                <a:latin typeface="Libre Franklin"/>
              </a:rPr>
              <a:t>Türkiye </a:t>
            </a:r>
            <a:br>
              <a:rPr lang="en-GB" sz="800">
                <a:latin typeface="Libre Franklin" pitchFamily="2" charset="77"/>
              </a:rPr>
            </a:br>
            <a:r>
              <a:rPr lang="en-GB" sz="800">
                <a:solidFill>
                  <a:schemeClr val="bg1"/>
                </a:solidFill>
                <a:latin typeface="Libre Franklin"/>
              </a:rPr>
              <a:t>Ukraine </a:t>
            </a:r>
            <a:br>
              <a:rPr lang="en-GB" sz="800">
                <a:latin typeface="Libre Franklin" pitchFamily="2" charset="77"/>
              </a:rPr>
            </a:br>
            <a:r>
              <a:rPr lang="en-GB" sz="800">
                <a:solidFill>
                  <a:schemeClr val="bg1"/>
                </a:solidFill>
                <a:latin typeface="Libre Franklin"/>
              </a:rPr>
              <a:t>United Kingdom</a:t>
            </a:r>
            <a:br>
              <a:rPr lang="en-GB" sz="800">
                <a:latin typeface="Libre Franklin" pitchFamily="2" charset="77"/>
              </a:rPr>
            </a:br>
            <a:endParaRPr lang="en-GB" sz="800">
              <a:solidFill>
                <a:schemeClr val="bg1"/>
              </a:solidFill>
              <a:latin typeface="Libre Franklin" pitchFamily="2" charset="77"/>
            </a:endParaRPr>
          </a:p>
          <a:p>
            <a:pPr algn="l">
              <a:spcBef>
                <a:spcPts val="400"/>
              </a:spcBef>
            </a:pPr>
            <a:r>
              <a:rPr lang="en-GB" sz="800" b="1">
                <a:solidFill>
                  <a:schemeClr val="bg1"/>
                </a:solidFill>
                <a:latin typeface="Libre Franklin"/>
              </a:rPr>
              <a:t>ASIA:</a:t>
            </a:r>
            <a:endParaRPr lang="en-GB" sz="800" b="1">
              <a:solidFill>
                <a:schemeClr val="bg1"/>
              </a:solidFill>
              <a:latin typeface="Libre Franklin" pitchFamily="2" charset="77"/>
            </a:endParaRPr>
          </a:p>
          <a:p>
            <a:pPr algn="l">
              <a:spcBef>
                <a:spcPts val="400"/>
              </a:spcBef>
            </a:pPr>
            <a:r>
              <a:rPr lang="en-GB" sz="800">
                <a:solidFill>
                  <a:schemeClr val="bg1"/>
                </a:solidFill>
                <a:latin typeface="Libre Franklin"/>
              </a:rPr>
              <a:t>China  </a:t>
            </a:r>
            <a:br>
              <a:rPr lang="en-GB" sz="800">
                <a:latin typeface="Libre Franklin" pitchFamily="2" charset="77"/>
              </a:rPr>
            </a:br>
            <a:r>
              <a:rPr lang="en-GB" sz="800">
                <a:solidFill>
                  <a:schemeClr val="bg1"/>
                </a:solidFill>
                <a:latin typeface="Libre Franklin"/>
              </a:rPr>
              <a:t>India </a:t>
            </a:r>
            <a:br>
              <a:rPr lang="en-GB" sz="800">
                <a:latin typeface="Libre Franklin" pitchFamily="2" charset="77"/>
              </a:rPr>
            </a:br>
            <a:r>
              <a:rPr lang="en-GB" sz="800">
                <a:solidFill>
                  <a:schemeClr val="bg1"/>
                </a:solidFill>
                <a:latin typeface="Libre Franklin"/>
              </a:rPr>
              <a:t>Kazakhstan </a:t>
            </a:r>
            <a:br>
              <a:rPr lang="en-GB" sz="800">
                <a:latin typeface="Libre Franklin" pitchFamily="2" charset="77"/>
              </a:rPr>
            </a:br>
            <a:r>
              <a:rPr lang="en-GB" sz="800">
                <a:solidFill>
                  <a:schemeClr val="bg1"/>
                </a:solidFill>
                <a:latin typeface="Libre Franklin"/>
              </a:rPr>
              <a:t>South Korea </a:t>
            </a:r>
            <a:br>
              <a:rPr lang="en-GB" sz="800">
                <a:latin typeface="Libre Franklin" pitchFamily="2" charset="77"/>
              </a:rPr>
            </a:br>
            <a:r>
              <a:rPr lang="en-GB" sz="800">
                <a:solidFill>
                  <a:schemeClr val="bg1"/>
                </a:solidFill>
                <a:latin typeface="Libre Franklin"/>
              </a:rPr>
              <a:t>Vietnam</a:t>
            </a:r>
          </a:p>
        </p:txBody>
      </p:sp>
      <p:pic>
        <p:nvPicPr>
          <p:cNvPr id="19" name="Picture 18">
            <a:extLst>
              <a:ext uri="{FF2B5EF4-FFF2-40B4-BE49-F238E27FC236}">
                <a16:creationId xmlns:a16="http://schemas.microsoft.com/office/drawing/2014/main" id="{9981AC22-F64B-0108-E398-53AEAF91CD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92730" y="2677261"/>
            <a:ext cx="502849" cy="502846"/>
          </a:xfrm>
          <a:prstGeom prst="rect">
            <a:avLst/>
          </a:prstGeom>
        </p:spPr>
      </p:pic>
    </p:spTree>
    <p:extLst>
      <p:ext uri="{BB962C8B-B14F-4D97-AF65-F5344CB8AC3E}">
        <p14:creationId xmlns:p14="http://schemas.microsoft.com/office/powerpoint/2010/main" val="14265098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p:bg>
      <p:bgPr>
        <a:solidFill>
          <a:schemeClr val="accent3"/>
        </a:solidFill>
        <a:effectLst/>
      </p:bgPr>
    </p:bg>
    <p:spTree>
      <p:nvGrpSpPr>
        <p:cNvPr id="1" name=""/>
        <p:cNvGrpSpPr/>
        <p:nvPr/>
      </p:nvGrpSpPr>
      <p:grpSpPr>
        <a:xfrm>
          <a:off x="0" y="0"/>
          <a:ext cx="0" cy="0"/>
          <a:chOff x="0" y="0"/>
          <a:chExt cx="0" cy="0"/>
        </a:xfrm>
      </p:grpSpPr>
      <p:sp>
        <p:nvSpPr>
          <p:cNvPr id="34" name="Graphic 2">
            <a:extLst>
              <a:ext uri="{FF2B5EF4-FFF2-40B4-BE49-F238E27FC236}">
                <a16:creationId xmlns:a16="http://schemas.microsoft.com/office/drawing/2014/main" id="{D40EC08B-0BF0-A765-E5DE-94D784383619}"/>
              </a:ext>
            </a:extLst>
          </p:cNvPr>
          <p:cNvSpPr/>
          <p:nvPr/>
        </p:nvSpPr>
        <p:spPr>
          <a:xfrm>
            <a:off x="4554542" y="812536"/>
            <a:ext cx="3467433" cy="3539252"/>
          </a:xfrm>
          <a:custGeom>
            <a:avLst/>
            <a:gdLst>
              <a:gd name="connsiteX0" fmla="*/ 159061 w 4623244"/>
              <a:gd name="connsiteY0" fmla="*/ 3536671 h 4719003"/>
              <a:gd name="connsiteX1" fmla="*/ 287018 w 4623244"/>
              <a:gd name="connsiteY1" fmla="*/ 1336392 h 4719003"/>
              <a:gd name="connsiteX2" fmla="*/ 1579757 w 4623244"/>
              <a:gd name="connsiteY2" fmla="*/ 123849 h 4719003"/>
              <a:gd name="connsiteX3" fmla="*/ 3535947 w 4623244"/>
              <a:gd name="connsiteY3" fmla="*/ 402985 h 4719003"/>
              <a:gd name="connsiteX4" fmla="*/ 2979953 w 4623244"/>
              <a:gd name="connsiteY4" fmla="*/ 4323925 h 4719003"/>
              <a:gd name="connsiteX5" fmla="*/ 734187 w 4623244"/>
              <a:gd name="connsiteY5" fmla="*/ 4414740 h 4719003"/>
              <a:gd name="connsiteX6" fmla="*/ 121731 w 4623244"/>
              <a:gd name="connsiteY6" fmla="*/ 2718259 h 4719003"/>
              <a:gd name="connsiteX7" fmla="*/ 2849550 w 4623244"/>
              <a:gd name="connsiteY7" fmla="*/ 1061501 h 4719003"/>
              <a:gd name="connsiteX8" fmla="*/ 4488544 w 4623244"/>
              <a:gd name="connsiteY8" fmla="*/ 1895529 h 4719003"/>
              <a:gd name="connsiteX9" fmla="*/ 3785317 w 4623244"/>
              <a:gd name="connsiteY9" fmla="*/ 4062922 h 4719003"/>
              <a:gd name="connsiteX10" fmla="*/ 2088135 w 4623244"/>
              <a:gd name="connsiteY10" fmla="*/ 4367821 h 4719003"/>
              <a:gd name="connsiteX11" fmla="*/ 935581 w 4623244"/>
              <a:gd name="connsiteY11" fmla="*/ 3177010 h 4719003"/>
              <a:gd name="connsiteX12" fmla="*/ 1796903 w 4623244"/>
              <a:gd name="connsiteY12" fmla="*/ 616710 h 4719003"/>
              <a:gd name="connsiteX13" fmla="*/ 3967938 w 4623244"/>
              <a:gd name="connsiteY13" fmla="*/ 1019475 h 471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3244" h="4719003">
                <a:moveTo>
                  <a:pt x="159061" y="3536671"/>
                </a:moveTo>
                <a:cubicBezTo>
                  <a:pt x="84761" y="3316975"/>
                  <a:pt x="-220928" y="2333340"/>
                  <a:pt x="287018" y="1336392"/>
                </a:cubicBezTo>
                <a:cubicBezTo>
                  <a:pt x="406561" y="1101871"/>
                  <a:pt x="760008" y="408023"/>
                  <a:pt x="1579757" y="123849"/>
                </a:cubicBezTo>
                <a:cubicBezTo>
                  <a:pt x="2205303" y="-93042"/>
                  <a:pt x="3016852" y="-40151"/>
                  <a:pt x="3535947" y="402985"/>
                </a:cubicBezTo>
                <a:cubicBezTo>
                  <a:pt x="4544575" y="1264071"/>
                  <a:pt x="4222055" y="3501339"/>
                  <a:pt x="2979953" y="4323925"/>
                </a:cubicBezTo>
                <a:cubicBezTo>
                  <a:pt x="2434030" y="4685529"/>
                  <a:pt x="1441658" y="4951785"/>
                  <a:pt x="734187" y="4414740"/>
                </a:cubicBezTo>
                <a:cubicBezTo>
                  <a:pt x="201570" y="4010391"/>
                  <a:pt x="11827" y="3288478"/>
                  <a:pt x="121731" y="2718259"/>
                </a:cubicBezTo>
                <a:cubicBezTo>
                  <a:pt x="342114" y="1574726"/>
                  <a:pt x="1777915" y="986589"/>
                  <a:pt x="2849550" y="1061501"/>
                </a:cubicBezTo>
                <a:cubicBezTo>
                  <a:pt x="3103739" y="1079275"/>
                  <a:pt x="4111144" y="1149653"/>
                  <a:pt x="4488544" y="1895529"/>
                </a:cubicBezTo>
                <a:cubicBezTo>
                  <a:pt x="4856377" y="2622623"/>
                  <a:pt x="4420933" y="3587332"/>
                  <a:pt x="3785317" y="4062922"/>
                </a:cubicBezTo>
                <a:cubicBezTo>
                  <a:pt x="3679512" y="4142079"/>
                  <a:pt x="2960102" y="4661134"/>
                  <a:pt x="2088135" y="4367821"/>
                </a:cubicBezTo>
                <a:cubicBezTo>
                  <a:pt x="1313628" y="4107322"/>
                  <a:pt x="1013766" y="3395628"/>
                  <a:pt x="935581" y="3177010"/>
                </a:cubicBezTo>
                <a:cubicBezTo>
                  <a:pt x="636007" y="2339960"/>
                  <a:pt x="835244" y="1078699"/>
                  <a:pt x="1796903" y="616710"/>
                </a:cubicBezTo>
                <a:cubicBezTo>
                  <a:pt x="2474381" y="291230"/>
                  <a:pt x="3340234" y="453934"/>
                  <a:pt x="3967938" y="1019475"/>
                </a:cubicBezTo>
              </a:path>
            </a:pathLst>
          </a:custGeom>
          <a:noFill/>
          <a:ln w="134097" cap="rnd">
            <a:solidFill>
              <a:schemeClr val="accent3">
                <a:lumMod val="50000"/>
              </a:schemeClr>
            </a:solidFill>
            <a:prstDash val="solid"/>
            <a:round/>
          </a:ln>
        </p:spPr>
        <p:txBody>
          <a:bodyPr rtlCol="0" anchor="ctr"/>
          <a:lstStyle/>
          <a:p>
            <a:endParaRPr lang="fi-FI" sz="1013"/>
          </a:p>
        </p:txBody>
      </p:sp>
      <p:sp>
        <p:nvSpPr>
          <p:cNvPr id="30" name="Oval 29">
            <a:extLst>
              <a:ext uri="{FF2B5EF4-FFF2-40B4-BE49-F238E27FC236}">
                <a16:creationId xmlns:a16="http://schemas.microsoft.com/office/drawing/2014/main" id="{167A741E-5713-D593-5FC6-0452FB80D758}"/>
              </a:ext>
            </a:extLst>
          </p:cNvPr>
          <p:cNvSpPr/>
          <p:nvPr userDrawn="1"/>
        </p:nvSpPr>
        <p:spPr>
          <a:xfrm>
            <a:off x="4266656"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1" name="Oval 30">
            <a:extLst>
              <a:ext uri="{FF2B5EF4-FFF2-40B4-BE49-F238E27FC236}">
                <a16:creationId xmlns:a16="http://schemas.microsoft.com/office/drawing/2014/main" id="{4CCC8122-07A4-E209-0043-522EDCC8B462}"/>
              </a:ext>
            </a:extLst>
          </p:cNvPr>
          <p:cNvSpPr/>
          <p:nvPr userDrawn="1"/>
        </p:nvSpPr>
        <p:spPr>
          <a:xfrm>
            <a:off x="6695612"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2" name="Oval 31">
            <a:extLst>
              <a:ext uri="{FF2B5EF4-FFF2-40B4-BE49-F238E27FC236}">
                <a16:creationId xmlns:a16="http://schemas.microsoft.com/office/drawing/2014/main" id="{891DCFA0-8997-F66E-D20E-46DFE04D0458}"/>
              </a:ext>
            </a:extLst>
          </p:cNvPr>
          <p:cNvSpPr/>
          <p:nvPr userDrawn="1"/>
        </p:nvSpPr>
        <p:spPr>
          <a:xfrm>
            <a:off x="6695612" y="3111434"/>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3" name="Oval 32">
            <a:extLst>
              <a:ext uri="{FF2B5EF4-FFF2-40B4-BE49-F238E27FC236}">
                <a16:creationId xmlns:a16="http://schemas.microsoft.com/office/drawing/2014/main" id="{C14DD19C-753A-B1B9-E909-CDEBDF3C718C}"/>
              </a:ext>
            </a:extLst>
          </p:cNvPr>
          <p:cNvSpPr/>
          <p:nvPr userDrawn="1"/>
        </p:nvSpPr>
        <p:spPr>
          <a:xfrm>
            <a:off x="4266656" y="3106319"/>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p:nvPr>
        </p:nvSpPr>
        <p:spPr>
          <a:xfrm>
            <a:off x="4267916"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3" name="Tekstin paikkamerkki 6">
            <a:extLst>
              <a:ext uri="{FF2B5EF4-FFF2-40B4-BE49-F238E27FC236}">
                <a16:creationId xmlns:a16="http://schemas.microsoft.com/office/drawing/2014/main" id="{0B3E18ED-858C-9AD8-C3B4-738874320AC4}"/>
              </a:ext>
            </a:extLst>
          </p:cNvPr>
          <p:cNvSpPr>
            <a:spLocks noGrp="1"/>
          </p:cNvSpPr>
          <p:nvPr>
            <p:ph type="body" sz="quarter" idx="18"/>
          </p:nvPr>
        </p:nvSpPr>
        <p:spPr>
          <a:xfrm>
            <a:off x="6696872"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4" name="Tekstin paikkamerkki 6">
            <a:extLst>
              <a:ext uri="{FF2B5EF4-FFF2-40B4-BE49-F238E27FC236}">
                <a16:creationId xmlns:a16="http://schemas.microsoft.com/office/drawing/2014/main" id="{BCD70A65-07A5-A092-361D-BE4BD27E0F3F}"/>
              </a:ext>
            </a:extLst>
          </p:cNvPr>
          <p:cNvSpPr>
            <a:spLocks noGrp="1"/>
          </p:cNvSpPr>
          <p:nvPr>
            <p:ph type="body" sz="quarter" idx="19"/>
          </p:nvPr>
        </p:nvSpPr>
        <p:spPr>
          <a:xfrm>
            <a:off x="4267916"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5" name="Tekstin paikkamerkki 6">
            <a:extLst>
              <a:ext uri="{FF2B5EF4-FFF2-40B4-BE49-F238E27FC236}">
                <a16:creationId xmlns:a16="http://schemas.microsoft.com/office/drawing/2014/main" id="{FA44628D-274A-8476-9F89-4E2FF1218105}"/>
              </a:ext>
            </a:extLst>
          </p:cNvPr>
          <p:cNvSpPr>
            <a:spLocks noGrp="1"/>
          </p:cNvSpPr>
          <p:nvPr>
            <p:ph type="body" sz="quarter" idx="20"/>
          </p:nvPr>
        </p:nvSpPr>
        <p:spPr>
          <a:xfrm>
            <a:off x="6696872"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3485304" cy="20925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1" y="3350702"/>
            <a:ext cx="2648700" cy="1231199"/>
          </a:xfrm>
        </p:spPr>
        <p:txBody>
          <a:bodyPr/>
          <a:lstStyle>
            <a:lvl1pPr>
              <a:buClr>
                <a:schemeClr val="bg1"/>
              </a:buClr>
              <a:defRPr sz="998">
                <a:solidFill>
                  <a:schemeClr val="bg1"/>
                </a:solidFill>
              </a:defRPr>
            </a:lvl1pPr>
            <a:lvl2pPr>
              <a:buClr>
                <a:schemeClr val="bg1"/>
              </a:buClr>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4" name="Tekstin paikkamerkki 6">
            <a:extLst>
              <a:ext uri="{FF2B5EF4-FFF2-40B4-BE49-F238E27FC236}">
                <a16:creationId xmlns:a16="http://schemas.microsoft.com/office/drawing/2014/main" id="{9B82E8C0-DD96-89B8-5CBA-E8BC4BBB9E3B}"/>
              </a:ext>
            </a:extLst>
          </p:cNvPr>
          <p:cNvSpPr>
            <a:spLocks noGrp="1"/>
          </p:cNvSpPr>
          <p:nvPr>
            <p:ph type="body" sz="quarter" idx="17" hasCustomPrompt="1"/>
          </p:nvPr>
        </p:nvSpPr>
        <p:spPr>
          <a:xfrm>
            <a:off x="4364355" y="2354400"/>
            <a:ext cx="3915393" cy="931500"/>
          </a:xfrm>
          <a:prstGeom prst="rect">
            <a:avLst/>
          </a:prstGeom>
          <a:ln>
            <a:noFill/>
          </a:ln>
        </p:spPr>
        <p:txBody>
          <a:bodyPr tIns="270000" bIns="288000" anchor="ctr" anchorCtr="0"/>
          <a:lstStyle>
            <a:lvl1pPr marL="0" indent="0" algn="ctr">
              <a:buNone/>
              <a:defRPr sz="2797" b="1">
                <a:solidFill>
                  <a:schemeClr val="bg1"/>
                </a:solidFill>
              </a:defRPr>
            </a:lvl1pPr>
          </a:lstStyle>
          <a:p>
            <a:pPr lvl="0"/>
            <a:r>
              <a:rPr lang="en-GB" noProof="0"/>
              <a:t>00</a:t>
            </a:r>
          </a:p>
        </p:txBody>
      </p:sp>
      <p:pic>
        <p:nvPicPr>
          <p:cNvPr id="26" name="Picture 25">
            <a:extLst>
              <a:ext uri="{FF2B5EF4-FFF2-40B4-BE49-F238E27FC236}">
                <a16:creationId xmlns:a16="http://schemas.microsoft.com/office/drawing/2014/main" id="{796CB3A8-D259-3CF0-157F-D09A8271C5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20272" y="986502"/>
            <a:ext cx="625940" cy="625940"/>
          </a:xfrm>
          <a:prstGeom prst="rect">
            <a:avLst/>
          </a:prstGeom>
        </p:spPr>
      </p:pic>
      <p:pic>
        <p:nvPicPr>
          <p:cNvPr id="27" name="Picture 26">
            <a:extLst>
              <a:ext uri="{FF2B5EF4-FFF2-40B4-BE49-F238E27FC236}">
                <a16:creationId xmlns:a16="http://schemas.microsoft.com/office/drawing/2014/main" id="{C2319D69-29FC-919E-8D6A-4C4673760A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52373" y="3314447"/>
            <a:ext cx="761743" cy="761741"/>
          </a:xfrm>
          <a:prstGeom prst="rect">
            <a:avLst/>
          </a:prstGeom>
        </p:spPr>
      </p:pic>
      <p:pic>
        <p:nvPicPr>
          <p:cNvPr id="28" name="Picture 27">
            <a:extLst>
              <a:ext uri="{FF2B5EF4-FFF2-40B4-BE49-F238E27FC236}">
                <a16:creationId xmlns:a16="http://schemas.microsoft.com/office/drawing/2014/main" id="{8128C47C-8F6D-548A-9789-5869F044995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91318" y="3350983"/>
            <a:ext cx="625940" cy="625940"/>
          </a:xfrm>
          <a:prstGeom prst="rect">
            <a:avLst/>
          </a:prstGeom>
        </p:spPr>
      </p:pic>
      <p:pic>
        <p:nvPicPr>
          <p:cNvPr id="29" name="Picture 28">
            <a:extLst>
              <a:ext uri="{FF2B5EF4-FFF2-40B4-BE49-F238E27FC236}">
                <a16:creationId xmlns:a16="http://schemas.microsoft.com/office/drawing/2014/main" id="{1305ECBC-01DC-50E6-B792-752399B686F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791318" y="986502"/>
            <a:ext cx="625940" cy="625940"/>
          </a:xfrm>
          <a:prstGeom prst="rect">
            <a:avLst/>
          </a:prstGeom>
        </p:spPr>
      </p:pic>
      <p:sp>
        <p:nvSpPr>
          <p:cNvPr id="2" name="Date Placeholder 2">
            <a:extLst>
              <a:ext uri="{FF2B5EF4-FFF2-40B4-BE49-F238E27FC236}">
                <a16:creationId xmlns:a16="http://schemas.microsoft.com/office/drawing/2014/main" id="{12BCCC7D-F3EA-5622-A4C7-83C08DDA52F8}"/>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A9E34088-CFCB-8804-2709-589D87E7E88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E8BC28B8-569E-0DCD-D350-03726C8565E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spTree>
    <p:extLst>
      <p:ext uri="{BB962C8B-B14F-4D97-AF65-F5344CB8AC3E}">
        <p14:creationId xmlns:p14="http://schemas.microsoft.com/office/powerpoint/2010/main" val="41113300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work environment</a:t>
            </a:r>
            <a:endParaRPr lang="en-GB" b="1">
              <a:solidFill>
                <a:schemeClr val="bg1"/>
              </a:solidFill>
              <a:latin typeface="Libre Franklin Black" pitchFamily="2" charset="77"/>
            </a:endParaRP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production </a:t>
            </a:r>
            <a:br>
              <a:rPr lang="en-GB" b="1">
                <a:solidFill>
                  <a:srgbClr val="FFFFFF"/>
                </a:solidFill>
                <a:latin typeface="Libre Franklin Black" pitchFamily="2" charset="77"/>
              </a:rPr>
            </a:br>
            <a:r>
              <a:rPr lang="en-GB" b="1">
                <a:solidFill>
                  <a:srgbClr val="FFFFFF"/>
                </a:solidFill>
                <a:latin typeface="Libre Franklin Black" pitchFamily="2" charset="77"/>
              </a:rPr>
              <a:t>and processes</a:t>
            </a:r>
            <a:endParaRPr lang="en-GB" b="1">
              <a:solidFill>
                <a:schemeClr val="bg1"/>
              </a:solidFill>
              <a:latin typeface="Libre Franklin Black" pitchFamily="2" charset="77"/>
            </a:endParaRP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Professional</a:t>
            </a:r>
            <a:br>
              <a:rPr lang="en-GB" b="1">
                <a:solidFill>
                  <a:srgbClr val="FFFFFF"/>
                </a:solidFill>
                <a:latin typeface="Libre Franklin Black" pitchFamily="2" charset="77"/>
              </a:rPr>
            </a:br>
            <a:r>
              <a:rPr lang="en-GB" b="1">
                <a:solidFill>
                  <a:srgbClr val="FFFFFF"/>
                </a:solidFill>
                <a:latin typeface="Libre Franklin Black" pitchFamily="2" charset="77"/>
              </a:rPr>
              <a:t>image</a:t>
            </a:r>
            <a:endParaRPr lang="en-GB" b="1">
              <a:solidFill>
                <a:schemeClr val="bg1"/>
              </a:solidFill>
              <a:latin typeface="Libre Franklin Black" pitchFamily="2" charset="77"/>
            </a:endParaRPr>
          </a:p>
        </p:txBody>
      </p:sp>
      <p:sp>
        <p:nvSpPr>
          <p:cNvPr id="2" name="Title 1"/>
          <p:cNvSpPr>
            <a:spLocks noGrp="1"/>
          </p:cNvSpPr>
          <p:nvPr>
            <p:ph type="title" hasCustomPrompt="1"/>
          </p:nvPr>
        </p:nvSpPr>
        <p:spPr>
          <a:xfrm>
            <a:off x="1573347" y="437920"/>
            <a:ext cx="7126748" cy="464208"/>
          </a:xfrm>
        </p:spPr>
        <p:txBody>
          <a:bodyPr/>
          <a:lstStyle>
            <a:lvl1pPr>
              <a:defRPr>
                <a:solidFill>
                  <a:schemeClr val="bg1"/>
                </a:solidFill>
              </a:defRPr>
            </a:lvl1pPr>
          </a:lstStyle>
          <a:p>
            <a:pPr>
              <a:lnSpc>
                <a:spcPct val="80000"/>
              </a:lnSpc>
              <a:defRPr/>
            </a:pPr>
            <a:r>
              <a:rPr lang="en-GB" sz="2400">
                <a:solidFill>
                  <a:schemeClr val="bg1"/>
                </a:solidFill>
                <a:latin typeface="Libre Franklin Black" pitchFamily="2" charset="77"/>
                <a:ea typeface="+mn-ea"/>
                <a:cs typeface="Arial" panose="020B0604020202020204" pitchFamily="34" charset="0"/>
              </a:rPr>
              <a:t>Solutions for various industries</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engineering &amp; assembly, metallurgy, automotive, facility management</a:t>
            </a:r>
            <a:endParaRPr lang="en-GB" sz="1200" b="1">
              <a:solidFill>
                <a:schemeClr val="bg1"/>
              </a:solidFill>
              <a:latin typeface="Libre Franklin" pitchFamily="2" charset="77"/>
            </a:endParaRP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food processing, pharma, chemical electronics, and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retail, restaurant, </a:t>
            </a:r>
            <a:br>
              <a:rPr lang="en-GB" sz="1200">
                <a:latin typeface="Libre Franklin" pitchFamily="2" charset="77"/>
              </a:rPr>
            </a:br>
            <a:r>
              <a:rPr lang="en-GB" sz="1200">
                <a:latin typeface="Libre Franklin" pitchFamily="2" charset="77"/>
              </a:rPr>
              <a:t>hotel,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pic>
        <p:nvPicPr>
          <p:cNvPr id="6" name="Picture 11">
            <a:extLst>
              <a:ext uri="{FF2B5EF4-FFF2-40B4-BE49-F238E27FC236}">
                <a16:creationId xmlns:a16="http://schemas.microsoft.com/office/drawing/2014/main" id="{18A81800-CCF4-B6EB-2037-A44399F657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4500" y="1743586"/>
            <a:ext cx="2321362" cy="2127248"/>
          </a:xfrm>
          <a:prstGeom prst="roundRect">
            <a:avLst>
              <a:gd name="adj" fmla="val 6607"/>
            </a:avLst>
          </a:prstGeom>
        </p:spPr>
      </p:pic>
      <p:pic>
        <p:nvPicPr>
          <p:cNvPr id="7" name="Picture 4" descr="A person in a green suit and mask holding a petri dish&#10;&#10;AI-generated content may be incorrect.">
            <a:extLst>
              <a:ext uri="{FF2B5EF4-FFF2-40B4-BE49-F238E27FC236}">
                <a16:creationId xmlns:a16="http://schemas.microsoft.com/office/drawing/2014/main" id="{C1AB44C7-AA38-C39B-35F6-A8FF4F52E9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1649" y="1743584"/>
            <a:ext cx="2390733" cy="2127249"/>
          </a:xfrm>
          <a:prstGeom prst="roundRect">
            <a:avLst>
              <a:gd name="adj" fmla="val 6415"/>
            </a:avLst>
          </a:prstGeom>
        </p:spPr>
      </p:pic>
      <p:pic>
        <p:nvPicPr>
          <p:cNvPr id="8" name="Picture 16">
            <a:extLst>
              <a:ext uri="{FF2B5EF4-FFF2-40B4-BE49-F238E27FC236}">
                <a16:creationId xmlns:a16="http://schemas.microsoft.com/office/drawing/2014/main" id="{0E7941C7-BF11-ED40-A887-F9B43AC27D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408173" y="1743586"/>
            <a:ext cx="2291326" cy="2127249"/>
          </a:xfrm>
          <a:prstGeom prst="roundRect">
            <a:avLst>
              <a:gd name="adj" fmla="val 6694"/>
            </a:avLst>
          </a:prstGeom>
        </p:spPr>
      </p:pic>
    </p:spTree>
    <p:extLst>
      <p:ext uri="{BB962C8B-B14F-4D97-AF65-F5344CB8AC3E}">
        <p14:creationId xmlns:p14="http://schemas.microsoft.com/office/powerpoint/2010/main" val="188543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Tree>
    <p:extLst>
      <p:ext uri="{BB962C8B-B14F-4D97-AF65-F5344CB8AC3E}">
        <p14:creationId xmlns:p14="http://schemas.microsoft.com/office/powerpoint/2010/main" val="28986724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hree Columns 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E1A8D0-3ECA-A420-631B-8284B6A5F08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596"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3" name="Graphic 2">
            <a:extLst>
              <a:ext uri="{FF2B5EF4-FFF2-40B4-BE49-F238E27FC236}">
                <a16:creationId xmlns:a16="http://schemas.microsoft.com/office/drawing/2014/main" id="{2679946D-D76E-87CE-BBF7-CE4495487661}"/>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26" name="Tekstin paikkamerkki 13">
            <a:extLst>
              <a:ext uri="{FF2B5EF4-FFF2-40B4-BE49-F238E27FC236}">
                <a16:creationId xmlns:a16="http://schemas.microsoft.com/office/drawing/2014/main" id="{02FAD30E-5228-D9A1-E1CD-F13B32706B86}"/>
              </a:ext>
            </a:extLst>
          </p:cNvPr>
          <p:cNvSpPr>
            <a:spLocks noGrp="1"/>
          </p:cNvSpPr>
          <p:nvPr>
            <p:ph type="body" sz="quarter" idx="31" hasCustomPrompt="1"/>
          </p:nvPr>
        </p:nvSpPr>
        <p:spPr>
          <a:xfrm>
            <a:off x="392076" y="1603996"/>
            <a:ext cx="8325250" cy="491272"/>
          </a:xfrm>
        </p:spPr>
        <p:txBody>
          <a:bodyPr tIns="0" anchor="t" anchorCtr="0"/>
          <a:lstStyle>
            <a:lvl1pPr marL="0" indent="0" algn="ctr">
              <a:lnSpc>
                <a:spcPct val="80000"/>
              </a:lnSpc>
              <a:spcBef>
                <a:spcPts val="0"/>
              </a:spcBef>
              <a:buNone/>
              <a:defRPr lang="en-GB" sz="1350" b="1" kern="1200" noProof="0" dirty="0">
                <a:solidFill>
                  <a:srgbClr val="FFFFFF"/>
                </a:solidFill>
                <a:latin typeface="+mn-lt"/>
                <a:ea typeface="+mn-ea"/>
                <a:cs typeface="+mn-cs"/>
              </a:defRPr>
            </a:lvl1pPr>
          </a:lstStyle>
          <a:p>
            <a:pPr lvl="0"/>
            <a:r>
              <a:rPr lang="en-GB" noProof="0"/>
              <a:t>Add text here</a:t>
            </a:r>
          </a:p>
        </p:txBody>
      </p:sp>
      <p:sp>
        <p:nvSpPr>
          <p:cNvPr id="31" name="Tekstin paikkamerkki 19">
            <a:extLst>
              <a:ext uri="{FF2B5EF4-FFF2-40B4-BE49-F238E27FC236}">
                <a16:creationId xmlns:a16="http://schemas.microsoft.com/office/drawing/2014/main" id="{C2BB0FE1-D767-21A8-8A23-26B00F09ED98}"/>
              </a:ext>
            </a:extLst>
          </p:cNvPr>
          <p:cNvSpPr>
            <a:spLocks noGrp="1"/>
          </p:cNvSpPr>
          <p:nvPr>
            <p:ph type="body" sz="quarter" idx="14" hasCustomPrompt="1"/>
          </p:nvPr>
        </p:nvSpPr>
        <p:spPr>
          <a:xfrm>
            <a:off x="392082"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2" name="Tekstin paikkamerkki 13">
            <a:extLst>
              <a:ext uri="{FF2B5EF4-FFF2-40B4-BE49-F238E27FC236}">
                <a16:creationId xmlns:a16="http://schemas.microsoft.com/office/drawing/2014/main" id="{13F73807-7581-8FB1-4746-9CBDBAEAEAAF}"/>
              </a:ext>
            </a:extLst>
          </p:cNvPr>
          <p:cNvSpPr>
            <a:spLocks noGrp="1"/>
          </p:cNvSpPr>
          <p:nvPr>
            <p:ph type="body" sz="quarter" idx="30" hasCustomPrompt="1"/>
          </p:nvPr>
        </p:nvSpPr>
        <p:spPr>
          <a:xfrm>
            <a:off x="39207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3" name="Tekstin paikkamerkki 19">
            <a:extLst>
              <a:ext uri="{FF2B5EF4-FFF2-40B4-BE49-F238E27FC236}">
                <a16:creationId xmlns:a16="http://schemas.microsoft.com/office/drawing/2014/main" id="{DB24346E-FF98-5951-C456-CB19EE64BC4C}"/>
              </a:ext>
            </a:extLst>
          </p:cNvPr>
          <p:cNvSpPr>
            <a:spLocks noGrp="1"/>
          </p:cNvSpPr>
          <p:nvPr>
            <p:ph type="body" sz="quarter" idx="32" hasCustomPrompt="1"/>
          </p:nvPr>
        </p:nvSpPr>
        <p:spPr>
          <a:xfrm>
            <a:off x="3222371"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86C946A7-6624-52B8-C36E-0BBF9B2A22B4}"/>
              </a:ext>
            </a:extLst>
          </p:cNvPr>
          <p:cNvSpPr>
            <a:spLocks noGrp="1"/>
          </p:cNvSpPr>
          <p:nvPr>
            <p:ph type="body" sz="quarter" idx="33" hasCustomPrompt="1"/>
          </p:nvPr>
        </p:nvSpPr>
        <p:spPr>
          <a:xfrm>
            <a:off x="322236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5" name="Tekstin paikkamerkki 19">
            <a:extLst>
              <a:ext uri="{FF2B5EF4-FFF2-40B4-BE49-F238E27FC236}">
                <a16:creationId xmlns:a16="http://schemas.microsoft.com/office/drawing/2014/main" id="{1266CD1B-D585-04F2-8624-B5B1E737240A}"/>
              </a:ext>
            </a:extLst>
          </p:cNvPr>
          <p:cNvSpPr>
            <a:spLocks noGrp="1"/>
          </p:cNvSpPr>
          <p:nvPr>
            <p:ph type="body" sz="quarter" idx="34" hasCustomPrompt="1"/>
          </p:nvPr>
        </p:nvSpPr>
        <p:spPr>
          <a:xfrm>
            <a:off x="6052656"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6" name="Tekstin paikkamerkki 13">
            <a:extLst>
              <a:ext uri="{FF2B5EF4-FFF2-40B4-BE49-F238E27FC236}">
                <a16:creationId xmlns:a16="http://schemas.microsoft.com/office/drawing/2014/main" id="{A63FFB02-99C5-6916-3B18-7BA33E6D7B9A}"/>
              </a:ext>
            </a:extLst>
          </p:cNvPr>
          <p:cNvSpPr>
            <a:spLocks noGrp="1"/>
          </p:cNvSpPr>
          <p:nvPr>
            <p:ph type="body" sz="quarter" idx="35" hasCustomPrompt="1"/>
          </p:nvPr>
        </p:nvSpPr>
        <p:spPr>
          <a:xfrm>
            <a:off x="6052652"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7" name="Rectangle: Rounded Corners 5">
            <a:extLst>
              <a:ext uri="{FF2B5EF4-FFF2-40B4-BE49-F238E27FC236}">
                <a16:creationId xmlns:a16="http://schemas.microsoft.com/office/drawing/2014/main" id="{7AE939D8-7893-3033-7396-353028036ADF}"/>
              </a:ext>
            </a:extLst>
          </p:cNvPr>
          <p:cNvSpPr/>
          <p:nvPr userDrawn="1"/>
        </p:nvSpPr>
        <p:spPr>
          <a:xfrm>
            <a:off x="411921" y="4134619"/>
            <a:ext cx="2873415" cy="796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a:solidFill>
                <a:schemeClr val="bg1"/>
              </a:solidFill>
            </a:endParaRPr>
          </a:p>
        </p:txBody>
      </p:sp>
      <p:pic>
        <p:nvPicPr>
          <p:cNvPr id="40" name="Picture 39" descr="A logo with text on it&#10;&#10;AI-generated content may be incorrect.">
            <a:extLst>
              <a:ext uri="{FF2B5EF4-FFF2-40B4-BE49-F238E27FC236}">
                <a16:creationId xmlns:a16="http://schemas.microsoft.com/office/drawing/2014/main" id="{69C5A150-6808-D874-F657-6CABABBD70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280" y="4188208"/>
            <a:ext cx="1202764" cy="689585"/>
          </a:xfrm>
          <a:prstGeom prst="rect">
            <a:avLst/>
          </a:prstGeom>
        </p:spPr>
      </p:pic>
      <p:pic>
        <p:nvPicPr>
          <p:cNvPr id="41" name="Kuva 3" descr="Kuva, joka sisältää kohteen teksti, Fontti, logo, Grafiikka&#10;&#10;Tekoälyn luoma sisältö voi olla virheellistä.">
            <a:extLst>
              <a:ext uri="{FF2B5EF4-FFF2-40B4-BE49-F238E27FC236}">
                <a16:creationId xmlns:a16="http://schemas.microsoft.com/office/drawing/2014/main" id="{3244C777-5DFC-198A-F25C-87CE3DEB0C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1911" y="4193451"/>
            <a:ext cx="674892" cy="689582"/>
          </a:xfrm>
          <a:prstGeom prst="rect">
            <a:avLst/>
          </a:prstGeom>
        </p:spPr>
      </p:pic>
    </p:spTree>
    <p:extLst>
      <p:ext uri="{BB962C8B-B14F-4D97-AF65-F5344CB8AC3E}">
        <p14:creationId xmlns:p14="http://schemas.microsoft.com/office/powerpoint/2010/main" val="66277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_Title Slide Image Placeholder">
    <p:bg>
      <p:bgPr>
        <a:solidFill>
          <a:srgbClr val="002F56"/>
        </a:solidFill>
        <a:effectLst/>
      </p:bgPr>
    </p:bg>
    <p:spTree>
      <p:nvGrpSpPr>
        <p:cNvPr id="1" name=""/>
        <p:cNvGrpSpPr/>
        <p:nvPr/>
      </p:nvGrpSpPr>
      <p:grpSpPr>
        <a:xfrm>
          <a:off x="0" y="0"/>
          <a:ext cx="0" cy="0"/>
          <a:chOff x="0" y="0"/>
          <a:chExt cx="0" cy="0"/>
        </a:xfrm>
      </p:grpSpPr>
      <p:sp>
        <p:nvSpPr>
          <p:cNvPr id="12" name="Kuvan paikkamerkki 6">
            <a:extLst>
              <a:ext uri="{FF2B5EF4-FFF2-40B4-BE49-F238E27FC236}">
                <a16:creationId xmlns:a16="http://schemas.microsoft.com/office/drawing/2014/main" id="{8EF5985F-D91B-190C-F2CA-761CC20D2433}"/>
              </a:ext>
            </a:extLst>
          </p:cNvPr>
          <p:cNvSpPr>
            <a:spLocks noGrp="1"/>
          </p:cNvSpPr>
          <p:nvPr>
            <p:ph type="pic" sz="quarter" idx="19"/>
          </p:nvPr>
        </p:nvSpPr>
        <p:spPr>
          <a:xfrm>
            <a:off x="5078262" y="2715934"/>
            <a:ext cx="1420356" cy="171411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Kuvan paikkamerkki 6">
            <a:extLst>
              <a:ext uri="{FF2B5EF4-FFF2-40B4-BE49-F238E27FC236}">
                <a16:creationId xmlns:a16="http://schemas.microsoft.com/office/drawing/2014/main" id="{BB23B5CF-3435-5B2F-7994-4BC5C7514FD6}"/>
              </a:ext>
            </a:extLst>
          </p:cNvPr>
          <p:cNvSpPr>
            <a:spLocks noGrp="1"/>
          </p:cNvSpPr>
          <p:nvPr>
            <p:ph type="pic" sz="quarter" idx="16"/>
          </p:nvPr>
        </p:nvSpPr>
        <p:spPr>
          <a:xfrm>
            <a:off x="6594437" y="327806"/>
            <a:ext cx="2270598" cy="2740209"/>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0" name="Kuvan paikkamerkki 6">
            <a:extLst>
              <a:ext uri="{FF2B5EF4-FFF2-40B4-BE49-F238E27FC236}">
                <a16:creationId xmlns:a16="http://schemas.microsoft.com/office/drawing/2014/main" id="{09267ABD-D7D0-C835-2611-DF6A85749F97}"/>
              </a:ext>
            </a:extLst>
          </p:cNvPr>
          <p:cNvSpPr>
            <a:spLocks noGrp="1"/>
          </p:cNvSpPr>
          <p:nvPr>
            <p:ph type="pic" sz="quarter" idx="17"/>
          </p:nvPr>
        </p:nvSpPr>
        <p:spPr>
          <a:xfrm>
            <a:off x="6594437" y="3186751"/>
            <a:ext cx="2270598" cy="143862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1" name="Kuvan paikkamerkki 6">
            <a:extLst>
              <a:ext uri="{FF2B5EF4-FFF2-40B4-BE49-F238E27FC236}">
                <a16:creationId xmlns:a16="http://schemas.microsoft.com/office/drawing/2014/main" id="{CD918241-F707-E215-A7D8-D741EA9EE660}"/>
              </a:ext>
            </a:extLst>
          </p:cNvPr>
          <p:cNvSpPr>
            <a:spLocks noGrp="1"/>
          </p:cNvSpPr>
          <p:nvPr>
            <p:ph type="pic" sz="quarter" idx="18"/>
          </p:nvPr>
        </p:nvSpPr>
        <p:spPr>
          <a:xfrm>
            <a:off x="4819008" y="544764"/>
            <a:ext cx="1679610" cy="202698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1" y="1042202"/>
            <a:ext cx="3880492" cy="1763383"/>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2" y="2805585"/>
            <a:ext cx="3880492" cy="1231199"/>
          </a:xfrm>
        </p:spPr>
        <p:txBody>
          <a:bodyPr/>
          <a:lstStyle>
            <a:lvl1pPr>
              <a:spcBef>
                <a:spcPts val="0"/>
              </a:spcBef>
              <a:spcAft>
                <a:spcPts val="600"/>
              </a:spcAft>
              <a:buClr>
                <a:schemeClr val="bg1"/>
              </a:buClr>
              <a:defRPr sz="998">
                <a:solidFill>
                  <a:schemeClr val="bg1"/>
                </a:solidFill>
              </a:defRPr>
            </a:lvl1pPr>
            <a:lvl2pPr>
              <a:spcBef>
                <a:spcPts val="0"/>
              </a:spcBef>
              <a:buClr>
                <a:schemeClr val="bg1"/>
              </a:buClr>
              <a:defRPr sz="998">
                <a:solidFill>
                  <a:schemeClr val="bg1"/>
                </a:solidFill>
              </a:defRPr>
            </a:lvl2pPr>
            <a:lvl3pPr>
              <a:spcBef>
                <a:spcPts val="0"/>
              </a:spcBef>
              <a:buClr>
                <a:schemeClr val="bg1"/>
              </a:buClr>
              <a:defRPr sz="998">
                <a:solidFill>
                  <a:schemeClr val="bg1"/>
                </a:solidFill>
              </a:defRPr>
            </a:lvl3pPr>
            <a:lvl4pPr>
              <a:spcBef>
                <a:spcPts val="0"/>
              </a:spcBef>
              <a:buClr>
                <a:schemeClr val="bg1"/>
              </a:buClr>
              <a:defRPr sz="998">
                <a:solidFill>
                  <a:schemeClr val="bg1"/>
                </a:solidFill>
              </a:defRPr>
            </a:lvl4pPr>
            <a:lvl5pPr>
              <a:spcBef>
                <a:spcPts val="0"/>
              </a:spcBef>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2" name="Date Placeholder 2">
            <a:extLst>
              <a:ext uri="{FF2B5EF4-FFF2-40B4-BE49-F238E27FC236}">
                <a16:creationId xmlns:a16="http://schemas.microsoft.com/office/drawing/2014/main" id="{33FF6609-B8C4-95EA-3707-04C4AF65C24E}"/>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CE7E71F7-FF37-D8A5-E0F9-3C73D13AE4C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4" name="Slide Number Placeholder 4">
            <a:extLst>
              <a:ext uri="{FF2B5EF4-FFF2-40B4-BE49-F238E27FC236}">
                <a16:creationId xmlns:a16="http://schemas.microsoft.com/office/drawing/2014/main" id="{D718816C-2461-7587-9720-98C06C4EC1D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spTree>
    <p:extLst>
      <p:ext uri="{BB962C8B-B14F-4D97-AF65-F5344CB8AC3E}">
        <p14:creationId xmlns:p14="http://schemas.microsoft.com/office/powerpoint/2010/main" val="3721776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7" name="Rounded Rectangle 6">
            <a:extLst>
              <a:ext uri="{FF2B5EF4-FFF2-40B4-BE49-F238E27FC236}">
                <a16:creationId xmlns:a16="http://schemas.microsoft.com/office/drawing/2014/main" id="{193B12F0-6BCC-28A1-59B2-C6C342C92369}"/>
              </a:ext>
            </a:extLst>
          </p:cNvPr>
          <p:cNvSpPr/>
          <p:nvPr userDrawn="1"/>
        </p:nvSpPr>
        <p:spPr>
          <a:xfrm>
            <a:off x="3999206" y="1016670"/>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solidFill>
                <a:schemeClr val="bg1"/>
              </a:solidFill>
            </a:endParaRPr>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6" name="Graphic 22">
            <a:extLst>
              <a:ext uri="{FF2B5EF4-FFF2-40B4-BE49-F238E27FC236}">
                <a16:creationId xmlns:a16="http://schemas.microsoft.com/office/drawing/2014/main" id="{55E93C76-C1E0-1EB8-E028-E9B71D025DC7}"/>
              </a:ext>
            </a:extLst>
          </p:cNvPr>
          <p:cNvSpPr/>
          <p:nvPr userDrawn="1"/>
        </p:nvSpPr>
        <p:spPr>
          <a:xfrm>
            <a:off x="3883578" y="1217735"/>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013"/>
          </a:p>
        </p:txBody>
      </p:sp>
    </p:spTree>
    <p:extLst>
      <p:ext uri="{BB962C8B-B14F-4D97-AF65-F5344CB8AC3E}">
        <p14:creationId xmlns:p14="http://schemas.microsoft.com/office/powerpoint/2010/main" val="22773745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 name="Kuvan paikkamerkki 6">
            <a:extLst>
              <a:ext uri="{FF2B5EF4-FFF2-40B4-BE49-F238E27FC236}">
                <a16:creationId xmlns:a16="http://schemas.microsoft.com/office/drawing/2014/main" id="{6A94DA07-F92C-A8F1-DF7E-0F83A3657886}"/>
              </a:ext>
            </a:extLst>
          </p:cNvPr>
          <p:cNvSpPr>
            <a:spLocks noGrp="1"/>
          </p:cNvSpPr>
          <p:nvPr>
            <p:ph type="pic" sz="quarter" idx="20"/>
          </p:nvPr>
        </p:nvSpPr>
        <p:spPr>
          <a:xfrm>
            <a:off x="4089696" y="1045460"/>
            <a:ext cx="1577186" cy="1752583"/>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3320516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2 picture and Content">
    <p:bg>
      <p:bgPr>
        <a:solidFill>
          <a:srgbClr val="003F72"/>
        </a:solidFill>
        <a:effectLst/>
      </p:bgPr>
    </p:bg>
    <p:spTree>
      <p:nvGrpSpPr>
        <p:cNvPr id="1" name=""/>
        <p:cNvGrpSpPr/>
        <p:nvPr/>
      </p:nvGrpSpPr>
      <p:grpSpPr>
        <a:xfrm>
          <a:off x="0" y="0"/>
          <a:ext cx="0" cy="0"/>
          <a:chOff x="0" y="0"/>
          <a:chExt cx="0" cy="0"/>
        </a:xfrm>
      </p:grpSpPr>
      <p:sp>
        <p:nvSpPr>
          <p:cNvPr id="9" name="Rounded Rectangle 80">
            <a:extLst>
              <a:ext uri="{FF2B5EF4-FFF2-40B4-BE49-F238E27FC236}">
                <a16:creationId xmlns:a16="http://schemas.microsoft.com/office/drawing/2014/main" id="{702AF5D3-7A3C-5DC3-BB4D-C95BDA0E8D9A}"/>
              </a:ext>
            </a:extLst>
          </p:cNvPr>
          <p:cNvSpPr/>
          <p:nvPr userDrawn="1"/>
        </p:nvSpPr>
        <p:spPr>
          <a:xfrm>
            <a:off x="445099" y="4115338"/>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60" name="Freeform 59">
            <a:extLst>
              <a:ext uri="{FF2B5EF4-FFF2-40B4-BE49-F238E27FC236}">
                <a16:creationId xmlns:a16="http://schemas.microsoft.com/office/drawing/2014/main" id="{394DA9FC-C8DC-D657-F4BF-5599D1028259}"/>
              </a:ext>
            </a:extLst>
          </p:cNvPr>
          <p:cNvSpPr/>
          <p:nvPr/>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018A2B01-78E9-601F-110E-632BC25991E5}"/>
              </a:ext>
            </a:extLst>
          </p:cNvPr>
          <p:cNvSpPr/>
          <p:nvPr/>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3"/>
            <a:ext cx="3479036" cy="922283"/>
          </a:xfrm>
        </p:spPr>
        <p:txBody>
          <a:bodyPr lIns="0"/>
          <a:lstStyle>
            <a:lvl1pPr>
              <a:buClr>
                <a:schemeClr val="bg1"/>
              </a:buClr>
              <a:defRPr sz="1403">
                <a:solidFill>
                  <a:schemeClr val="bg1"/>
                </a:solidFill>
              </a:defRPr>
            </a:lvl1pPr>
            <a:lvl2pPr marL="178711" indent="0">
              <a:buClr>
                <a:schemeClr val="bg1"/>
              </a:buClr>
              <a:buNone/>
              <a:defRPr sz="1200" b="1">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quote here</a:t>
            </a:r>
          </a:p>
          <a:p>
            <a:pPr lvl="1"/>
            <a:r>
              <a:rPr lang="en-GB" noProof="0"/>
              <a:t>SECOND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4"/>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37" name="Picture Placeholder 36">
            <a:extLst>
              <a:ext uri="{FF2B5EF4-FFF2-40B4-BE49-F238E27FC236}">
                <a16:creationId xmlns:a16="http://schemas.microsoft.com/office/drawing/2014/main" id="{39C7B092-C6E9-9B5E-7D40-A6F75DC72239}"/>
              </a:ext>
            </a:extLst>
          </p:cNvPr>
          <p:cNvSpPr>
            <a:spLocks noGrp="1"/>
          </p:cNvSpPr>
          <p:nvPr>
            <p:ph type="pic" sz="quarter" idx="14"/>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5487115 h 6858000"/>
              <a:gd name="connsiteX3" fmla="*/ 662146 w 6096000"/>
              <a:gd name="connsiteY3" fmla="*/ 5487115 h 6858000"/>
              <a:gd name="connsiteX4" fmla="*/ 593462 w 6096000"/>
              <a:gd name="connsiteY4" fmla="*/ 5555799 h 6858000"/>
              <a:gd name="connsiteX5" fmla="*/ 593462 w 6096000"/>
              <a:gd name="connsiteY5" fmla="*/ 6433116 h 6858000"/>
              <a:gd name="connsiteX6" fmla="*/ 662146 w 6096000"/>
              <a:gd name="connsiteY6" fmla="*/ 6501800 h 6858000"/>
              <a:gd name="connsiteX7" fmla="*/ 6096000 w 6096000"/>
              <a:gd name="connsiteY7" fmla="*/ 6501800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6096000" y="0"/>
                </a:lnTo>
                <a:lnTo>
                  <a:pt x="6096000" y="5487115"/>
                </a:lnTo>
                <a:lnTo>
                  <a:pt x="662146" y="5487115"/>
                </a:lnTo>
                <a:cubicBezTo>
                  <a:pt x="624213" y="5487115"/>
                  <a:pt x="593462" y="5517866"/>
                  <a:pt x="593462" y="5555799"/>
                </a:cubicBezTo>
                <a:lnTo>
                  <a:pt x="593462" y="6433116"/>
                </a:lnTo>
                <a:cubicBezTo>
                  <a:pt x="593462" y="6471049"/>
                  <a:pt x="624213" y="6501800"/>
                  <a:pt x="662146" y="6501800"/>
                </a:cubicBezTo>
                <a:lnTo>
                  <a:pt x="6096000" y="6501800"/>
                </a:lnTo>
                <a:lnTo>
                  <a:pt x="6096000" y="6858000"/>
                </a:lnTo>
                <a:lnTo>
                  <a:pt x="0" y="6858000"/>
                </a:lnTo>
                <a:close/>
              </a:path>
            </a:pathLst>
          </a:custGeom>
          <a:solidFill>
            <a:schemeClr val="bg1">
              <a:lumMod val="95000"/>
            </a:schemeClr>
          </a:solidFill>
        </p:spPr>
        <p:txBody>
          <a:bodyPr wrap="square" anchor="ctr" anchorCtr="0">
            <a:noAutofit/>
          </a:bodyPr>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a:outerShdw blurRad="63500" sx="102000" sy="102000" algn="ctr" rotWithShape="0">
              <a:srgbClr val="C8C8C8">
                <a:alpha val="99000"/>
              </a:srgbClr>
            </a:outerShdw>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128968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2_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3" y="3558"/>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Ending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pic>
        <p:nvPicPr>
          <p:cNvPr id="7" name="Graphic 9">
            <a:extLst>
              <a:ext uri="{FF2B5EF4-FFF2-40B4-BE49-F238E27FC236}">
                <a16:creationId xmlns:a16="http://schemas.microsoft.com/office/drawing/2014/main" id="{AA77FDFC-1322-F017-68FD-91EAAB271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spTree>
    <p:extLst>
      <p:ext uri="{BB962C8B-B14F-4D97-AF65-F5344CB8AC3E}">
        <p14:creationId xmlns:p14="http://schemas.microsoft.com/office/powerpoint/2010/main" val="1671559628"/>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 picture and Content 2">
    <p:bg>
      <p:bgPr>
        <a:solidFill>
          <a:srgbClr val="003F72"/>
        </a:solidFill>
        <a:effectLst/>
      </p:bgPr>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DB8E0BFC-5708-324C-0D51-78ED0C85E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9" name="Rounded Rectangle 80">
            <a:extLst>
              <a:ext uri="{FF2B5EF4-FFF2-40B4-BE49-F238E27FC236}">
                <a16:creationId xmlns:a16="http://schemas.microsoft.com/office/drawing/2014/main" id="{702AF5D3-7A3C-5DC3-BB4D-C95BDA0E8D9A}"/>
              </a:ext>
            </a:extLst>
          </p:cNvPr>
          <p:cNvSpPr/>
          <p:nvPr userDrawn="1"/>
        </p:nvSpPr>
        <p:spPr>
          <a:xfrm>
            <a:off x="445099" y="4115338"/>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35" name="Freeform 34">
            <a:extLst>
              <a:ext uri="{FF2B5EF4-FFF2-40B4-BE49-F238E27FC236}">
                <a16:creationId xmlns:a16="http://schemas.microsoft.com/office/drawing/2014/main" id="{DA4895CC-9A03-3887-028D-CB73329F444A}"/>
              </a:ext>
            </a:extLst>
          </p:cNvPr>
          <p:cNvSpPr/>
          <p:nvPr/>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36" name="Freeform 35">
            <a:extLst>
              <a:ext uri="{FF2B5EF4-FFF2-40B4-BE49-F238E27FC236}">
                <a16:creationId xmlns:a16="http://schemas.microsoft.com/office/drawing/2014/main" id="{026AEFF0-8049-AA10-3119-AED2F6480BC7}"/>
              </a:ext>
            </a:extLst>
          </p:cNvPr>
          <p:cNvSpPr/>
          <p:nvPr/>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3"/>
            <a:ext cx="3479036" cy="922283"/>
          </a:xfrm>
        </p:spPr>
        <p:txBody>
          <a:bodyPr lIns="0"/>
          <a:lstStyle>
            <a:lvl1pPr>
              <a:buClr>
                <a:schemeClr val="bg1"/>
              </a:buClr>
              <a:defRPr sz="1403">
                <a:solidFill>
                  <a:schemeClr val="bg1"/>
                </a:solidFill>
              </a:defRPr>
            </a:lvl1pPr>
            <a:lvl2pPr>
              <a:buClr>
                <a:schemeClr val="bg1"/>
              </a:buClr>
              <a:defRPr sz="1403">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4"/>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grpSp>
        <p:nvGrpSpPr>
          <p:cNvPr id="11" name="Graphic 20">
            <a:extLst>
              <a:ext uri="{FF2B5EF4-FFF2-40B4-BE49-F238E27FC236}">
                <a16:creationId xmlns:a16="http://schemas.microsoft.com/office/drawing/2014/main" id="{32A68B87-6575-71EC-AC59-69B68EE88A17}"/>
              </a:ext>
            </a:extLst>
          </p:cNvPr>
          <p:cNvGrpSpPr/>
          <p:nvPr userDrawn="1"/>
        </p:nvGrpSpPr>
        <p:grpSpPr>
          <a:xfrm>
            <a:off x="734309" y="4263533"/>
            <a:ext cx="574273" cy="343729"/>
            <a:chOff x="2099544" y="2247956"/>
            <a:chExt cx="680300" cy="407191"/>
          </a:xfrm>
        </p:grpSpPr>
        <p:sp>
          <p:nvSpPr>
            <p:cNvPr id="12" name="Freeform: Shape 22">
              <a:extLst>
                <a:ext uri="{FF2B5EF4-FFF2-40B4-BE49-F238E27FC236}">
                  <a16:creationId xmlns:a16="http://schemas.microsoft.com/office/drawing/2014/main" id="{412D49F5-36A6-6302-7DD2-4D9F38AE3427}"/>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sz="2399"/>
            </a:p>
          </p:txBody>
        </p:sp>
        <p:sp>
          <p:nvSpPr>
            <p:cNvPr id="13" name="Freeform: Shape 23">
              <a:extLst>
                <a:ext uri="{FF2B5EF4-FFF2-40B4-BE49-F238E27FC236}">
                  <a16:creationId xmlns:a16="http://schemas.microsoft.com/office/drawing/2014/main" id="{539ED9FC-DCEC-45F6-3667-374F3820ADCB}"/>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sz="2399"/>
            </a:p>
          </p:txBody>
        </p:sp>
        <p:sp>
          <p:nvSpPr>
            <p:cNvPr id="14" name="Freeform: Shape 24">
              <a:extLst>
                <a:ext uri="{FF2B5EF4-FFF2-40B4-BE49-F238E27FC236}">
                  <a16:creationId xmlns:a16="http://schemas.microsoft.com/office/drawing/2014/main" id="{C90F6C26-F57D-916D-4B42-6A77E4A7332B}"/>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sz="2399"/>
            </a:p>
          </p:txBody>
        </p:sp>
        <p:sp>
          <p:nvSpPr>
            <p:cNvPr id="15" name="Freeform: Shape 25">
              <a:extLst>
                <a:ext uri="{FF2B5EF4-FFF2-40B4-BE49-F238E27FC236}">
                  <a16:creationId xmlns:a16="http://schemas.microsoft.com/office/drawing/2014/main" id="{AF6A9FD4-F657-A851-1552-3DD5CBAD425A}"/>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sz="2399"/>
            </a:p>
          </p:txBody>
        </p:sp>
        <p:sp>
          <p:nvSpPr>
            <p:cNvPr id="16" name="Freeform: Shape 26">
              <a:extLst>
                <a:ext uri="{FF2B5EF4-FFF2-40B4-BE49-F238E27FC236}">
                  <a16:creationId xmlns:a16="http://schemas.microsoft.com/office/drawing/2014/main" id="{6972E03C-E933-6434-B887-7114AD4E0621}"/>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sz="2399"/>
            </a:p>
          </p:txBody>
        </p:sp>
        <p:sp>
          <p:nvSpPr>
            <p:cNvPr id="17" name="Freeform: Shape 27">
              <a:extLst>
                <a:ext uri="{FF2B5EF4-FFF2-40B4-BE49-F238E27FC236}">
                  <a16:creationId xmlns:a16="http://schemas.microsoft.com/office/drawing/2014/main" id="{85128753-82CC-4329-A953-E714DC005AE6}"/>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sz="2399"/>
            </a:p>
          </p:txBody>
        </p:sp>
        <p:sp>
          <p:nvSpPr>
            <p:cNvPr id="18" name="Freeform: Shape 28">
              <a:extLst>
                <a:ext uri="{FF2B5EF4-FFF2-40B4-BE49-F238E27FC236}">
                  <a16:creationId xmlns:a16="http://schemas.microsoft.com/office/drawing/2014/main" id="{4F491CD8-A772-01ED-451B-7CBA4497BA67}"/>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sz="2399"/>
            </a:p>
          </p:txBody>
        </p:sp>
        <p:sp>
          <p:nvSpPr>
            <p:cNvPr id="19" name="Freeform: Shape 29">
              <a:extLst>
                <a:ext uri="{FF2B5EF4-FFF2-40B4-BE49-F238E27FC236}">
                  <a16:creationId xmlns:a16="http://schemas.microsoft.com/office/drawing/2014/main" id="{B9F8E0B9-7EA3-E2E3-2FAC-B0A2343BB1E3}"/>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sz="2399"/>
            </a:p>
          </p:txBody>
        </p:sp>
        <p:sp>
          <p:nvSpPr>
            <p:cNvPr id="20" name="Freeform: Shape 30">
              <a:extLst>
                <a:ext uri="{FF2B5EF4-FFF2-40B4-BE49-F238E27FC236}">
                  <a16:creationId xmlns:a16="http://schemas.microsoft.com/office/drawing/2014/main" id="{77258426-0D9F-625B-77C0-9E12925B4815}"/>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sz="2399"/>
            </a:p>
          </p:txBody>
        </p:sp>
        <p:sp>
          <p:nvSpPr>
            <p:cNvPr id="21" name="Freeform: Shape 34">
              <a:extLst>
                <a:ext uri="{FF2B5EF4-FFF2-40B4-BE49-F238E27FC236}">
                  <a16:creationId xmlns:a16="http://schemas.microsoft.com/office/drawing/2014/main" id="{73EB391D-D056-8E10-F0BF-71976213BA47}"/>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sz="2399"/>
            </a:p>
          </p:txBody>
        </p:sp>
        <p:sp>
          <p:nvSpPr>
            <p:cNvPr id="22" name="Freeform: Shape 35">
              <a:extLst>
                <a:ext uri="{FF2B5EF4-FFF2-40B4-BE49-F238E27FC236}">
                  <a16:creationId xmlns:a16="http://schemas.microsoft.com/office/drawing/2014/main" id="{280FB88C-9C53-C70E-CB2F-4E52E0719044}"/>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sz="2399"/>
            </a:p>
          </p:txBody>
        </p:sp>
        <p:sp>
          <p:nvSpPr>
            <p:cNvPr id="23" name="Freeform: Shape 36">
              <a:extLst>
                <a:ext uri="{FF2B5EF4-FFF2-40B4-BE49-F238E27FC236}">
                  <a16:creationId xmlns:a16="http://schemas.microsoft.com/office/drawing/2014/main" id="{68550084-6683-82B4-86F0-8B120D92A99E}"/>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sz="2399"/>
            </a:p>
          </p:txBody>
        </p:sp>
      </p:grpSp>
      <p:grpSp>
        <p:nvGrpSpPr>
          <p:cNvPr id="41" name="Graphic 23">
            <a:extLst>
              <a:ext uri="{FF2B5EF4-FFF2-40B4-BE49-F238E27FC236}">
                <a16:creationId xmlns:a16="http://schemas.microsoft.com/office/drawing/2014/main" id="{5AB7E79B-1A53-89C4-B24A-9ABEA7682BC1}"/>
              </a:ext>
            </a:extLst>
          </p:cNvPr>
          <p:cNvGrpSpPr/>
          <p:nvPr/>
        </p:nvGrpSpPr>
        <p:grpSpPr>
          <a:xfrm>
            <a:off x="1549150" y="4362821"/>
            <a:ext cx="969266" cy="246322"/>
            <a:chOff x="2065531" y="5817094"/>
            <a:chExt cx="1292355" cy="328429"/>
          </a:xfrm>
        </p:grpSpPr>
        <p:sp>
          <p:nvSpPr>
            <p:cNvPr id="42" name="Freeform 41">
              <a:extLst>
                <a:ext uri="{FF2B5EF4-FFF2-40B4-BE49-F238E27FC236}">
                  <a16:creationId xmlns:a16="http://schemas.microsoft.com/office/drawing/2014/main" id="{80EA2668-2248-C734-D9CB-4C17A9935034}"/>
                </a:ext>
              </a:extLst>
            </p:cNvPr>
            <p:cNvSpPr/>
            <p:nvPr/>
          </p:nvSpPr>
          <p:spPr>
            <a:xfrm>
              <a:off x="2065531" y="5987560"/>
              <a:ext cx="137554" cy="95631"/>
            </a:xfrm>
            <a:custGeom>
              <a:avLst/>
              <a:gdLst>
                <a:gd name="connsiteX0" fmla="*/ 137529 w 137554"/>
                <a:gd name="connsiteY0" fmla="*/ 47071 h 95631"/>
                <a:gd name="connsiteX1" fmla="*/ 137529 w 137554"/>
                <a:gd name="connsiteY1" fmla="*/ 47071 h 95631"/>
                <a:gd name="connsiteX2" fmla="*/ 117182 w 137554"/>
                <a:gd name="connsiteY2" fmla="*/ 55963 h 95631"/>
                <a:gd name="connsiteX3" fmla="*/ 87135 w 137554"/>
                <a:gd name="connsiteY3" fmla="*/ 44089 h 95631"/>
                <a:gd name="connsiteX4" fmla="*/ 72583 w 137554"/>
                <a:gd name="connsiteY4" fmla="*/ 18381 h 95631"/>
                <a:gd name="connsiteX5" fmla="*/ 33804 w 137554"/>
                <a:gd name="connsiteY5" fmla="*/ 571 h 95631"/>
                <a:gd name="connsiteX6" fmla="*/ 6667 w 137554"/>
                <a:gd name="connsiteY6" fmla="*/ 69797 h 95631"/>
                <a:gd name="connsiteX7" fmla="*/ 113328 w 137554"/>
                <a:gd name="connsiteY7" fmla="*/ 74740 h 95631"/>
                <a:gd name="connsiteX8" fmla="*/ 137555 w 137554"/>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54" h="95631">
                  <a:moveTo>
                    <a:pt x="137529" y="47071"/>
                  </a:moveTo>
                  <a:lnTo>
                    <a:pt x="137529" y="47071"/>
                  </a:lnTo>
                  <a:cubicBezTo>
                    <a:pt x="131708" y="53007"/>
                    <a:pt x="123003" y="54969"/>
                    <a:pt x="117182" y="55963"/>
                  </a:cubicBezTo>
                  <a:cubicBezTo>
                    <a:pt x="106511" y="56957"/>
                    <a:pt x="94869" y="53007"/>
                    <a:pt x="87135" y="44089"/>
                  </a:cubicBezTo>
                  <a:cubicBezTo>
                    <a:pt x="81314" y="36191"/>
                    <a:pt x="78404" y="26306"/>
                    <a:pt x="72583" y="18381"/>
                  </a:cubicBezTo>
                  <a:cubicBezTo>
                    <a:pt x="62882" y="6508"/>
                    <a:pt x="48330" y="-2384"/>
                    <a:pt x="33804" y="571"/>
                  </a:cubicBezTo>
                  <a:cubicBezTo>
                    <a:pt x="3757" y="6508"/>
                    <a:pt x="-8855" y="44089"/>
                    <a:pt x="6667" y="69797"/>
                  </a:cubicBezTo>
                  <a:cubicBezTo>
                    <a:pt x="30894" y="106385"/>
                    <a:pt x="85195" y="100448"/>
                    <a:pt x="113328" y="74740"/>
                  </a:cubicBezTo>
                  <a:cubicBezTo>
                    <a:pt x="122059" y="66816"/>
                    <a:pt x="130790" y="57924"/>
                    <a:pt x="137555" y="47045"/>
                  </a:cubicBezTo>
                </a:path>
              </a:pathLst>
            </a:custGeom>
            <a:solidFill>
              <a:srgbClr val="C92129"/>
            </a:solidFill>
            <a:ln w="0" cap="flat">
              <a:noFill/>
              <a:prstDash val="solid"/>
              <a:miter/>
            </a:ln>
          </p:spPr>
          <p:txBody>
            <a:bodyPr rtlCol="0" anchor="ctr"/>
            <a:lstStyle/>
            <a:p>
              <a:endParaRPr lang="fi-FI" sz="1013"/>
            </a:p>
          </p:txBody>
        </p:sp>
        <p:sp>
          <p:nvSpPr>
            <p:cNvPr id="43" name="Freeform 42">
              <a:extLst>
                <a:ext uri="{FF2B5EF4-FFF2-40B4-BE49-F238E27FC236}">
                  <a16:creationId xmlns:a16="http://schemas.microsoft.com/office/drawing/2014/main" id="{C142DF35-4536-F200-1361-029761CD0E07}"/>
                </a:ext>
              </a:extLst>
            </p:cNvPr>
            <p:cNvSpPr/>
            <p:nvPr/>
          </p:nvSpPr>
          <p:spPr>
            <a:xfrm>
              <a:off x="3220191" y="5987560"/>
              <a:ext cx="137695" cy="95631"/>
            </a:xfrm>
            <a:custGeom>
              <a:avLst/>
              <a:gdLst>
                <a:gd name="connsiteX0" fmla="*/ 26 w 137695"/>
                <a:gd name="connsiteY0" fmla="*/ 47071 h 95631"/>
                <a:gd name="connsiteX1" fmla="*/ 26 w 137695"/>
                <a:gd name="connsiteY1" fmla="*/ 47071 h 95631"/>
                <a:gd name="connsiteX2" fmla="*/ 19429 w 137695"/>
                <a:gd name="connsiteY2" fmla="*/ 55963 h 95631"/>
                <a:gd name="connsiteX3" fmla="*/ 49476 w 137695"/>
                <a:gd name="connsiteY3" fmla="*/ 44089 h 95631"/>
                <a:gd name="connsiteX4" fmla="*/ 64028 w 137695"/>
                <a:gd name="connsiteY4" fmla="*/ 18381 h 95631"/>
                <a:gd name="connsiteX5" fmla="*/ 103777 w 137695"/>
                <a:gd name="connsiteY5" fmla="*/ 571 h 95631"/>
                <a:gd name="connsiteX6" fmla="*/ 129944 w 137695"/>
                <a:gd name="connsiteY6" fmla="*/ 69797 h 95631"/>
                <a:gd name="connsiteX7" fmla="*/ 23283 w 137695"/>
                <a:gd name="connsiteY7" fmla="*/ 74740 h 95631"/>
                <a:gd name="connsiteX8" fmla="*/ 0 w 137695"/>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95" h="95631">
                  <a:moveTo>
                    <a:pt x="26" y="47071"/>
                  </a:moveTo>
                  <a:lnTo>
                    <a:pt x="26" y="47071"/>
                  </a:lnTo>
                  <a:cubicBezTo>
                    <a:pt x="5847" y="53007"/>
                    <a:pt x="14578" y="54969"/>
                    <a:pt x="19429" y="55963"/>
                  </a:cubicBezTo>
                  <a:cubicBezTo>
                    <a:pt x="31070" y="56957"/>
                    <a:pt x="41741" y="53007"/>
                    <a:pt x="49476" y="44089"/>
                  </a:cubicBezTo>
                  <a:cubicBezTo>
                    <a:pt x="55297" y="36191"/>
                    <a:pt x="58207" y="26306"/>
                    <a:pt x="64028" y="18381"/>
                  </a:cubicBezTo>
                  <a:cubicBezTo>
                    <a:pt x="73729" y="6508"/>
                    <a:pt x="88255" y="-2384"/>
                    <a:pt x="103777" y="571"/>
                  </a:cubicBezTo>
                  <a:cubicBezTo>
                    <a:pt x="133824" y="6508"/>
                    <a:pt x="147458" y="44089"/>
                    <a:pt x="129944" y="69797"/>
                  </a:cubicBezTo>
                  <a:cubicBezTo>
                    <a:pt x="105717" y="106385"/>
                    <a:pt x="51390" y="100448"/>
                    <a:pt x="23283" y="74740"/>
                  </a:cubicBezTo>
                  <a:cubicBezTo>
                    <a:pt x="14552" y="66816"/>
                    <a:pt x="6791" y="57924"/>
                    <a:pt x="0" y="47045"/>
                  </a:cubicBezTo>
                </a:path>
              </a:pathLst>
            </a:custGeom>
            <a:solidFill>
              <a:srgbClr val="C92129"/>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8EEDF409-4FAB-D74E-7D84-AE132C293E6A}"/>
                </a:ext>
              </a:extLst>
            </p:cNvPr>
            <p:cNvSpPr/>
            <p:nvPr/>
          </p:nvSpPr>
          <p:spPr>
            <a:xfrm>
              <a:off x="3032119" y="5837859"/>
              <a:ext cx="102780" cy="33606"/>
            </a:xfrm>
            <a:custGeom>
              <a:avLst/>
              <a:gdLst>
                <a:gd name="connsiteX0" fmla="*/ 88229 w 102780"/>
                <a:gd name="connsiteY0" fmla="*/ 0 h 33606"/>
                <a:gd name="connsiteX1" fmla="*/ 14552 w 102780"/>
                <a:gd name="connsiteY1" fmla="*/ 0 h 33606"/>
                <a:gd name="connsiteX2" fmla="*/ 0 w 102780"/>
                <a:gd name="connsiteY2" fmla="*/ 15822 h 33606"/>
                <a:gd name="connsiteX3" fmla="*/ 14552 w 102780"/>
                <a:gd name="connsiteY3" fmla="*/ 33606 h 33606"/>
                <a:gd name="connsiteX4" fmla="*/ 88229 w 102780"/>
                <a:gd name="connsiteY4" fmla="*/ 33606 h 33606"/>
                <a:gd name="connsiteX5" fmla="*/ 102780 w 102780"/>
                <a:gd name="connsiteY5" fmla="*/ 16816 h 33606"/>
                <a:gd name="connsiteX6" fmla="*/ 88229 w 102780"/>
                <a:gd name="connsiteY6" fmla="*/ 0 h 3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80" h="33606">
                  <a:moveTo>
                    <a:pt x="88229" y="0"/>
                  </a:moveTo>
                  <a:lnTo>
                    <a:pt x="14552" y="0"/>
                  </a:lnTo>
                  <a:cubicBezTo>
                    <a:pt x="6791" y="0"/>
                    <a:pt x="0" y="7924"/>
                    <a:pt x="0" y="15822"/>
                  </a:cubicBezTo>
                  <a:cubicBezTo>
                    <a:pt x="0" y="24714"/>
                    <a:pt x="6791" y="32638"/>
                    <a:pt x="14552" y="33606"/>
                  </a:cubicBezTo>
                  <a:lnTo>
                    <a:pt x="88229" y="33606"/>
                  </a:lnTo>
                  <a:cubicBezTo>
                    <a:pt x="95989" y="32612"/>
                    <a:pt x="101810" y="24714"/>
                    <a:pt x="102780" y="16816"/>
                  </a:cubicBezTo>
                  <a:cubicBezTo>
                    <a:pt x="102780" y="8892"/>
                    <a:pt x="95989" y="0"/>
                    <a:pt x="88229" y="0"/>
                  </a:cubicBezTo>
                </a:path>
              </a:pathLst>
            </a:custGeom>
            <a:solidFill>
              <a:srgbClr val="4F2970"/>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0FD97E58-6B3B-B28B-D5B1-0795D14ABB6F}"/>
                </a:ext>
              </a:extLst>
            </p:cNvPr>
            <p:cNvSpPr/>
            <p:nvPr/>
          </p:nvSpPr>
          <p:spPr>
            <a:xfrm>
              <a:off x="2527893" y="5884332"/>
              <a:ext cx="148375" cy="145356"/>
            </a:xfrm>
            <a:custGeom>
              <a:avLst/>
              <a:gdLst>
                <a:gd name="connsiteX0" fmla="*/ 135764 w 148375"/>
                <a:gd name="connsiteY0" fmla="*/ 119648 h 145356"/>
                <a:gd name="connsiteX1" fmla="*/ 135764 w 148375"/>
                <a:gd name="connsiteY1" fmla="*/ 119648 h 145356"/>
                <a:gd name="connsiteX2" fmla="*/ 133824 w 148375"/>
                <a:gd name="connsiteY2" fmla="*/ 105787 h 145356"/>
                <a:gd name="connsiteX3" fmla="*/ 133824 w 148375"/>
                <a:gd name="connsiteY3" fmla="*/ 83035 h 145356"/>
                <a:gd name="connsiteX4" fmla="*/ 103750 w 148375"/>
                <a:gd name="connsiteY4" fmla="*/ 4917 h 145356"/>
                <a:gd name="connsiteX5" fmla="*/ 61091 w 148375"/>
                <a:gd name="connsiteY5" fmla="*/ 33606 h 145356"/>
                <a:gd name="connsiteX6" fmla="*/ 23283 w 148375"/>
                <a:gd name="connsiteY6" fmla="*/ 0 h 145356"/>
                <a:gd name="connsiteX7" fmla="*/ 0 w 148375"/>
                <a:gd name="connsiteY7" fmla="*/ 11873 h 145356"/>
                <a:gd name="connsiteX8" fmla="*/ 14526 w 148375"/>
                <a:gd name="connsiteY8" fmla="*/ 36588 h 145356"/>
                <a:gd name="connsiteX9" fmla="*/ 14526 w 148375"/>
                <a:gd name="connsiteY9" fmla="*/ 121636 h 145356"/>
                <a:gd name="connsiteX10" fmla="*/ 37808 w 148375"/>
                <a:gd name="connsiteY10" fmla="*/ 145356 h 145356"/>
                <a:gd name="connsiteX11" fmla="*/ 61091 w 148375"/>
                <a:gd name="connsiteY11" fmla="*/ 121636 h 145356"/>
                <a:gd name="connsiteX12" fmla="*/ 61091 w 148375"/>
                <a:gd name="connsiteY12" fmla="*/ 59340 h 145356"/>
                <a:gd name="connsiteX13" fmla="*/ 76613 w 148375"/>
                <a:gd name="connsiteY13" fmla="*/ 38575 h 145356"/>
                <a:gd name="connsiteX14" fmla="*/ 87285 w 148375"/>
                <a:gd name="connsiteY14" fmla="*/ 51416 h 145356"/>
                <a:gd name="connsiteX15" fmla="*/ 87285 w 148375"/>
                <a:gd name="connsiteY15" fmla="*/ 110756 h 145356"/>
                <a:gd name="connsiteX16" fmla="*/ 88255 w 148375"/>
                <a:gd name="connsiteY16" fmla="*/ 116667 h 145356"/>
                <a:gd name="connsiteX17" fmla="*/ 90195 w 148375"/>
                <a:gd name="connsiteY17" fmla="*/ 125559 h 145356"/>
                <a:gd name="connsiteX18" fmla="*/ 125093 w 148375"/>
                <a:gd name="connsiteY18" fmla="*/ 145330 h 145356"/>
                <a:gd name="connsiteX19" fmla="*/ 148376 w 148375"/>
                <a:gd name="connsiteY19" fmla="*/ 133457 h 145356"/>
                <a:gd name="connsiteX20" fmla="*/ 135764 w 148375"/>
                <a:gd name="connsiteY20" fmla="*/ 119622 h 14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75" h="145356">
                  <a:moveTo>
                    <a:pt x="135764" y="119648"/>
                  </a:moveTo>
                  <a:lnTo>
                    <a:pt x="135764" y="119648"/>
                  </a:lnTo>
                  <a:cubicBezTo>
                    <a:pt x="134794" y="114706"/>
                    <a:pt x="133824" y="110756"/>
                    <a:pt x="133824" y="105787"/>
                  </a:cubicBezTo>
                  <a:lnTo>
                    <a:pt x="133824" y="83035"/>
                  </a:lnTo>
                  <a:cubicBezTo>
                    <a:pt x="134794" y="54371"/>
                    <a:pt x="139645" y="4917"/>
                    <a:pt x="103750" y="4917"/>
                  </a:cubicBezTo>
                  <a:cubicBezTo>
                    <a:pt x="79524" y="4917"/>
                    <a:pt x="64972" y="26676"/>
                    <a:pt x="61091" y="33606"/>
                  </a:cubicBezTo>
                  <a:cubicBezTo>
                    <a:pt x="60121" y="13835"/>
                    <a:pt x="45596" y="0"/>
                    <a:pt x="23283" y="0"/>
                  </a:cubicBezTo>
                  <a:cubicBezTo>
                    <a:pt x="8731" y="0"/>
                    <a:pt x="0" y="11873"/>
                    <a:pt x="0" y="11873"/>
                  </a:cubicBezTo>
                  <a:cubicBezTo>
                    <a:pt x="0" y="11873"/>
                    <a:pt x="14526" y="16816"/>
                    <a:pt x="14526" y="36588"/>
                  </a:cubicBezTo>
                  <a:lnTo>
                    <a:pt x="14526" y="121636"/>
                  </a:lnTo>
                  <a:cubicBezTo>
                    <a:pt x="14526" y="133509"/>
                    <a:pt x="23257" y="145356"/>
                    <a:pt x="37808" y="145356"/>
                  </a:cubicBezTo>
                  <a:cubicBezTo>
                    <a:pt x="52360" y="145356"/>
                    <a:pt x="61091" y="133483"/>
                    <a:pt x="61091" y="121636"/>
                  </a:cubicBezTo>
                  <a:lnTo>
                    <a:pt x="61091" y="59340"/>
                  </a:lnTo>
                  <a:cubicBezTo>
                    <a:pt x="63032" y="49455"/>
                    <a:pt x="67882" y="38575"/>
                    <a:pt x="76613" y="38575"/>
                  </a:cubicBezTo>
                  <a:cubicBezTo>
                    <a:pt x="86314" y="38575"/>
                    <a:pt x="87285" y="51416"/>
                    <a:pt x="87285" y="51416"/>
                  </a:cubicBezTo>
                  <a:lnTo>
                    <a:pt x="87285" y="110756"/>
                  </a:lnTo>
                  <a:cubicBezTo>
                    <a:pt x="87285" y="112744"/>
                    <a:pt x="87285" y="114706"/>
                    <a:pt x="88255" y="116667"/>
                  </a:cubicBezTo>
                  <a:cubicBezTo>
                    <a:pt x="88255" y="119648"/>
                    <a:pt x="89225" y="122604"/>
                    <a:pt x="90195" y="125559"/>
                  </a:cubicBezTo>
                  <a:cubicBezTo>
                    <a:pt x="96016" y="137432"/>
                    <a:pt x="108627" y="145330"/>
                    <a:pt x="125093" y="145330"/>
                  </a:cubicBezTo>
                  <a:cubicBezTo>
                    <a:pt x="139645" y="145330"/>
                    <a:pt x="148376" y="133457"/>
                    <a:pt x="148376" y="133457"/>
                  </a:cubicBezTo>
                  <a:cubicBezTo>
                    <a:pt x="148376" y="133457"/>
                    <a:pt x="139645" y="130502"/>
                    <a:pt x="135764" y="119622"/>
                  </a:cubicBezTo>
                </a:path>
              </a:pathLst>
            </a:custGeom>
            <a:solidFill>
              <a:srgbClr val="4F297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0376CA88-EB04-7522-E3ED-9BE199C1F1D4}"/>
                </a:ext>
              </a:extLst>
            </p:cNvPr>
            <p:cNvSpPr/>
            <p:nvPr/>
          </p:nvSpPr>
          <p:spPr>
            <a:xfrm>
              <a:off x="2958363" y="5817094"/>
              <a:ext cx="63136" cy="212594"/>
            </a:xfrm>
            <a:custGeom>
              <a:avLst/>
              <a:gdLst>
                <a:gd name="connsiteX0" fmla="*/ 50473 w 63136"/>
                <a:gd name="connsiteY0" fmla="*/ 186887 h 212594"/>
                <a:gd name="connsiteX1" fmla="*/ 50473 w 63136"/>
                <a:gd name="connsiteY1" fmla="*/ 186887 h 212594"/>
                <a:gd name="connsiteX2" fmla="*/ 49503 w 63136"/>
                <a:gd name="connsiteY2" fmla="*/ 173026 h 212594"/>
                <a:gd name="connsiteX3" fmla="*/ 49503 w 63136"/>
                <a:gd name="connsiteY3" fmla="*/ 25708 h 212594"/>
                <a:gd name="connsiteX4" fmla="*/ 24306 w 63136"/>
                <a:gd name="connsiteY4" fmla="*/ 0 h 212594"/>
                <a:gd name="connsiteX5" fmla="*/ 79 w 63136"/>
                <a:gd name="connsiteY5" fmla="*/ 25708 h 212594"/>
                <a:gd name="connsiteX6" fmla="*/ 79 w 63136"/>
                <a:gd name="connsiteY6" fmla="*/ 156236 h 212594"/>
                <a:gd name="connsiteX7" fmla="*/ 3960 w 63136"/>
                <a:gd name="connsiteY7" fmla="*/ 190836 h 212594"/>
                <a:gd name="connsiteX8" fmla="*/ 39854 w 63136"/>
                <a:gd name="connsiteY8" fmla="*/ 212595 h 212594"/>
                <a:gd name="connsiteX9" fmla="*/ 63137 w 63136"/>
                <a:gd name="connsiteY9" fmla="*/ 200722 h 212594"/>
                <a:gd name="connsiteX10" fmla="*/ 50525 w 63136"/>
                <a:gd name="connsiteY10" fmla="*/ 186887 h 2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36" h="212594">
                  <a:moveTo>
                    <a:pt x="50473" y="186887"/>
                  </a:moveTo>
                  <a:lnTo>
                    <a:pt x="50473" y="186887"/>
                  </a:lnTo>
                  <a:cubicBezTo>
                    <a:pt x="49503" y="181944"/>
                    <a:pt x="49503" y="177995"/>
                    <a:pt x="49503" y="173026"/>
                  </a:cubicBezTo>
                  <a:lnTo>
                    <a:pt x="49503" y="25708"/>
                  </a:lnTo>
                  <a:cubicBezTo>
                    <a:pt x="49503" y="10879"/>
                    <a:pt x="37861" y="0"/>
                    <a:pt x="24306" y="0"/>
                  </a:cubicBezTo>
                  <a:cubicBezTo>
                    <a:pt x="10750" y="0"/>
                    <a:pt x="79" y="10879"/>
                    <a:pt x="79" y="25708"/>
                  </a:cubicBezTo>
                  <a:lnTo>
                    <a:pt x="79" y="156236"/>
                  </a:lnTo>
                  <a:cubicBezTo>
                    <a:pt x="79" y="168109"/>
                    <a:pt x="-891" y="179956"/>
                    <a:pt x="3960" y="190836"/>
                  </a:cubicBezTo>
                  <a:cubicBezTo>
                    <a:pt x="9780" y="203703"/>
                    <a:pt x="23362" y="212595"/>
                    <a:pt x="39854" y="212595"/>
                  </a:cubicBezTo>
                  <a:cubicBezTo>
                    <a:pt x="54380" y="212595"/>
                    <a:pt x="63137" y="200722"/>
                    <a:pt x="63137" y="200722"/>
                  </a:cubicBezTo>
                  <a:cubicBezTo>
                    <a:pt x="63137" y="200722"/>
                    <a:pt x="54406" y="197766"/>
                    <a:pt x="50525" y="186887"/>
                  </a:cubicBezTo>
                </a:path>
              </a:pathLst>
            </a:custGeom>
            <a:solidFill>
              <a:srgbClr val="4F297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AC120828-4BC0-80E3-28BE-3B87B444442D}"/>
                </a:ext>
              </a:extLst>
            </p:cNvPr>
            <p:cNvSpPr/>
            <p:nvPr/>
          </p:nvSpPr>
          <p:spPr>
            <a:xfrm>
              <a:off x="2395065" y="5888307"/>
              <a:ext cx="133824" cy="141407"/>
            </a:xfrm>
            <a:custGeom>
              <a:avLst/>
              <a:gdLst>
                <a:gd name="connsiteX0" fmla="*/ 66912 w 133824"/>
                <a:gd name="connsiteY0" fmla="*/ 0 h 141407"/>
                <a:gd name="connsiteX1" fmla="*/ 66912 w 133824"/>
                <a:gd name="connsiteY1" fmla="*/ 0 h 141407"/>
                <a:gd name="connsiteX2" fmla="*/ 0 w 133824"/>
                <a:gd name="connsiteY2" fmla="*/ 70220 h 141407"/>
                <a:gd name="connsiteX3" fmla="*/ 66912 w 133824"/>
                <a:gd name="connsiteY3" fmla="*/ 141407 h 141407"/>
                <a:gd name="connsiteX4" fmla="*/ 133824 w 133824"/>
                <a:gd name="connsiteY4" fmla="*/ 70220 h 141407"/>
                <a:gd name="connsiteX5" fmla="*/ 66912 w 133824"/>
                <a:gd name="connsiteY5" fmla="*/ 0 h 141407"/>
                <a:gd name="connsiteX6" fmla="*/ 67882 w 133824"/>
                <a:gd name="connsiteY6" fmla="*/ 111724 h 141407"/>
                <a:gd name="connsiteX7" fmla="*/ 66912 w 133824"/>
                <a:gd name="connsiteY7" fmla="*/ 111724 h 141407"/>
                <a:gd name="connsiteX8" fmla="*/ 48480 w 133824"/>
                <a:gd name="connsiteY8" fmla="*/ 70194 h 141407"/>
                <a:gd name="connsiteX9" fmla="*/ 66912 w 133824"/>
                <a:gd name="connsiteY9" fmla="*/ 29657 h 141407"/>
                <a:gd name="connsiteX10" fmla="*/ 67882 w 133824"/>
                <a:gd name="connsiteY10" fmla="*/ 29657 h 141407"/>
                <a:gd name="connsiteX11" fmla="*/ 86288 w 133824"/>
                <a:gd name="connsiteY11" fmla="*/ 70194 h 141407"/>
                <a:gd name="connsiteX12" fmla="*/ 67882 w 133824"/>
                <a:gd name="connsiteY12" fmla="*/ 111724 h 1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24" h="141407">
                  <a:moveTo>
                    <a:pt x="66912" y="0"/>
                  </a:moveTo>
                  <a:lnTo>
                    <a:pt x="66912" y="0"/>
                  </a:lnTo>
                  <a:cubicBezTo>
                    <a:pt x="30074" y="0"/>
                    <a:pt x="0" y="31645"/>
                    <a:pt x="0" y="70220"/>
                  </a:cubicBezTo>
                  <a:cubicBezTo>
                    <a:pt x="0" y="108795"/>
                    <a:pt x="30074" y="141407"/>
                    <a:pt x="66912" y="141407"/>
                  </a:cubicBezTo>
                  <a:cubicBezTo>
                    <a:pt x="103750" y="141407"/>
                    <a:pt x="133824" y="109763"/>
                    <a:pt x="133824" y="70220"/>
                  </a:cubicBezTo>
                  <a:cubicBezTo>
                    <a:pt x="133824" y="30677"/>
                    <a:pt x="103750" y="0"/>
                    <a:pt x="66912" y="0"/>
                  </a:cubicBezTo>
                  <a:moveTo>
                    <a:pt x="67882" y="111724"/>
                  </a:moveTo>
                  <a:lnTo>
                    <a:pt x="66912" y="111724"/>
                  </a:lnTo>
                  <a:cubicBezTo>
                    <a:pt x="54301" y="110730"/>
                    <a:pt x="48480" y="95902"/>
                    <a:pt x="48480" y="70194"/>
                  </a:cubicBezTo>
                  <a:cubicBezTo>
                    <a:pt x="48480" y="44486"/>
                    <a:pt x="56241" y="29657"/>
                    <a:pt x="66912" y="29657"/>
                  </a:cubicBezTo>
                  <a:lnTo>
                    <a:pt x="67882" y="29657"/>
                  </a:lnTo>
                  <a:cubicBezTo>
                    <a:pt x="78554" y="29657"/>
                    <a:pt x="86288" y="45479"/>
                    <a:pt x="86288" y="70194"/>
                  </a:cubicBezTo>
                  <a:cubicBezTo>
                    <a:pt x="86288" y="94908"/>
                    <a:pt x="80468" y="110730"/>
                    <a:pt x="67882" y="111724"/>
                  </a:cubicBezTo>
                </a:path>
              </a:pathLst>
            </a:custGeom>
            <a:solidFill>
              <a:srgbClr val="4F2970"/>
            </a:solidFill>
            <a:ln w="0" cap="flat">
              <a:noFill/>
              <a:prstDash val="solid"/>
              <a:miter/>
            </a:ln>
          </p:spPr>
          <p:txBody>
            <a:bodyPr rtlCol="0" anchor="ctr"/>
            <a:lstStyle/>
            <a:p>
              <a:endParaRPr lang="fi-FI" sz="1013"/>
            </a:p>
          </p:txBody>
        </p:sp>
        <p:sp>
          <p:nvSpPr>
            <p:cNvPr id="48" name="Freeform 47">
              <a:extLst>
                <a:ext uri="{FF2B5EF4-FFF2-40B4-BE49-F238E27FC236}">
                  <a16:creationId xmlns:a16="http://schemas.microsoft.com/office/drawing/2014/main" id="{B86F167E-1ECC-7DF8-4272-A0F1128E1ECF}"/>
                </a:ext>
              </a:extLst>
            </p:cNvPr>
            <p:cNvSpPr/>
            <p:nvPr/>
          </p:nvSpPr>
          <p:spPr>
            <a:xfrm>
              <a:off x="2676305" y="5817094"/>
              <a:ext cx="149309" cy="212620"/>
            </a:xfrm>
            <a:custGeom>
              <a:avLst/>
              <a:gdLst>
                <a:gd name="connsiteX0" fmla="*/ 136672 w 149309"/>
                <a:gd name="connsiteY0" fmla="*/ 186887 h 212620"/>
                <a:gd name="connsiteX1" fmla="*/ 136672 w 149309"/>
                <a:gd name="connsiteY1" fmla="*/ 186887 h 212620"/>
                <a:gd name="connsiteX2" fmla="*/ 134732 w 149309"/>
                <a:gd name="connsiteY2" fmla="*/ 173026 h 212620"/>
                <a:gd name="connsiteX3" fmla="*/ 134732 w 149309"/>
                <a:gd name="connsiteY3" fmla="*/ 25708 h 212620"/>
                <a:gd name="connsiteX4" fmla="*/ 110505 w 149309"/>
                <a:gd name="connsiteY4" fmla="*/ 0 h 212620"/>
                <a:gd name="connsiteX5" fmla="*/ 86278 w 149309"/>
                <a:gd name="connsiteY5" fmla="*/ 25708 h 212620"/>
                <a:gd name="connsiteX6" fmla="*/ 86278 w 149309"/>
                <a:gd name="connsiteY6" fmla="*/ 95902 h 212620"/>
                <a:gd name="connsiteX7" fmla="*/ 46530 w 149309"/>
                <a:gd name="connsiteY7" fmla="*/ 72181 h 212620"/>
                <a:gd name="connsiteX8" fmla="*/ 25187 w 149309"/>
                <a:gd name="connsiteY8" fmla="*/ 204697 h 212620"/>
                <a:gd name="connsiteX9" fmla="*/ 64936 w 149309"/>
                <a:gd name="connsiteY9" fmla="*/ 210633 h 212620"/>
                <a:gd name="connsiteX10" fmla="*/ 89189 w 149309"/>
                <a:gd name="connsiteY10" fmla="*/ 188874 h 212620"/>
                <a:gd name="connsiteX11" fmla="*/ 90159 w 149309"/>
                <a:gd name="connsiteY11" fmla="*/ 190862 h 212620"/>
                <a:gd name="connsiteX12" fmla="*/ 126027 w 149309"/>
                <a:gd name="connsiteY12" fmla="*/ 212621 h 212620"/>
                <a:gd name="connsiteX13" fmla="*/ 149310 w 149309"/>
                <a:gd name="connsiteY13" fmla="*/ 200748 h 212620"/>
                <a:gd name="connsiteX14" fmla="*/ 136698 w 149309"/>
                <a:gd name="connsiteY14" fmla="*/ 186913 h 212620"/>
                <a:gd name="connsiteX15" fmla="*/ 63939 w 149309"/>
                <a:gd name="connsiteY15" fmla="*/ 177995 h 212620"/>
                <a:gd name="connsiteX16" fmla="*/ 63939 w 149309"/>
                <a:gd name="connsiteY16" fmla="*/ 177995 h 212620"/>
                <a:gd name="connsiteX17" fmla="*/ 44537 w 149309"/>
                <a:gd name="connsiteY17" fmla="*/ 142401 h 212620"/>
                <a:gd name="connsiteX18" fmla="*/ 63939 w 149309"/>
                <a:gd name="connsiteY18" fmla="*/ 106781 h 212620"/>
                <a:gd name="connsiteX19" fmla="*/ 83315 w 149309"/>
                <a:gd name="connsiteY19" fmla="*/ 142401 h 212620"/>
                <a:gd name="connsiteX20" fmla="*/ 63939 w 149309"/>
                <a:gd name="connsiteY20" fmla="*/ 177995 h 2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309" h="212620">
                  <a:moveTo>
                    <a:pt x="136672" y="186887"/>
                  </a:moveTo>
                  <a:lnTo>
                    <a:pt x="136672" y="186887"/>
                  </a:lnTo>
                  <a:cubicBezTo>
                    <a:pt x="135702" y="181944"/>
                    <a:pt x="135702" y="177995"/>
                    <a:pt x="134732" y="173026"/>
                  </a:cubicBezTo>
                  <a:lnTo>
                    <a:pt x="134732" y="25708"/>
                  </a:lnTo>
                  <a:cubicBezTo>
                    <a:pt x="134732" y="10879"/>
                    <a:pt x="124060" y="0"/>
                    <a:pt x="110505" y="0"/>
                  </a:cubicBezTo>
                  <a:cubicBezTo>
                    <a:pt x="96950" y="0"/>
                    <a:pt x="86278" y="10879"/>
                    <a:pt x="86278" y="25708"/>
                  </a:cubicBezTo>
                  <a:lnTo>
                    <a:pt x="86278" y="95902"/>
                  </a:lnTo>
                  <a:cubicBezTo>
                    <a:pt x="80458" y="87010"/>
                    <a:pt x="66876" y="72181"/>
                    <a:pt x="46530" y="72181"/>
                  </a:cubicBezTo>
                  <a:cubicBezTo>
                    <a:pt x="-9711" y="72181"/>
                    <a:pt x="-12622" y="178963"/>
                    <a:pt x="25187" y="204697"/>
                  </a:cubicBezTo>
                  <a:cubicBezTo>
                    <a:pt x="36802" y="212595"/>
                    <a:pt x="53294" y="214582"/>
                    <a:pt x="64936" y="210633"/>
                  </a:cubicBezTo>
                  <a:cubicBezTo>
                    <a:pt x="73667" y="208646"/>
                    <a:pt x="87248" y="199754"/>
                    <a:pt x="89189" y="188874"/>
                  </a:cubicBezTo>
                  <a:cubicBezTo>
                    <a:pt x="90159" y="189868"/>
                    <a:pt x="90159" y="190862"/>
                    <a:pt x="90159" y="190862"/>
                  </a:cubicBezTo>
                  <a:cubicBezTo>
                    <a:pt x="95979" y="203729"/>
                    <a:pt x="109561" y="212621"/>
                    <a:pt x="126027" y="212621"/>
                  </a:cubicBezTo>
                  <a:cubicBezTo>
                    <a:pt x="140579" y="212621"/>
                    <a:pt x="149310" y="200748"/>
                    <a:pt x="149310" y="200748"/>
                  </a:cubicBezTo>
                  <a:cubicBezTo>
                    <a:pt x="149310" y="200748"/>
                    <a:pt x="140579" y="197792"/>
                    <a:pt x="136698" y="186913"/>
                  </a:cubicBezTo>
                  <a:moveTo>
                    <a:pt x="63939" y="177995"/>
                  </a:moveTo>
                  <a:lnTo>
                    <a:pt x="63939" y="177995"/>
                  </a:lnTo>
                  <a:cubicBezTo>
                    <a:pt x="51328" y="177995"/>
                    <a:pt x="44537" y="164160"/>
                    <a:pt x="44537" y="142401"/>
                  </a:cubicBezTo>
                  <a:cubicBezTo>
                    <a:pt x="44537" y="120642"/>
                    <a:pt x="53268" y="106781"/>
                    <a:pt x="63939" y="106781"/>
                  </a:cubicBezTo>
                  <a:cubicBezTo>
                    <a:pt x="74611" y="106781"/>
                    <a:pt x="83315" y="120642"/>
                    <a:pt x="83315" y="142401"/>
                  </a:cubicBezTo>
                  <a:cubicBezTo>
                    <a:pt x="83315" y="164160"/>
                    <a:pt x="76525" y="177995"/>
                    <a:pt x="63939" y="177995"/>
                  </a:cubicBezTo>
                </a:path>
              </a:pathLst>
            </a:custGeom>
            <a:solidFill>
              <a:srgbClr val="4F2970"/>
            </a:solidFill>
            <a:ln w="0" cap="flat">
              <a:noFill/>
              <a:prstDash val="solid"/>
              <a:miter/>
            </a:ln>
          </p:spPr>
          <p:txBody>
            <a:bodyPr rtlCol="0" anchor="ctr"/>
            <a:lstStyle/>
            <a:p>
              <a:endParaRPr lang="fi-FI" sz="1013"/>
            </a:p>
          </p:txBody>
        </p:sp>
        <p:sp>
          <p:nvSpPr>
            <p:cNvPr id="49" name="Freeform 48">
              <a:extLst>
                <a:ext uri="{FF2B5EF4-FFF2-40B4-BE49-F238E27FC236}">
                  <a16:creationId xmlns:a16="http://schemas.microsoft.com/office/drawing/2014/main" id="{5AF6652D-2476-3EA9-30DC-0F5DD2FF3020}"/>
                </a:ext>
              </a:extLst>
            </p:cNvPr>
            <p:cNvSpPr/>
            <p:nvPr/>
          </p:nvSpPr>
          <p:spPr>
            <a:xfrm>
              <a:off x="2824566" y="5888281"/>
              <a:ext cx="122182" cy="141381"/>
            </a:xfrm>
            <a:custGeom>
              <a:avLst/>
              <a:gdLst>
                <a:gd name="connsiteX0" fmla="*/ 116388 w 122182"/>
                <a:gd name="connsiteY0" fmla="*/ 97915 h 141381"/>
                <a:gd name="connsiteX1" fmla="*/ 116388 w 122182"/>
                <a:gd name="connsiteY1" fmla="*/ 97915 h 141381"/>
                <a:gd name="connsiteX2" fmla="*/ 81464 w 122182"/>
                <a:gd name="connsiteY2" fmla="*/ 107801 h 141381"/>
                <a:gd name="connsiteX3" fmla="*/ 47536 w 122182"/>
                <a:gd name="connsiteY3" fmla="*/ 85048 h 141381"/>
                <a:gd name="connsiteX4" fmla="*/ 122183 w 122182"/>
                <a:gd name="connsiteY4" fmla="*/ 47467 h 141381"/>
                <a:gd name="connsiteX5" fmla="*/ 63032 w 122182"/>
                <a:gd name="connsiteY5" fmla="*/ 0 h 141381"/>
                <a:gd name="connsiteX6" fmla="*/ 0 w 122182"/>
                <a:gd name="connsiteY6" fmla="*/ 72181 h 141381"/>
                <a:gd name="connsiteX7" fmla="*/ 63032 w 122182"/>
                <a:gd name="connsiteY7" fmla="*/ 141381 h 141381"/>
                <a:gd name="connsiteX8" fmla="*/ 116362 w 122182"/>
                <a:gd name="connsiteY8" fmla="*/ 97863 h 141381"/>
                <a:gd name="connsiteX9" fmla="*/ 44652 w 122182"/>
                <a:gd name="connsiteY9" fmla="*/ 62322 h 141381"/>
                <a:gd name="connsiteX10" fmla="*/ 44652 w 122182"/>
                <a:gd name="connsiteY10" fmla="*/ 62322 h 141381"/>
                <a:gd name="connsiteX11" fmla="*/ 58207 w 122182"/>
                <a:gd name="connsiteY11" fmla="*/ 30677 h 141381"/>
                <a:gd name="connsiteX12" fmla="*/ 76639 w 122182"/>
                <a:gd name="connsiteY12" fmla="*/ 41557 h 141381"/>
                <a:gd name="connsiteX13" fmla="*/ 61118 w 122182"/>
                <a:gd name="connsiteY13" fmla="*/ 62322 h 141381"/>
                <a:gd name="connsiteX14" fmla="*/ 44652 w 122182"/>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82" h="141381">
                  <a:moveTo>
                    <a:pt x="116388" y="97915"/>
                  </a:moveTo>
                  <a:lnTo>
                    <a:pt x="116388" y="97915"/>
                  </a:lnTo>
                  <a:cubicBezTo>
                    <a:pt x="116388" y="97915"/>
                    <a:pt x="108627" y="107801"/>
                    <a:pt x="81464" y="107801"/>
                  </a:cubicBezTo>
                  <a:cubicBezTo>
                    <a:pt x="54300" y="107801"/>
                    <a:pt x="47536" y="85048"/>
                    <a:pt x="47536" y="85048"/>
                  </a:cubicBezTo>
                  <a:cubicBezTo>
                    <a:pt x="88255" y="85048"/>
                    <a:pt x="122183" y="82093"/>
                    <a:pt x="122183" y="47467"/>
                  </a:cubicBezTo>
                  <a:cubicBezTo>
                    <a:pt x="122183" y="12841"/>
                    <a:pt x="84348" y="0"/>
                    <a:pt x="63032" y="0"/>
                  </a:cubicBezTo>
                  <a:cubicBezTo>
                    <a:pt x="26193" y="0"/>
                    <a:pt x="0" y="31645"/>
                    <a:pt x="0" y="72181"/>
                  </a:cubicBezTo>
                  <a:cubicBezTo>
                    <a:pt x="0" y="117661"/>
                    <a:pt x="33954" y="141381"/>
                    <a:pt x="63032" y="141381"/>
                  </a:cubicBezTo>
                  <a:cubicBezTo>
                    <a:pt x="113452" y="141381"/>
                    <a:pt x="116362" y="97863"/>
                    <a:pt x="116362" y="97863"/>
                  </a:cubicBezTo>
                  <a:moveTo>
                    <a:pt x="44652" y="62322"/>
                  </a:moveTo>
                  <a:lnTo>
                    <a:pt x="44652" y="62322"/>
                  </a:lnTo>
                  <a:cubicBezTo>
                    <a:pt x="45622" y="51442"/>
                    <a:pt x="48532" y="37581"/>
                    <a:pt x="58207" y="30677"/>
                  </a:cubicBezTo>
                  <a:cubicBezTo>
                    <a:pt x="65968" y="25734"/>
                    <a:pt x="76639" y="31671"/>
                    <a:pt x="76639" y="41557"/>
                  </a:cubicBezTo>
                  <a:cubicBezTo>
                    <a:pt x="77610" y="53430"/>
                    <a:pt x="70819" y="60334"/>
                    <a:pt x="61118" y="62322"/>
                  </a:cubicBezTo>
                  <a:cubicBezTo>
                    <a:pt x="60147" y="62322"/>
                    <a:pt x="44652" y="63316"/>
                    <a:pt x="44652" y="62322"/>
                  </a:cubicBezTo>
                </a:path>
              </a:pathLst>
            </a:custGeom>
            <a:solidFill>
              <a:srgbClr val="4F2970"/>
            </a:solidFill>
            <a:ln w="0" cap="flat">
              <a:noFill/>
              <a:prstDash val="solid"/>
              <a:miter/>
            </a:ln>
          </p:spPr>
          <p:txBody>
            <a:bodyPr rtlCol="0" anchor="ctr"/>
            <a:lstStyle/>
            <a:p>
              <a:endParaRPr lang="fi-FI" sz="1013"/>
            </a:p>
          </p:txBody>
        </p:sp>
        <p:sp>
          <p:nvSpPr>
            <p:cNvPr id="50" name="Freeform 49">
              <a:extLst>
                <a:ext uri="{FF2B5EF4-FFF2-40B4-BE49-F238E27FC236}">
                  <a16:creationId xmlns:a16="http://schemas.microsoft.com/office/drawing/2014/main" id="{44A0DD84-2D5E-BBE7-BF79-308955FAB3E6}"/>
                </a:ext>
              </a:extLst>
            </p:cNvPr>
            <p:cNvSpPr/>
            <p:nvPr/>
          </p:nvSpPr>
          <p:spPr>
            <a:xfrm>
              <a:off x="3020478" y="5888281"/>
              <a:ext cx="122156" cy="141381"/>
            </a:xfrm>
            <a:custGeom>
              <a:avLst/>
              <a:gdLst>
                <a:gd name="connsiteX0" fmla="*/ 116362 w 122156"/>
                <a:gd name="connsiteY0" fmla="*/ 97915 h 141381"/>
                <a:gd name="connsiteX1" fmla="*/ 116362 w 122156"/>
                <a:gd name="connsiteY1" fmla="*/ 97915 h 141381"/>
                <a:gd name="connsiteX2" fmla="*/ 81438 w 122156"/>
                <a:gd name="connsiteY2" fmla="*/ 107801 h 141381"/>
                <a:gd name="connsiteX3" fmla="*/ 47510 w 122156"/>
                <a:gd name="connsiteY3" fmla="*/ 85048 h 141381"/>
                <a:gd name="connsiteX4" fmla="*/ 122156 w 122156"/>
                <a:gd name="connsiteY4" fmla="*/ 47467 h 141381"/>
                <a:gd name="connsiteX5" fmla="*/ 63032 w 122156"/>
                <a:gd name="connsiteY5" fmla="*/ 0 h 141381"/>
                <a:gd name="connsiteX6" fmla="*/ 0 w 122156"/>
                <a:gd name="connsiteY6" fmla="*/ 72181 h 141381"/>
                <a:gd name="connsiteX7" fmla="*/ 63032 w 122156"/>
                <a:gd name="connsiteY7" fmla="*/ 141381 h 141381"/>
                <a:gd name="connsiteX8" fmla="*/ 116362 w 122156"/>
                <a:gd name="connsiteY8" fmla="*/ 97863 h 141381"/>
                <a:gd name="connsiteX9" fmla="*/ 44599 w 122156"/>
                <a:gd name="connsiteY9" fmla="*/ 62322 h 141381"/>
                <a:gd name="connsiteX10" fmla="*/ 44599 w 122156"/>
                <a:gd name="connsiteY10" fmla="*/ 62322 h 141381"/>
                <a:gd name="connsiteX11" fmla="*/ 58155 w 122156"/>
                <a:gd name="connsiteY11" fmla="*/ 30677 h 141381"/>
                <a:gd name="connsiteX12" fmla="*/ 76587 w 122156"/>
                <a:gd name="connsiteY12" fmla="*/ 41557 h 141381"/>
                <a:gd name="connsiteX13" fmla="*/ 61065 w 122156"/>
                <a:gd name="connsiteY13" fmla="*/ 62322 h 141381"/>
                <a:gd name="connsiteX14" fmla="*/ 44599 w 122156"/>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56" h="141381">
                  <a:moveTo>
                    <a:pt x="116362" y="97915"/>
                  </a:moveTo>
                  <a:lnTo>
                    <a:pt x="116362" y="97915"/>
                  </a:lnTo>
                  <a:cubicBezTo>
                    <a:pt x="116362" y="97915"/>
                    <a:pt x="108601" y="107801"/>
                    <a:pt x="81438" y="107801"/>
                  </a:cubicBezTo>
                  <a:cubicBezTo>
                    <a:pt x="54274" y="107801"/>
                    <a:pt x="47510" y="85048"/>
                    <a:pt x="47510" y="85048"/>
                  </a:cubicBezTo>
                  <a:cubicBezTo>
                    <a:pt x="88228" y="85048"/>
                    <a:pt x="122156" y="82093"/>
                    <a:pt x="122156" y="47467"/>
                  </a:cubicBezTo>
                  <a:cubicBezTo>
                    <a:pt x="122156" y="12841"/>
                    <a:pt x="84348" y="0"/>
                    <a:pt x="63032" y="0"/>
                  </a:cubicBezTo>
                  <a:cubicBezTo>
                    <a:pt x="26193" y="0"/>
                    <a:pt x="0" y="31645"/>
                    <a:pt x="0" y="72181"/>
                  </a:cubicBezTo>
                  <a:cubicBezTo>
                    <a:pt x="0" y="117661"/>
                    <a:pt x="33928" y="141381"/>
                    <a:pt x="63032" y="141381"/>
                  </a:cubicBezTo>
                  <a:cubicBezTo>
                    <a:pt x="113452" y="141381"/>
                    <a:pt x="116362" y="97863"/>
                    <a:pt x="116362" y="97863"/>
                  </a:cubicBezTo>
                  <a:moveTo>
                    <a:pt x="44599" y="62322"/>
                  </a:moveTo>
                  <a:lnTo>
                    <a:pt x="44599" y="62322"/>
                  </a:lnTo>
                  <a:cubicBezTo>
                    <a:pt x="45569" y="51442"/>
                    <a:pt x="48480" y="37581"/>
                    <a:pt x="58155" y="30677"/>
                  </a:cubicBezTo>
                  <a:cubicBezTo>
                    <a:pt x="65916" y="25734"/>
                    <a:pt x="76587" y="31671"/>
                    <a:pt x="76587" y="41557"/>
                  </a:cubicBezTo>
                  <a:cubicBezTo>
                    <a:pt x="77557" y="53430"/>
                    <a:pt x="70766" y="60334"/>
                    <a:pt x="61065" y="62322"/>
                  </a:cubicBezTo>
                  <a:cubicBezTo>
                    <a:pt x="60095" y="62322"/>
                    <a:pt x="44599" y="63316"/>
                    <a:pt x="44599" y="62322"/>
                  </a:cubicBezTo>
                </a:path>
              </a:pathLst>
            </a:custGeom>
            <a:solidFill>
              <a:srgbClr val="4F2970"/>
            </a:solidFill>
            <a:ln w="0" cap="flat">
              <a:noFill/>
              <a:prstDash val="solid"/>
              <a:miter/>
            </a:ln>
          </p:spPr>
          <p:txBody>
            <a:bodyPr rtlCol="0" anchor="ctr"/>
            <a:lstStyle/>
            <a:p>
              <a:endParaRPr lang="fi-FI" sz="1013"/>
            </a:p>
          </p:txBody>
        </p:sp>
        <p:sp>
          <p:nvSpPr>
            <p:cNvPr id="51" name="Freeform 50">
              <a:extLst>
                <a:ext uri="{FF2B5EF4-FFF2-40B4-BE49-F238E27FC236}">
                  <a16:creationId xmlns:a16="http://schemas.microsoft.com/office/drawing/2014/main" id="{244BCC18-EAA6-7286-7F21-B14B99104A82}"/>
                </a:ext>
              </a:extLst>
            </p:cNvPr>
            <p:cNvSpPr/>
            <p:nvPr/>
          </p:nvSpPr>
          <p:spPr>
            <a:xfrm>
              <a:off x="3142976" y="5884358"/>
              <a:ext cx="129454" cy="146304"/>
            </a:xfrm>
            <a:custGeom>
              <a:avLst/>
              <a:gdLst>
                <a:gd name="connsiteX0" fmla="*/ 85973 w 129454"/>
                <a:gd name="connsiteY0" fmla="*/ 104794 h 146304"/>
                <a:gd name="connsiteX1" fmla="*/ 57866 w 129454"/>
                <a:gd name="connsiteY1" fmla="*/ 104794 h 146304"/>
                <a:gd name="connsiteX2" fmla="*/ 86943 w 129454"/>
                <a:gd name="connsiteY2" fmla="*/ 80079 h 146304"/>
                <a:gd name="connsiteX3" fmla="*/ 127662 w 129454"/>
                <a:gd name="connsiteY3" fmla="*/ 10879 h 146304"/>
                <a:gd name="connsiteX4" fmla="*/ 120871 w 129454"/>
                <a:gd name="connsiteY4" fmla="*/ 0 h 146304"/>
                <a:gd name="connsiteX5" fmla="*/ 112140 w 129454"/>
                <a:gd name="connsiteY5" fmla="*/ 7898 h 146304"/>
                <a:gd name="connsiteX6" fmla="*/ 104379 w 129454"/>
                <a:gd name="connsiteY6" fmla="*/ 9886 h 146304"/>
                <a:gd name="connsiteX7" fmla="*/ 25852 w 129454"/>
                <a:gd name="connsiteY7" fmla="*/ 9886 h 146304"/>
                <a:gd name="connsiteX8" fmla="*/ 7420 w 129454"/>
                <a:gd name="connsiteY8" fmla="*/ 28663 h 146304"/>
                <a:gd name="connsiteX9" fmla="*/ 25852 w 129454"/>
                <a:gd name="connsiteY9" fmla="*/ 47467 h 146304"/>
                <a:gd name="connsiteX10" fmla="*/ 69481 w 129454"/>
                <a:gd name="connsiteY10" fmla="*/ 47467 h 146304"/>
                <a:gd name="connsiteX11" fmla="*/ 12270 w 129454"/>
                <a:gd name="connsiteY11" fmla="*/ 96922 h 146304"/>
                <a:gd name="connsiteX12" fmla="*/ 629 w 129454"/>
                <a:gd name="connsiteY12" fmla="*/ 143395 h 146304"/>
                <a:gd name="connsiteX13" fmla="*/ 55899 w 129454"/>
                <a:gd name="connsiteY13" fmla="*/ 129560 h 146304"/>
                <a:gd name="connsiteX14" fmla="*/ 77242 w 129454"/>
                <a:gd name="connsiteY14" fmla="*/ 139446 h 146304"/>
                <a:gd name="connsiteX15" fmla="*/ 118931 w 129454"/>
                <a:gd name="connsiteY15" fmla="*/ 94934 h 146304"/>
                <a:gd name="connsiteX16" fmla="*/ 85947 w 129454"/>
                <a:gd name="connsiteY16" fmla="*/ 104820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454" h="146304">
                  <a:moveTo>
                    <a:pt x="85973" y="104794"/>
                  </a:moveTo>
                  <a:lnTo>
                    <a:pt x="57866" y="104794"/>
                  </a:lnTo>
                  <a:cubicBezTo>
                    <a:pt x="59806" y="104794"/>
                    <a:pt x="80179" y="87010"/>
                    <a:pt x="86943" y="80079"/>
                  </a:cubicBezTo>
                  <a:cubicBezTo>
                    <a:pt x="105375" y="64257"/>
                    <a:pt x="137363" y="40537"/>
                    <a:pt x="127662" y="10879"/>
                  </a:cubicBezTo>
                  <a:cubicBezTo>
                    <a:pt x="125722" y="3949"/>
                    <a:pt x="120871" y="0"/>
                    <a:pt x="120871" y="0"/>
                  </a:cubicBezTo>
                  <a:cubicBezTo>
                    <a:pt x="120871" y="0"/>
                    <a:pt x="118931" y="4943"/>
                    <a:pt x="112140" y="7898"/>
                  </a:cubicBezTo>
                  <a:cubicBezTo>
                    <a:pt x="109230" y="8892"/>
                    <a:pt x="107289" y="8892"/>
                    <a:pt x="104379" y="9886"/>
                  </a:cubicBezTo>
                  <a:lnTo>
                    <a:pt x="25852" y="9886"/>
                  </a:lnTo>
                  <a:cubicBezTo>
                    <a:pt x="16151" y="9886"/>
                    <a:pt x="7420" y="17784"/>
                    <a:pt x="7420" y="28663"/>
                  </a:cubicBezTo>
                  <a:cubicBezTo>
                    <a:pt x="7420" y="38549"/>
                    <a:pt x="15180" y="47467"/>
                    <a:pt x="25852" y="47467"/>
                  </a:cubicBezTo>
                  <a:lnTo>
                    <a:pt x="69481" y="47467"/>
                  </a:lnTo>
                  <a:cubicBezTo>
                    <a:pt x="49108" y="60308"/>
                    <a:pt x="24882" y="74169"/>
                    <a:pt x="12270" y="96922"/>
                  </a:cubicBezTo>
                  <a:cubicBezTo>
                    <a:pt x="5479" y="108795"/>
                    <a:pt x="-2282" y="128566"/>
                    <a:pt x="629" y="143395"/>
                  </a:cubicBezTo>
                  <a:cubicBezTo>
                    <a:pt x="10330" y="134503"/>
                    <a:pt x="36497" y="125585"/>
                    <a:pt x="55899" y="129560"/>
                  </a:cubicBezTo>
                  <a:cubicBezTo>
                    <a:pt x="63660" y="131548"/>
                    <a:pt x="71421" y="135497"/>
                    <a:pt x="77242" y="139446"/>
                  </a:cubicBezTo>
                  <a:cubicBezTo>
                    <a:pt x="114080" y="164160"/>
                    <a:pt x="136393" y="115699"/>
                    <a:pt x="118931" y="94934"/>
                  </a:cubicBezTo>
                  <a:cubicBezTo>
                    <a:pt x="118931" y="94934"/>
                    <a:pt x="108260" y="104820"/>
                    <a:pt x="85947" y="104820"/>
                  </a:cubicBezTo>
                </a:path>
              </a:pathLst>
            </a:custGeom>
            <a:solidFill>
              <a:srgbClr val="4F2970"/>
            </a:solidFill>
            <a:ln w="0" cap="flat">
              <a:noFill/>
              <a:prstDash val="solid"/>
              <a:miter/>
            </a:ln>
          </p:spPr>
          <p:txBody>
            <a:bodyPr rtlCol="0" anchor="ctr"/>
            <a:lstStyle/>
            <a:p>
              <a:endParaRPr lang="fi-FI" sz="1013"/>
            </a:p>
          </p:txBody>
        </p:sp>
        <p:sp>
          <p:nvSpPr>
            <p:cNvPr id="52" name="Freeform 51">
              <a:extLst>
                <a:ext uri="{FF2B5EF4-FFF2-40B4-BE49-F238E27FC236}">
                  <a16:creationId xmlns:a16="http://schemas.microsoft.com/office/drawing/2014/main" id="{D8CB3E3D-C93A-FE77-6B2F-3DFA7A0B5272}"/>
                </a:ext>
              </a:extLst>
            </p:cNvPr>
            <p:cNvSpPr/>
            <p:nvPr/>
          </p:nvSpPr>
          <p:spPr>
            <a:xfrm>
              <a:off x="2153662" y="5826806"/>
              <a:ext cx="295755" cy="255266"/>
            </a:xfrm>
            <a:custGeom>
              <a:avLst/>
              <a:gdLst>
                <a:gd name="connsiteX0" fmla="*/ 245283 w 295755"/>
                <a:gd name="connsiteY0" fmla="*/ 192997 h 255266"/>
                <a:gd name="connsiteX1" fmla="*/ 245283 w 295755"/>
                <a:gd name="connsiteY1" fmla="*/ 192997 h 255266"/>
                <a:gd name="connsiteX2" fmla="*/ 214239 w 295755"/>
                <a:gd name="connsiteY2" fmla="*/ 93120 h 255266"/>
                <a:gd name="connsiteX3" fmla="*/ 232671 w 295755"/>
                <a:gd name="connsiteY3" fmla="*/ 12020 h 255266"/>
                <a:gd name="connsiteX4" fmla="*/ 205534 w 295755"/>
                <a:gd name="connsiteY4" fmla="*/ 147 h 255266"/>
                <a:gd name="connsiteX5" fmla="*/ 166756 w 295755"/>
                <a:gd name="connsiteY5" fmla="*/ 25855 h 255266"/>
                <a:gd name="connsiteX6" fmla="*/ 128947 w 295755"/>
                <a:gd name="connsiteY6" fmla="*/ 81220 h 255266"/>
                <a:gd name="connsiteX7" fmla="*/ 95989 w 295755"/>
                <a:gd name="connsiteY7" fmla="*/ 25855 h 255266"/>
                <a:gd name="connsiteX8" fmla="*/ 64946 w 295755"/>
                <a:gd name="connsiteY8" fmla="*/ 1115 h 255266"/>
                <a:gd name="connsiteX9" fmla="*/ 29077 w 295755"/>
                <a:gd name="connsiteY9" fmla="*/ 12988 h 255266"/>
                <a:gd name="connsiteX10" fmla="*/ 42659 w 295755"/>
                <a:gd name="connsiteY10" fmla="*/ 92100 h 255266"/>
                <a:gd name="connsiteX11" fmla="*/ 0 w 295755"/>
                <a:gd name="connsiteY11" fmla="*/ 176154 h 255266"/>
                <a:gd name="connsiteX12" fmla="*/ 67882 w 295755"/>
                <a:gd name="connsiteY12" fmla="*/ 167263 h 255266"/>
                <a:gd name="connsiteX13" fmla="*/ 81464 w 295755"/>
                <a:gd name="connsiteY13" fmla="*/ 89145 h 255266"/>
                <a:gd name="connsiteX14" fmla="*/ 126063 w 295755"/>
                <a:gd name="connsiteY14" fmla="*/ 162294 h 255266"/>
                <a:gd name="connsiteX15" fmla="*/ 177453 w 295755"/>
                <a:gd name="connsiteY15" fmla="*/ 89145 h 255266"/>
                <a:gd name="connsiteX16" fmla="*/ 246306 w 295755"/>
                <a:gd name="connsiteY16" fmla="*/ 255266 h 255266"/>
                <a:gd name="connsiteX17" fmla="*/ 295756 w 295755"/>
                <a:gd name="connsiteY17" fmla="*/ 219672 h 255266"/>
                <a:gd name="connsiteX18" fmla="*/ 245335 w 295755"/>
                <a:gd name="connsiteY18" fmla="*/ 192971 h 25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755" h="255266">
                  <a:moveTo>
                    <a:pt x="245283" y="192997"/>
                  </a:moveTo>
                  <a:lnTo>
                    <a:pt x="245283" y="192997"/>
                  </a:lnTo>
                  <a:cubicBezTo>
                    <a:pt x="222970" y="166295"/>
                    <a:pt x="216179" y="122803"/>
                    <a:pt x="214239" y="93120"/>
                  </a:cubicBezTo>
                  <a:cubicBezTo>
                    <a:pt x="213269" y="68406"/>
                    <a:pt x="214239" y="24888"/>
                    <a:pt x="232671" y="12020"/>
                  </a:cubicBezTo>
                  <a:cubicBezTo>
                    <a:pt x="226851" y="3129"/>
                    <a:pt x="214239" y="147"/>
                    <a:pt x="205534" y="147"/>
                  </a:cubicBezTo>
                  <a:cubicBezTo>
                    <a:pt x="184218" y="147"/>
                    <a:pt x="174490" y="14976"/>
                    <a:pt x="166756" y="25855"/>
                  </a:cubicBezTo>
                  <a:cubicBezTo>
                    <a:pt x="164816" y="28810"/>
                    <a:pt x="128947" y="81220"/>
                    <a:pt x="128947" y="81220"/>
                  </a:cubicBezTo>
                  <a:cubicBezTo>
                    <a:pt x="128947" y="81220"/>
                    <a:pt x="99870" y="31766"/>
                    <a:pt x="95989" y="25855"/>
                  </a:cubicBezTo>
                  <a:cubicBezTo>
                    <a:pt x="91139" y="17931"/>
                    <a:pt x="81438" y="3102"/>
                    <a:pt x="64946" y="1115"/>
                  </a:cubicBezTo>
                  <a:cubicBezTo>
                    <a:pt x="58155" y="-873"/>
                    <a:pt x="38752" y="-1840"/>
                    <a:pt x="29077" y="12988"/>
                  </a:cubicBezTo>
                  <a:cubicBezTo>
                    <a:pt x="46540" y="27817"/>
                    <a:pt x="46540" y="66392"/>
                    <a:pt x="42659" y="92100"/>
                  </a:cubicBezTo>
                  <a:cubicBezTo>
                    <a:pt x="31018" y="169224"/>
                    <a:pt x="0" y="176154"/>
                    <a:pt x="0" y="176154"/>
                  </a:cubicBezTo>
                  <a:cubicBezTo>
                    <a:pt x="15522" y="221634"/>
                    <a:pt x="56241" y="203824"/>
                    <a:pt x="67882" y="167263"/>
                  </a:cubicBezTo>
                  <a:cubicBezTo>
                    <a:pt x="75643" y="143542"/>
                    <a:pt x="80494" y="113859"/>
                    <a:pt x="81464" y="89145"/>
                  </a:cubicBezTo>
                  <a:lnTo>
                    <a:pt x="126063" y="162294"/>
                  </a:lnTo>
                  <a:lnTo>
                    <a:pt x="177453" y="89145"/>
                  </a:lnTo>
                  <a:cubicBezTo>
                    <a:pt x="168722" y="218679"/>
                    <a:pt x="210437" y="255266"/>
                    <a:pt x="246306" y="255266"/>
                  </a:cubicBezTo>
                  <a:cubicBezTo>
                    <a:pt x="282174" y="255266"/>
                    <a:pt x="295756" y="219672"/>
                    <a:pt x="295756" y="219672"/>
                  </a:cubicBezTo>
                  <a:cubicBezTo>
                    <a:pt x="275383" y="218679"/>
                    <a:pt x="258891" y="207799"/>
                    <a:pt x="245335" y="192971"/>
                  </a:cubicBezTo>
                </a:path>
              </a:pathLst>
            </a:custGeom>
            <a:solidFill>
              <a:srgbClr val="4F2970"/>
            </a:solidFill>
            <a:ln w="0" cap="flat">
              <a:noFill/>
              <a:prstDash val="solid"/>
              <a:miter/>
            </a:ln>
          </p:spPr>
          <p:txBody>
            <a:bodyPr rtlCol="0" anchor="ctr"/>
            <a:lstStyle/>
            <a:p>
              <a:endParaRPr lang="fi-FI" sz="1013"/>
            </a:p>
          </p:txBody>
        </p:sp>
        <p:sp>
          <p:nvSpPr>
            <p:cNvPr id="53" name="Freeform 52">
              <a:extLst>
                <a:ext uri="{FF2B5EF4-FFF2-40B4-BE49-F238E27FC236}">
                  <a16:creationId xmlns:a16="http://schemas.microsoft.com/office/drawing/2014/main" id="{CDF60E1E-5F42-E904-C005-1F69EC34B71C}"/>
                </a:ext>
              </a:extLst>
            </p:cNvPr>
            <p:cNvSpPr/>
            <p:nvPr/>
          </p:nvSpPr>
          <p:spPr>
            <a:xfrm>
              <a:off x="2507546" y="6050480"/>
              <a:ext cx="27163" cy="95035"/>
            </a:xfrm>
            <a:custGeom>
              <a:avLst/>
              <a:gdLst>
                <a:gd name="connsiteX0" fmla="*/ 4851 w 27163"/>
                <a:gd name="connsiteY0" fmla="*/ 10853 h 95035"/>
                <a:gd name="connsiteX1" fmla="*/ 4851 w 27163"/>
                <a:gd name="connsiteY1" fmla="*/ 10853 h 95035"/>
                <a:gd name="connsiteX2" fmla="*/ 5821 w 27163"/>
                <a:gd name="connsiteY2" fmla="*/ 16790 h 95035"/>
                <a:gd name="connsiteX3" fmla="*/ 5821 w 27163"/>
                <a:gd name="connsiteY3" fmla="*/ 85022 h 95035"/>
                <a:gd name="connsiteX4" fmla="*/ 15522 w 27163"/>
                <a:gd name="connsiteY4" fmla="*/ 94908 h 95035"/>
                <a:gd name="connsiteX5" fmla="*/ 27163 w 27163"/>
                <a:gd name="connsiteY5" fmla="*/ 85022 h 95035"/>
                <a:gd name="connsiteX6" fmla="*/ 27163 w 27163"/>
                <a:gd name="connsiteY6" fmla="*/ 23720 h 95035"/>
                <a:gd name="connsiteX7" fmla="*/ 25223 w 27163"/>
                <a:gd name="connsiteY7" fmla="*/ 8892 h 95035"/>
                <a:gd name="connsiteX8" fmla="*/ 9701 w 27163"/>
                <a:gd name="connsiteY8" fmla="*/ 0 h 95035"/>
                <a:gd name="connsiteX9" fmla="*/ 0 w 27163"/>
                <a:gd name="connsiteY9" fmla="*/ 4943 h 95035"/>
                <a:gd name="connsiteX10" fmla="*/ 4851 w 27163"/>
                <a:gd name="connsiteY10" fmla="*/ 10879 h 9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5035">
                  <a:moveTo>
                    <a:pt x="4851" y="10853"/>
                  </a:moveTo>
                  <a:lnTo>
                    <a:pt x="4851" y="10853"/>
                  </a:lnTo>
                  <a:cubicBezTo>
                    <a:pt x="5821" y="12841"/>
                    <a:pt x="5821" y="14802"/>
                    <a:pt x="5821" y="16790"/>
                  </a:cubicBezTo>
                  <a:lnTo>
                    <a:pt x="5821" y="85022"/>
                  </a:lnTo>
                  <a:cubicBezTo>
                    <a:pt x="5821" y="89965"/>
                    <a:pt x="10671" y="94908"/>
                    <a:pt x="15522" y="94908"/>
                  </a:cubicBezTo>
                  <a:cubicBezTo>
                    <a:pt x="21343" y="95902"/>
                    <a:pt x="26193" y="90959"/>
                    <a:pt x="27163" y="85022"/>
                  </a:cubicBezTo>
                  <a:lnTo>
                    <a:pt x="27163" y="23720"/>
                  </a:lnTo>
                  <a:cubicBezTo>
                    <a:pt x="27163" y="18778"/>
                    <a:pt x="27163" y="13835"/>
                    <a:pt x="25223" y="8892"/>
                  </a:cubicBezTo>
                  <a:cubicBezTo>
                    <a:pt x="22313" y="3949"/>
                    <a:pt x="16492" y="0"/>
                    <a:pt x="9701" y="0"/>
                  </a:cubicBezTo>
                  <a:cubicBezTo>
                    <a:pt x="3881" y="0"/>
                    <a:pt x="0" y="4943"/>
                    <a:pt x="0" y="4943"/>
                  </a:cubicBezTo>
                  <a:cubicBezTo>
                    <a:pt x="0" y="4943"/>
                    <a:pt x="3881" y="5937"/>
                    <a:pt x="4851" y="10879"/>
                  </a:cubicBezTo>
                </a:path>
              </a:pathLst>
            </a:custGeom>
            <a:solidFill>
              <a:srgbClr val="4F2970"/>
            </a:solidFill>
            <a:ln w="0" cap="flat">
              <a:noFill/>
              <a:prstDash val="solid"/>
              <a:miter/>
            </a:ln>
          </p:spPr>
          <p:txBody>
            <a:bodyPr rtlCol="0" anchor="ctr"/>
            <a:lstStyle/>
            <a:p>
              <a:endParaRPr lang="fi-FI" sz="1013"/>
            </a:p>
          </p:txBody>
        </p:sp>
        <p:sp>
          <p:nvSpPr>
            <p:cNvPr id="54" name="Freeform 53">
              <a:extLst>
                <a:ext uri="{FF2B5EF4-FFF2-40B4-BE49-F238E27FC236}">
                  <a16:creationId xmlns:a16="http://schemas.microsoft.com/office/drawing/2014/main" id="{4BEEFE62-D068-5FB2-1C14-D69EC9F36ECD}"/>
                </a:ext>
              </a:extLst>
            </p:cNvPr>
            <p:cNvSpPr/>
            <p:nvPr/>
          </p:nvSpPr>
          <p:spPr>
            <a:xfrm>
              <a:off x="3154276" y="6050454"/>
              <a:ext cx="27163" cy="94907"/>
            </a:xfrm>
            <a:custGeom>
              <a:avLst/>
              <a:gdLst>
                <a:gd name="connsiteX0" fmla="*/ 22313 w 27163"/>
                <a:gd name="connsiteY0" fmla="*/ 84055 h 94907"/>
                <a:gd name="connsiteX1" fmla="*/ 22313 w 27163"/>
                <a:gd name="connsiteY1" fmla="*/ 84055 h 94907"/>
                <a:gd name="connsiteX2" fmla="*/ 21343 w 27163"/>
                <a:gd name="connsiteY2" fmla="*/ 78118 h 94907"/>
                <a:gd name="connsiteX3" fmla="*/ 21343 w 27163"/>
                <a:gd name="connsiteY3" fmla="*/ 9886 h 94907"/>
                <a:gd name="connsiteX4" fmla="*/ 10671 w 27163"/>
                <a:gd name="connsiteY4" fmla="*/ 0 h 94907"/>
                <a:gd name="connsiteX5" fmla="*/ 0 w 27163"/>
                <a:gd name="connsiteY5" fmla="*/ 9886 h 94907"/>
                <a:gd name="connsiteX6" fmla="*/ 0 w 27163"/>
                <a:gd name="connsiteY6" fmla="*/ 71188 h 94907"/>
                <a:gd name="connsiteX7" fmla="*/ 1940 w 27163"/>
                <a:gd name="connsiteY7" fmla="*/ 86016 h 94907"/>
                <a:gd name="connsiteX8" fmla="*/ 17462 w 27163"/>
                <a:gd name="connsiteY8" fmla="*/ 94908 h 94907"/>
                <a:gd name="connsiteX9" fmla="*/ 27163 w 27163"/>
                <a:gd name="connsiteY9" fmla="*/ 89965 h 94907"/>
                <a:gd name="connsiteX10" fmla="*/ 22313 w 27163"/>
                <a:gd name="connsiteY10" fmla="*/ 84028 h 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4907">
                  <a:moveTo>
                    <a:pt x="22313" y="84055"/>
                  </a:moveTo>
                  <a:lnTo>
                    <a:pt x="22313" y="84055"/>
                  </a:lnTo>
                  <a:cubicBezTo>
                    <a:pt x="21343" y="82067"/>
                    <a:pt x="21343" y="80106"/>
                    <a:pt x="21343" y="78118"/>
                  </a:cubicBezTo>
                  <a:lnTo>
                    <a:pt x="21343" y="9886"/>
                  </a:lnTo>
                  <a:cubicBezTo>
                    <a:pt x="21343" y="4943"/>
                    <a:pt x="16492" y="0"/>
                    <a:pt x="10671" y="0"/>
                  </a:cubicBezTo>
                  <a:cubicBezTo>
                    <a:pt x="5821" y="0"/>
                    <a:pt x="0" y="4943"/>
                    <a:pt x="0" y="9886"/>
                  </a:cubicBezTo>
                  <a:lnTo>
                    <a:pt x="0" y="71188"/>
                  </a:lnTo>
                  <a:cubicBezTo>
                    <a:pt x="0" y="76130"/>
                    <a:pt x="0" y="81073"/>
                    <a:pt x="1940" y="86016"/>
                  </a:cubicBezTo>
                  <a:cubicBezTo>
                    <a:pt x="3880" y="90959"/>
                    <a:pt x="10671" y="94908"/>
                    <a:pt x="17462" y="94908"/>
                  </a:cubicBezTo>
                  <a:cubicBezTo>
                    <a:pt x="23283" y="94908"/>
                    <a:pt x="27163" y="89965"/>
                    <a:pt x="27163" y="89965"/>
                  </a:cubicBezTo>
                  <a:cubicBezTo>
                    <a:pt x="27163" y="89965"/>
                    <a:pt x="23283" y="88971"/>
                    <a:pt x="22313" y="84028"/>
                  </a:cubicBezTo>
                </a:path>
              </a:pathLst>
            </a:custGeom>
            <a:solidFill>
              <a:srgbClr val="4F2970"/>
            </a:solidFill>
            <a:ln w="0" cap="flat">
              <a:noFill/>
              <a:prstDash val="solid"/>
              <a:miter/>
            </a:ln>
          </p:spPr>
          <p:txBody>
            <a:bodyPr rtlCol="0" anchor="ctr"/>
            <a:lstStyle/>
            <a:p>
              <a:endParaRPr lang="fi-FI" sz="1013"/>
            </a:p>
          </p:txBody>
        </p:sp>
        <p:sp>
          <p:nvSpPr>
            <p:cNvPr id="55" name="Freeform 54">
              <a:extLst>
                <a:ext uri="{FF2B5EF4-FFF2-40B4-BE49-F238E27FC236}">
                  <a16:creationId xmlns:a16="http://schemas.microsoft.com/office/drawing/2014/main" id="{3DF3003C-D92E-6723-5827-C4670EDB5A23}"/>
                </a:ext>
              </a:extLst>
            </p:cNvPr>
            <p:cNvSpPr/>
            <p:nvPr/>
          </p:nvSpPr>
          <p:spPr>
            <a:xfrm>
              <a:off x="2757680" y="6081970"/>
              <a:ext cx="53434" cy="63545"/>
            </a:xfrm>
            <a:custGeom>
              <a:avLst/>
              <a:gdLst>
                <a:gd name="connsiteX0" fmla="*/ 39775 w 53434"/>
                <a:gd name="connsiteY0" fmla="*/ 3109 h 63545"/>
                <a:gd name="connsiteX1" fmla="*/ 39775 w 53434"/>
                <a:gd name="connsiteY1" fmla="*/ 3109 h 63545"/>
                <a:gd name="connsiteX2" fmla="*/ 20372 w 53434"/>
                <a:gd name="connsiteY2" fmla="*/ 15950 h 63545"/>
                <a:gd name="connsiteX3" fmla="*/ 20372 w 53434"/>
                <a:gd name="connsiteY3" fmla="*/ 10014 h 63545"/>
                <a:gd name="connsiteX4" fmla="*/ 10671 w 53434"/>
                <a:gd name="connsiteY4" fmla="*/ 128 h 63545"/>
                <a:gd name="connsiteX5" fmla="*/ 0 w 53434"/>
                <a:gd name="connsiteY5" fmla="*/ 10014 h 63545"/>
                <a:gd name="connsiteX6" fmla="*/ 0 w 53434"/>
                <a:gd name="connsiteY6" fmla="*/ 53532 h 63545"/>
                <a:gd name="connsiteX7" fmla="*/ 9701 w 53434"/>
                <a:gd name="connsiteY7" fmla="*/ 63417 h 63545"/>
                <a:gd name="connsiteX8" fmla="*/ 20372 w 53434"/>
                <a:gd name="connsiteY8" fmla="*/ 53532 h 63545"/>
                <a:gd name="connsiteX9" fmla="*/ 20372 w 53434"/>
                <a:gd name="connsiteY9" fmla="*/ 26830 h 63545"/>
                <a:gd name="connsiteX10" fmla="*/ 27163 w 53434"/>
                <a:gd name="connsiteY10" fmla="*/ 17938 h 63545"/>
                <a:gd name="connsiteX11" fmla="*/ 32014 w 53434"/>
                <a:gd name="connsiteY11" fmla="*/ 23874 h 63545"/>
                <a:gd name="connsiteX12" fmla="*/ 32014 w 53434"/>
                <a:gd name="connsiteY12" fmla="*/ 53532 h 63545"/>
                <a:gd name="connsiteX13" fmla="*/ 42685 w 53434"/>
                <a:gd name="connsiteY13" fmla="*/ 63417 h 63545"/>
                <a:gd name="connsiteX14" fmla="*/ 53357 w 53434"/>
                <a:gd name="connsiteY14" fmla="*/ 53532 h 63545"/>
                <a:gd name="connsiteX15" fmla="*/ 53357 w 53434"/>
                <a:gd name="connsiteY15" fmla="*/ 37709 h 63545"/>
                <a:gd name="connsiteX16" fmla="*/ 39775 w 53434"/>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434" h="63545">
                  <a:moveTo>
                    <a:pt x="39775" y="3109"/>
                  </a:moveTo>
                  <a:lnTo>
                    <a:pt x="39775" y="3109"/>
                  </a:lnTo>
                  <a:cubicBezTo>
                    <a:pt x="29104" y="3109"/>
                    <a:pt x="22313" y="12995"/>
                    <a:pt x="20372" y="15950"/>
                  </a:cubicBezTo>
                  <a:lnTo>
                    <a:pt x="20372" y="10014"/>
                  </a:lnTo>
                  <a:cubicBezTo>
                    <a:pt x="20372" y="4077"/>
                    <a:pt x="15522" y="128"/>
                    <a:pt x="10671" y="128"/>
                  </a:cubicBezTo>
                  <a:cubicBezTo>
                    <a:pt x="4851" y="-866"/>
                    <a:pt x="0" y="4077"/>
                    <a:pt x="0" y="10014"/>
                  </a:cubicBezTo>
                  <a:lnTo>
                    <a:pt x="0" y="53532"/>
                  </a:lnTo>
                  <a:cubicBezTo>
                    <a:pt x="0" y="58474"/>
                    <a:pt x="4851" y="63417"/>
                    <a:pt x="9701" y="63417"/>
                  </a:cubicBezTo>
                  <a:cubicBezTo>
                    <a:pt x="14552" y="64411"/>
                    <a:pt x="20372" y="59468"/>
                    <a:pt x="20372" y="53532"/>
                  </a:cubicBezTo>
                  <a:lnTo>
                    <a:pt x="20372" y="26830"/>
                  </a:lnTo>
                  <a:cubicBezTo>
                    <a:pt x="21343" y="22881"/>
                    <a:pt x="24253" y="17938"/>
                    <a:pt x="27163" y="17938"/>
                  </a:cubicBezTo>
                  <a:cubicBezTo>
                    <a:pt x="32014" y="17938"/>
                    <a:pt x="32014" y="23874"/>
                    <a:pt x="32014" y="23874"/>
                  </a:cubicBezTo>
                  <a:lnTo>
                    <a:pt x="32014" y="53532"/>
                  </a:lnTo>
                  <a:cubicBezTo>
                    <a:pt x="32984" y="58474"/>
                    <a:pt x="37835" y="63417"/>
                    <a:pt x="42685" y="63417"/>
                  </a:cubicBezTo>
                  <a:cubicBezTo>
                    <a:pt x="47536" y="64411"/>
                    <a:pt x="53357" y="59468"/>
                    <a:pt x="53357" y="53532"/>
                  </a:cubicBezTo>
                  <a:lnTo>
                    <a:pt x="53357" y="37709"/>
                  </a:lnTo>
                  <a:cubicBezTo>
                    <a:pt x="53357" y="21887"/>
                    <a:pt x="55297" y="3109"/>
                    <a:pt x="39775" y="3109"/>
                  </a:cubicBezTo>
                </a:path>
              </a:pathLst>
            </a:custGeom>
            <a:solidFill>
              <a:srgbClr val="4F2970"/>
            </a:solidFill>
            <a:ln w="0" cap="flat">
              <a:noFill/>
              <a:prstDash val="solid"/>
              <a:miter/>
            </a:ln>
          </p:spPr>
          <p:txBody>
            <a:bodyPr rtlCol="0" anchor="ctr"/>
            <a:lstStyle/>
            <a:p>
              <a:endParaRPr lang="fi-FI" sz="1013"/>
            </a:p>
          </p:txBody>
        </p:sp>
        <p:sp>
          <p:nvSpPr>
            <p:cNvPr id="56" name="Freeform 55">
              <a:extLst>
                <a:ext uri="{FF2B5EF4-FFF2-40B4-BE49-F238E27FC236}">
                  <a16:creationId xmlns:a16="http://schemas.microsoft.com/office/drawing/2014/main" id="{20EC378B-B890-A027-0CC7-DE09BC926244}"/>
                </a:ext>
              </a:extLst>
            </p:cNvPr>
            <p:cNvSpPr/>
            <p:nvPr/>
          </p:nvSpPr>
          <p:spPr>
            <a:xfrm>
              <a:off x="3024358" y="6081970"/>
              <a:ext cx="54340" cy="63545"/>
            </a:xfrm>
            <a:custGeom>
              <a:avLst/>
              <a:gdLst>
                <a:gd name="connsiteX0" fmla="*/ 40719 w 54340"/>
                <a:gd name="connsiteY0" fmla="*/ 3109 h 63545"/>
                <a:gd name="connsiteX1" fmla="*/ 40719 w 54340"/>
                <a:gd name="connsiteY1" fmla="*/ 3109 h 63545"/>
                <a:gd name="connsiteX2" fmla="*/ 21316 w 54340"/>
                <a:gd name="connsiteY2" fmla="*/ 15950 h 63545"/>
                <a:gd name="connsiteX3" fmla="*/ 21316 w 54340"/>
                <a:gd name="connsiteY3" fmla="*/ 10014 h 63545"/>
                <a:gd name="connsiteX4" fmla="*/ 11615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4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71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19" y="3109"/>
                  </a:moveTo>
                  <a:lnTo>
                    <a:pt x="40719" y="3109"/>
                  </a:lnTo>
                  <a:cubicBezTo>
                    <a:pt x="30047" y="3109"/>
                    <a:pt x="23257" y="12995"/>
                    <a:pt x="21316" y="15950"/>
                  </a:cubicBezTo>
                  <a:lnTo>
                    <a:pt x="21316" y="10014"/>
                  </a:lnTo>
                  <a:cubicBezTo>
                    <a:pt x="21316" y="4077"/>
                    <a:pt x="16466" y="128"/>
                    <a:pt x="11615" y="128"/>
                  </a:cubicBezTo>
                  <a:cubicBezTo>
                    <a:pt x="5794" y="-866"/>
                    <a:pt x="944" y="4077"/>
                    <a:pt x="0" y="10014"/>
                  </a:cubicBezTo>
                  <a:lnTo>
                    <a:pt x="0" y="53532"/>
                  </a:lnTo>
                  <a:cubicBezTo>
                    <a:pt x="970" y="58474"/>
                    <a:pt x="5821" y="63417"/>
                    <a:pt x="10671" y="63417"/>
                  </a:cubicBezTo>
                  <a:cubicBezTo>
                    <a:pt x="15522" y="64411"/>
                    <a:pt x="21343" y="59468"/>
                    <a:pt x="21343" y="53532"/>
                  </a:cubicBezTo>
                  <a:lnTo>
                    <a:pt x="21343" y="26830"/>
                  </a:lnTo>
                  <a:cubicBezTo>
                    <a:pt x="22313" y="22881"/>
                    <a:pt x="25223" y="17938"/>
                    <a:pt x="28134" y="17938"/>
                  </a:cubicBezTo>
                  <a:cubicBezTo>
                    <a:pt x="32984" y="17938"/>
                    <a:pt x="32984" y="23874"/>
                    <a:pt x="32984" y="23874"/>
                  </a:cubicBezTo>
                  <a:lnTo>
                    <a:pt x="32984" y="53532"/>
                  </a:lnTo>
                  <a:cubicBezTo>
                    <a:pt x="32984" y="58474"/>
                    <a:pt x="38805" y="63417"/>
                    <a:pt x="43655" y="63417"/>
                  </a:cubicBezTo>
                  <a:cubicBezTo>
                    <a:pt x="48506" y="64411"/>
                    <a:pt x="54327" y="59468"/>
                    <a:pt x="54327" y="53532"/>
                  </a:cubicBezTo>
                  <a:lnTo>
                    <a:pt x="54327" y="37709"/>
                  </a:lnTo>
                  <a:cubicBezTo>
                    <a:pt x="54327" y="21887"/>
                    <a:pt x="55297" y="3109"/>
                    <a:pt x="40771" y="3109"/>
                  </a:cubicBezTo>
                </a:path>
              </a:pathLst>
            </a:custGeom>
            <a:solidFill>
              <a:srgbClr val="4F2970"/>
            </a:solidFill>
            <a:ln w="0" cap="flat">
              <a:noFill/>
              <a:prstDash val="solid"/>
              <a:miter/>
            </a:ln>
          </p:spPr>
          <p:txBody>
            <a:bodyPr rtlCol="0" anchor="ctr"/>
            <a:lstStyle/>
            <a:p>
              <a:endParaRPr lang="fi-FI" sz="1013"/>
            </a:p>
          </p:txBody>
        </p:sp>
        <p:sp>
          <p:nvSpPr>
            <p:cNvPr id="57" name="Freeform 56">
              <a:extLst>
                <a:ext uri="{FF2B5EF4-FFF2-40B4-BE49-F238E27FC236}">
                  <a16:creationId xmlns:a16="http://schemas.microsoft.com/office/drawing/2014/main" id="{51144060-32F6-E605-F141-AA215B10B2C9}"/>
                </a:ext>
              </a:extLst>
            </p:cNvPr>
            <p:cNvSpPr/>
            <p:nvPr/>
          </p:nvSpPr>
          <p:spPr>
            <a:xfrm>
              <a:off x="2544359" y="6081970"/>
              <a:ext cx="54340" cy="63545"/>
            </a:xfrm>
            <a:custGeom>
              <a:avLst/>
              <a:gdLst>
                <a:gd name="connsiteX0" fmla="*/ 40745 w 54340"/>
                <a:gd name="connsiteY0" fmla="*/ 3109 h 63545"/>
                <a:gd name="connsiteX1" fmla="*/ 40745 w 54340"/>
                <a:gd name="connsiteY1" fmla="*/ 3109 h 63545"/>
                <a:gd name="connsiteX2" fmla="*/ 21343 w 54340"/>
                <a:gd name="connsiteY2" fmla="*/ 15950 h 63545"/>
                <a:gd name="connsiteX3" fmla="*/ 21343 w 54340"/>
                <a:gd name="connsiteY3" fmla="*/ 10014 h 63545"/>
                <a:gd name="connsiteX4" fmla="*/ 11641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3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45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45" y="3109"/>
                  </a:moveTo>
                  <a:lnTo>
                    <a:pt x="40745" y="3109"/>
                  </a:lnTo>
                  <a:cubicBezTo>
                    <a:pt x="30074" y="3109"/>
                    <a:pt x="23283" y="12995"/>
                    <a:pt x="21343" y="15950"/>
                  </a:cubicBezTo>
                  <a:lnTo>
                    <a:pt x="21343" y="10014"/>
                  </a:lnTo>
                  <a:cubicBezTo>
                    <a:pt x="21343" y="4077"/>
                    <a:pt x="16492" y="128"/>
                    <a:pt x="11641" y="128"/>
                  </a:cubicBezTo>
                  <a:cubicBezTo>
                    <a:pt x="5821" y="-866"/>
                    <a:pt x="970" y="4077"/>
                    <a:pt x="0" y="10014"/>
                  </a:cubicBezTo>
                  <a:lnTo>
                    <a:pt x="0" y="53532"/>
                  </a:lnTo>
                  <a:cubicBezTo>
                    <a:pt x="970" y="58474"/>
                    <a:pt x="5821" y="63417"/>
                    <a:pt x="10671" y="63417"/>
                  </a:cubicBezTo>
                  <a:cubicBezTo>
                    <a:pt x="15522" y="64411"/>
                    <a:pt x="21343" y="59468"/>
                    <a:pt x="21343" y="53532"/>
                  </a:cubicBezTo>
                  <a:lnTo>
                    <a:pt x="21343" y="26830"/>
                  </a:lnTo>
                  <a:cubicBezTo>
                    <a:pt x="22313" y="22881"/>
                    <a:pt x="24253" y="17938"/>
                    <a:pt x="28133" y="17938"/>
                  </a:cubicBezTo>
                  <a:cubicBezTo>
                    <a:pt x="32984" y="17938"/>
                    <a:pt x="32984" y="23874"/>
                    <a:pt x="32984" y="23874"/>
                  </a:cubicBezTo>
                  <a:lnTo>
                    <a:pt x="32984" y="53532"/>
                  </a:lnTo>
                  <a:cubicBezTo>
                    <a:pt x="32984" y="58474"/>
                    <a:pt x="37835" y="63417"/>
                    <a:pt x="43655" y="63417"/>
                  </a:cubicBezTo>
                  <a:cubicBezTo>
                    <a:pt x="48506" y="64411"/>
                    <a:pt x="54327" y="59468"/>
                    <a:pt x="54327" y="53532"/>
                  </a:cubicBezTo>
                  <a:lnTo>
                    <a:pt x="54327" y="37709"/>
                  </a:lnTo>
                  <a:cubicBezTo>
                    <a:pt x="54327" y="21887"/>
                    <a:pt x="55297" y="3109"/>
                    <a:pt x="40745" y="3109"/>
                  </a:cubicBezTo>
                </a:path>
              </a:pathLst>
            </a:custGeom>
            <a:solidFill>
              <a:srgbClr val="4F2970"/>
            </a:solidFill>
            <a:ln w="0" cap="flat">
              <a:noFill/>
              <a:prstDash val="solid"/>
              <a:miter/>
            </a:ln>
          </p:spPr>
          <p:txBody>
            <a:bodyPr rtlCol="0" anchor="ctr"/>
            <a:lstStyle/>
            <a:p>
              <a:endParaRPr lang="fi-FI" sz="1013"/>
            </a:p>
          </p:txBody>
        </p:sp>
        <p:sp>
          <p:nvSpPr>
            <p:cNvPr id="58" name="Freeform 57">
              <a:extLst>
                <a:ext uri="{FF2B5EF4-FFF2-40B4-BE49-F238E27FC236}">
                  <a16:creationId xmlns:a16="http://schemas.microsoft.com/office/drawing/2014/main" id="{4ED3986B-9F99-6F97-3807-E4B0340B1DF3}"/>
                </a:ext>
              </a:extLst>
            </p:cNvPr>
            <p:cNvSpPr/>
            <p:nvPr/>
          </p:nvSpPr>
          <p:spPr>
            <a:xfrm>
              <a:off x="2959386" y="6082098"/>
              <a:ext cx="59151" cy="63289"/>
            </a:xfrm>
            <a:custGeom>
              <a:avLst/>
              <a:gdLst>
                <a:gd name="connsiteX0" fmla="*/ 30047 w 59151"/>
                <a:gd name="connsiteY0" fmla="*/ 0 h 63289"/>
                <a:gd name="connsiteX1" fmla="*/ 30047 w 59151"/>
                <a:gd name="connsiteY1" fmla="*/ 0 h 63289"/>
                <a:gd name="connsiteX2" fmla="*/ 0 w 59151"/>
                <a:gd name="connsiteY2" fmla="*/ 31645 h 63289"/>
                <a:gd name="connsiteX3" fmla="*/ 30047 w 59151"/>
                <a:gd name="connsiteY3" fmla="*/ 63289 h 63289"/>
                <a:gd name="connsiteX4" fmla="*/ 59151 w 59151"/>
                <a:gd name="connsiteY4" fmla="*/ 31645 h 63289"/>
                <a:gd name="connsiteX5" fmla="*/ 30047 w 59151"/>
                <a:gd name="connsiteY5" fmla="*/ 0 h 63289"/>
                <a:gd name="connsiteX6" fmla="*/ 30047 w 59151"/>
                <a:gd name="connsiteY6" fmla="*/ 50448 h 63289"/>
                <a:gd name="connsiteX7" fmla="*/ 30047 w 59151"/>
                <a:gd name="connsiteY7" fmla="*/ 50448 h 63289"/>
                <a:gd name="connsiteX8" fmla="*/ 21316 w 59151"/>
                <a:gd name="connsiteY8" fmla="*/ 31671 h 63289"/>
                <a:gd name="connsiteX9" fmla="*/ 30047 w 59151"/>
                <a:gd name="connsiteY9" fmla="*/ 13887 h 63289"/>
                <a:gd name="connsiteX10" fmla="*/ 38779 w 59151"/>
                <a:gd name="connsiteY10" fmla="*/ 31671 h 63289"/>
                <a:gd name="connsiteX11" fmla="*/ 30047 w 59151"/>
                <a:gd name="connsiteY11" fmla="*/ 50448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51" h="63289">
                  <a:moveTo>
                    <a:pt x="30047" y="0"/>
                  </a:moveTo>
                  <a:lnTo>
                    <a:pt x="30047" y="0"/>
                  </a:lnTo>
                  <a:cubicBezTo>
                    <a:pt x="13555" y="0"/>
                    <a:pt x="0" y="13835"/>
                    <a:pt x="0" y="31645"/>
                  </a:cubicBezTo>
                  <a:cubicBezTo>
                    <a:pt x="0" y="49455"/>
                    <a:pt x="13555" y="63289"/>
                    <a:pt x="30047" y="63289"/>
                  </a:cubicBezTo>
                  <a:cubicBezTo>
                    <a:pt x="46540" y="63289"/>
                    <a:pt x="59151" y="49455"/>
                    <a:pt x="59151" y="31645"/>
                  </a:cubicBezTo>
                  <a:cubicBezTo>
                    <a:pt x="59151" y="13835"/>
                    <a:pt x="46540" y="0"/>
                    <a:pt x="30047" y="0"/>
                  </a:cubicBezTo>
                  <a:moveTo>
                    <a:pt x="30047" y="50448"/>
                  </a:moveTo>
                  <a:lnTo>
                    <a:pt x="30047" y="50448"/>
                  </a:lnTo>
                  <a:cubicBezTo>
                    <a:pt x="24227" y="49455"/>
                    <a:pt x="21316" y="42550"/>
                    <a:pt x="21316" y="31671"/>
                  </a:cubicBezTo>
                  <a:cubicBezTo>
                    <a:pt x="21316" y="20791"/>
                    <a:pt x="25197" y="13887"/>
                    <a:pt x="30047" y="13887"/>
                  </a:cubicBezTo>
                  <a:cubicBezTo>
                    <a:pt x="34898" y="13887"/>
                    <a:pt x="38779" y="20818"/>
                    <a:pt x="38779" y="31671"/>
                  </a:cubicBezTo>
                  <a:cubicBezTo>
                    <a:pt x="38779" y="42524"/>
                    <a:pt x="35868" y="49481"/>
                    <a:pt x="30047" y="50448"/>
                  </a:cubicBezTo>
                </a:path>
              </a:pathLst>
            </a:custGeom>
            <a:solidFill>
              <a:srgbClr val="4F2970"/>
            </a:solidFill>
            <a:ln w="0" cap="flat">
              <a:noFill/>
              <a:prstDash val="solid"/>
              <a:miter/>
            </a:ln>
          </p:spPr>
          <p:txBody>
            <a:bodyPr rtlCol="0" anchor="ctr"/>
            <a:lstStyle/>
            <a:p>
              <a:endParaRPr lang="fi-FI" sz="1013"/>
            </a:p>
          </p:txBody>
        </p:sp>
        <p:sp>
          <p:nvSpPr>
            <p:cNvPr id="59" name="Freeform 58">
              <a:extLst>
                <a:ext uri="{FF2B5EF4-FFF2-40B4-BE49-F238E27FC236}">
                  <a16:creationId xmlns:a16="http://schemas.microsoft.com/office/drawing/2014/main" id="{8DD2AD18-A838-64C4-96FC-BF93B6A74750}"/>
                </a:ext>
              </a:extLst>
            </p:cNvPr>
            <p:cNvSpPr/>
            <p:nvPr/>
          </p:nvSpPr>
          <p:spPr>
            <a:xfrm>
              <a:off x="2817063" y="6080137"/>
              <a:ext cx="60885" cy="65386"/>
            </a:xfrm>
            <a:custGeom>
              <a:avLst/>
              <a:gdLst>
                <a:gd name="connsiteX0" fmla="*/ 60886 w 60885"/>
                <a:gd name="connsiteY0" fmla="*/ 10879 h 65386"/>
                <a:gd name="connsiteX1" fmla="*/ 60886 w 60885"/>
                <a:gd name="connsiteY1" fmla="*/ 10879 h 65386"/>
                <a:gd name="connsiteX2" fmla="*/ 50215 w 60885"/>
                <a:gd name="connsiteY2" fmla="*/ 0 h 65386"/>
                <a:gd name="connsiteX3" fmla="*/ 38599 w 60885"/>
                <a:gd name="connsiteY3" fmla="*/ 10879 h 65386"/>
                <a:gd name="connsiteX4" fmla="*/ 38599 w 60885"/>
                <a:gd name="connsiteY4" fmla="*/ 12867 h 65386"/>
                <a:gd name="connsiteX5" fmla="*/ 21137 w 60885"/>
                <a:gd name="connsiteY5" fmla="*/ 1988 h 65386"/>
                <a:gd name="connsiteX6" fmla="*/ 11436 w 60885"/>
                <a:gd name="connsiteY6" fmla="*/ 61328 h 65386"/>
                <a:gd name="connsiteX7" fmla="*/ 28872 w 60885"/>
                <a:gd name="connsiteY7" fmla="*/ 64283 h 65386"/>
                <a:gd name="connsiteX8" fmla="*/ 39543 w 60885"/>
                <a:gd name="connsiteY8" fmla="*/ 57353 h 65386"/>
                <a:gd name="connsiteX9" fmla="*/ 49244 w 60885"/>
                <a:gd name="connsiteY9" fmla="*/ 65277 h 65386"/>
                <a:gd name="connsiteX10" fmla="*/ 60886 w 60885"/>
                <a:gd name="connsiteY10" fmla="*/ 54398 h 65386"/>
                <a:gd name="connsiteX11" fmla="*/ 60886 w 60885"/>
                <a:gd name="connsiteY11" fmla="*/ 10879 h 65386"/>
                <a:gd name="connsiteX12" fmla="*/ 28872 w 60885"/>
                <a:gd name="connsiteY12" fmla="*/ 49429 h 65386"/>
                <a:gd name="connsiteX13" fmla="*/ 28872 w 60885"/>
                <a:gd name="connsiteY13" fmla="*/ 49429 h 65386"/>
                <a:gd name="connsiteX14" fmla="*/ 20141 w 60885"/>
                <a:gd name="connsiteY14" fmla="*/ 33606 h 65386"/>
                <a:gd name="connsiteX15" fmla="*/ 28872 w 60885"/>
                <a:gd name="connsiteY15" fmla="*/ 17784 h 65386"/>
                <a:gd name="connsiteX16" fmla="*/ 37603 w 60885"/>
                <a:gd name="connsiteY16" fmla="*/ 33606 h 65386"/>
                <a:gd name="connsiteX17" fmla="*/ 28872 w 60885"/>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885" h="65386">
                  <a:moveTo>
                    <a:pt x="60886" y="10879"/>
                  </a:moveTo>
                  <a:lnTo>
                    <a:pt x="60886" y="10879"/>
                  </a:lnTo>
                  <a:cubicBezTo>
                    <a:pt x="60886" y="4943"/>
                    <a:pt x="55065" y="0"/>
                    <a:pt x="50215" y="0"/>
                  </a:cubicBezTo>
                  <a:cubicBezTo>
                    <a:pt x="44394" y="0"/>
                    <a:pt x="38599" y="4943"/>
                    <a:pt x="38599" y="10879"/>
                  </a:cubicBezTo>
                  <a:lnTo>
                    <a:pt x="38599" y="12867"/>
                  </a:lnTo>
                  <a:cubicBezTo>
                    <a:pt x="35689" y="8918"/>
                    <a:pt x="29868" y="1988"/>
                    <a:pt x="21137" y="1988"/>
                  </a:cubicBezTo>
                  <a:cubicBezTo>
                    <a:pt x="-4060" y="1988"/>
                    <a:pt x="-6000" y="49455"/>
                    <a:pt x="11436" y="61328"/>
                  </a:cubicBezTo>
                  <a:cubicBezTo>
                    <a:pt x="16287" y="65277"/>
                    <a:pt x="24021" y="66271"/>
                    <a:pt x="28872" y="64283"/>
                  </a:cubicBezTo>
                  <a:cubicBezTo>
                    <a:pt x="32752" y="63289"/>
                    <a:pt x="36633" y="60334"/>
                    <a:pt x="39543" y="57353"/>
                  </a:cubicBezTo>
                  <a:cubicBezTo>
                    <a:pt x="40513" y="61302"/>
                    <a:pt x="44394" y="65277"/>
                    <a:pt x="49244" y="65277"/>
                  </a:cubicBezTo>
                  <a:cubicBezTo>
                    <a:pt x="55065" y="66271"/>
                    <a:pt x="60886" y="60334"/>
                    <a:pt x="60886" y="54398"/>
                  </a:cubicBezTo>
                  <a:lnTo>
                    <a:pt x="60886" y="10879"/>
                  </a:lnTo>
                  <a:close/>
                  <a:moveTo>
                    <a:pt x="28872" y="49429"/>
                  </a:moveTo>
                  <a:lnTo>
                    <a:pt x="28872" y="49429"/>
                  </a:lnTo>
                  <a:cubicBezTo>
                    <a:pt x="23051" y="49429"/>
                    <a:pt x="20141" y="43492"/>
                    <a:pt x="20141" y="33606"/>
                  </a:cubicBezTo>
                  <a:cubicBezTo>
                    <a:pt x="20141" y="23720"/>
                    <a:pt x="24021" y="17784"/>
                    <a:pt x="28872" y="17784"/>
                  </a:cubicBezTo>
                  <a:cubicBezTo>
                    <a:pt x="33723" y="17784"/>
                    <a:pt x="37603" y="23720"/>
                    <a:pt x="37603" y="33606"/>
                  </a:cubicBezTo>
                  <a:cubicBezTo>
                    <a:pt x="37603" y="43492"/>
                    <a:pt x="34693" y="49429"/>
                    <a:pt x="28872" y="49429"/>
                  </a:cubicBezTo>
                </a:path>
              </a:pathLst>
            </a:custGeom>
            <a:solidFill>
              <a:srgbClr val="4F2970"/>
            </a:solidFill>
            <a:ln w="0" cap="flat">
              <a:noFill/>
              <a:prstDash val="solid"/>
              <a:miter/>
            </a:ln>
          </p:spPr>
          <p:txBody>
            <a:bodyPr rtlCol="0" anchor="ctr"/>
            <a:lstStyle/>
            <a:p>
              <a:endParaRPr lang="fi-FI" sz="1013"/>
            </a:p>
          </p:txBody>
        </p:sp>
        <p:sp>
          <p:nvSpPr>
            <p:cNvPr id="60" name="Freeform 59">
              <a:extLst>
                <a:ext uri="{FF2B5EF4-FFF2-40B4-BE49-F238E27FC236}">
                  <a16:creationId xmlns:a16="http://schemas.microsoft.com/office/drawing/2014/main" id="{676B1E7C-7303-348D-DD11-F7D39B17D4D1}"/>
                </a:ext>
              </a:extLst>
            </p:cNvPr>
            <p:cNvSpPr/>
            <p:nvPr/>
          </p:nvSpPr>
          <p:spPr>
            <a:xfrm>
              <a:off x="3084639" y="6080137"/>
              <a:ext cx="59961" cy="65386"/>
            </a:xfrm>
            <a:custGeom>
              <a:avLst/>
              <a:gdLst>
                <a:gd name="connsiteX0" fmla="*/ 59935 w 59961"/>
                <a:gd name="connsiteY0" fmla="*/ 10879 h 65386"/>
                <a:gd name="connsiteX1" fmla="*/ 59935 w 59961"/>
                <a:gd name="connsiteY1" fmla="*/ 10879 h 65386"/>
                <a:gd name="connsiteX2" fmla="*/ 50234 w 59961"/>
                <a:gd name="connsiteY2" fmla="*/ 0 h 65386"/>
                <a:gd name="connsiteX3" fmla="*/ 38592 w 59961"/>
                <a:gd name="connsiteY3" fmla="*/ 10879 h 65386"/>
                <a:gd name="connsiteX4" fmla="*/ 38592 w 59961"/>
                <a:gd name="connsiteY4" fmla="*/ 12867 h 65386"/>
                <a:gd name="connsiteX5" fmla="*/ 21156 w 59961"/>
                <a:gd name="connsiteY5" fmla="*/ 1988 h 65386"/>
                <a:gd name="connsiteX6" fmla="*/ 11455 w 59961"/>
                <a:gd name="connsiteY6" fmla="*/ 61328 h 65386"/>
                <a:gd name="connsiteX7" fmla="*/ 28917 w 59961"/>
                <a:gd name="connsiteY7" fmla="*/ 64283 h 65386"/>
                <a:gd name="connsiteX8" fmla="*/ 38619 w 59961"/>
                <a:gd name="connsiteY8" fmla="*/ 57353 h 65386"/>
                <a:gd name="connsiteX9" fmla="*/ 49290 w 59961"/>
                <a:gd name="connsiteY9" fmla="*/ 65277 h 65386"/>
                <a:gd name="connsiteX10" fmla="*/ 59961 w 59961"/>
                <a:gd name="connsiteY10" fmla="*/ 54398 h 65386"/>
                <a:gd name="connsiteX11" fmla="*/ 59961 w 59961"/>
                <a:gd name="connsiteY11" fmla="*/ 10879 h 65386"/>
                <a:gd name="connsiteX12" fmla="*/ 27947 w 59961"/>
                <a:gd name="connsiteY12" fmla="*/ 49429 h 65386"/>
                <a:gd name="connsiteX13" fmla="*/ 27947 w 59961"/>
                <a:gd name="connsiteY13" fmla="*/ 49429 h 65386"/>
                <a:gd name="connsiteX14" fmla="*/ 20186 w 59961"/>
                <a:gd name="connsiteY14" fmla="*/ 33606 h 65386"/>
                <a:gd name="connsiteX15" fmla="*/ 27947 w 59961"/>
                <a:gd name="connsiteY15" fmla="*/ 17784 h 65386"/>
                <a:gd name="connsiteX16" fmla="*/ 36678 w 59961"/>
                <a:gd name="connsiteY16" fmla="*/ 33606 h 65386"/>
                <a:gd name="connsiteX17" fmla="*/ 27947 w 59961"/>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61" h="65386">
                  <a:moveTo>
                    <a:pt x="59935" y="10879"/>
                  </a:moveTo>
                  <a:lnTo>
                    <a:pt x="59935" y="10879"/>
                  </a:lnTo>
                  <a:cubicBezTo>
                    <a:pt x="59935" y="4943"/>
                    <a:pt x="55084" y="0"/>
                    <a:pt x="50234" y="0"/>
                  </a:cubicBezTo>
                  <a:cubicBezTo>
                    <a:pt x="44413" y="0"/>
                    <a:pt x="38592" y="4943"/>
                    <a:pt x="38592" y="10879"/>
                  </a:cubicBezTo>
                  <a:lnTo>
                    <a:pt x="38592" y="12867"/>
                  </a:lnTo>
                  <a:cubicBezTo>
                    <a:pt x="35682" y="8918"/>
                    <a:pt x="29861" y="1988"/>
                    <a:pt x="21156" y="1988"/>
                  </a:cubicBezTo>
                  <a:cubicBezTo>
                    <a:pt x="-4067" y="1988"/>
                    <a:pt x="-6007" y="49455"/>
                    <a:pt x="11455" y="61328"/>
                  </a:cubicBezTo>
                  <a:cubicBezTo>
                    <a:pt x="16306" y="65277"/>
                    <a:pt x="23097" y="66271"/>
                    <a:pt x="28917" y="64283"/>
                  </a:cubicBezTo>
                  <a:cubicBezTo>
                    <a:pt x="31828" y="63289"/>
                    <a:pt x="36678" y="60334"/>
                    <a:pt x="38619" y="57353"/>
                  </a:cubicBezTo>
                  <a:cubicBezTo>
                    <a:pt x="40559" y="61302"/>
                    <a:pt x="44439" y="65277"/>
                    <a:pt x="49290" y="65277"/>
                  </a:cubicBezTo>
                  <a:cubicBezTo>
                    <a:pt x="54141" y="66271"/>
                    <a:pt x="59961" y="60334"/>
                    <a:pt x="59961" y="54398"/>
                  </a:cubicBezTo>
                  <a:lnTo>
                    <a:pt x="59961" y="10879"/>
                  </a:lnTo>
                  <a:close/>
                  <a:moveTo>
                    <a:pt x="27947" y="49429"/>
                  </a:moveTo>
                  <a:lnTo>
                    <a:pt x="27947" y="49429"/>
                  </a:lnTo>
                  <a:cubicBezTo>
                    <a:pt x="23097" y="49429"/>
                    <a:pt x="20186" y="43492"/>
                    <a:pt x="20186" y="33606"/>
                  </a:cubicBezTo>
                  <a:cubicBezTo>
                    <a:pt x="20186" y="23720"/>
                    <a:pt x="23097" y="17784"/>
                    <a:pt x="27947" y="17784"/>
                  </a:cubicBezTo>
                  <a:cubicBezTo>
                    <a:pt x="33768" y="17784"/>
                    <a:pt x="36678" y="23720"/>
                    <a:pt x="36678" y="33606"/>
                  </a:cubicBezTo>
                  <a:cubicBezTo>
                    <a:pt x="36678" y="43492"/>
                    <a:pt x="33768" y="49429"/>
                    <a:pt x="27947" y="49429"/>
                  </a:cubicBezTo>
                </a:path>
              </a:pathLst>
            </a:custGeom>
            <a:solidFill>
              <a:srgbClr val="4F2970"/>
            </a:solidFill>
            <a:ln w="0"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57E5E7B6-78B2-EC18-4990-6D09D437B97F}"/>
                </a:ext>
              </a:extLst>
            </p:cNvPr>
            <p:cNvSpPr/>
            <p:nvPr/>
          </p:nvSpPr>
          <p:spPr>
            <a:xfrm>
              <a:off x="2932223" y="6087041"/>
              <a:ext cx="20372" cy="58320"/>
            </a:xfrm>
            <a:custGeom>
              <a:avLst/>
              <a:gdLst>
                <a:gd name="connsiteX0" fmla="*/ 20372 w 20372"/>
                <a:gd name="connsiteY0" fmla="*/ 9886 h 58320"/>
                <a:gd name="connsiteX1" fmla="*/ 20372 w 20372"/>
                <a:gd name="connsiteY1" fmla="*/ 9886 h 58320"/>
                <a:gd name="connsiteX2" fmla="*/ 10671 w 20372"/>
                <a:gd name="connsiteY2" fmla="*/ 0 h 58320"/>
                <a:gd name="connsiteX3" fmla="*/ 9701 w 20372"/>
                <a:gd name="connsiteY3" fmla="*/ 0 h 58320"/>
                <a:gd name="connsiteX4" fmla="*/ 0 w 20372"/>
                <a:gd name="connsiteY4" fmla="*/ 9886 h 58320"/>
                <a:gd name="connsiteX5" fmla="*/ 0 w 20372"/>
                <a:gd name="connsiteY5" fmla="*/ 48435 h 58320"/>
                <a:gd name="connsiteX6" fmla="*/ 8731 w 20372"/>
                <a:gd name="connsiteY6" fmla="*/ 58320 h 58320"/>
                <a:gd name="connsiteX7" fmla="*/ 9701 w 20372"/>
                <a:gd name="connsiteY7" fmla="*/ 58320 h 58320"/>
                <a:gd name="connsiteX8" fmla="*/ 20372 w 20372"/>
                <a:gd name="connsiteY8" fmla="*/ 48435 h 58320"/>
                <a:gd name="connsiteX9" fmla="*/ 20372 w 20372"/>
                <a:gd name="connsiteY9" fmla="*/ 9886 h 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2" h="58320">
                  <a:moveTo>
                    <a:pt x="20372" y="9886"/>
                  </a:moveTo>
                  <a:lnTo>
                    <a:pt x="20372" y="9886"/>
                  </a:lnTo>
                  <a:cubicBezTo>
                    <a:pt x="20372" y="4943"/>
                    <a:pt x="16492" y="0"/>
                    <a:pt x="10671" y="0"/>
                  </a:cubicBezTo>
                  <a:lnTo>
                    <a:pt x="9701" y="0"/>
                  </a:lnTo>
                  <a:cubicBezTo>
                    <a:pt x="5821" y="0"/>
                    <a:pt x="0" y="3949"/>
                    <a:pt x="0" y="9886"/>
                  </a:cubicBezTo>
                  <a:lnTo>
                    <a:pt x="0" y="48435"/>
                  </a:lnTo>
                  <a:cubicBezTo>
                    <a:pt x="0" y="53378"/>
                    <a:pt x="3880" y="58320"/>
                    <a:pt x="8731" y="58320"/>
                  </a:cubicBezTo>
                  <a:lnTo>
                    <a:pt x="9701" y="58320"/>
                  </a:lnTo>
                  <a:cubicBezTo>
                    <a:pt x="14552" y="58320"/>
                    <a:pt x="20372" y="54371"/>
                    <a:pt x="20372" y="48435"/>
                  </a:cubicBezTo>
                  <a:lnTo>
                    <a:pt x="20372" y="9886"/>
                  </a:lnTo>
                  <a:close/>
                </a:path>
              </a:pathLst>
            </a:custGeom>
            <a:solidFill>
              <a:srgbClr val="4F2970"/>
            </a:solidFill>
            <a:ln w="0" cap="flat">
              <a:noFill/>
              <a:prstDash val="solid"/>
              <a:miter/>
            </a:ln>
          </p:spPr>
          <p:txBody>
            <a:bodyPr rtlCol="0" anchor="ctr"/>
            <a:lstStyle/>
            <a:p>
              <a:endParaRPr lang="fi-FI" sz="1013"/>
            </a:p>
          </p:txBody>
        </p:sp>
        <p:sp>
          <p:nvSpPr>
            <p:cNvPr id="62" name="Freeform 61">
              <a:extLst>
                <a:ext uri="{FF2B5EF4-FFF2-40B4-BE49-F238E27FC236}">
                  <a16:creationId xmlns:a16="http://schemas.microsoft.com/office/drawing/2014/main" id="{4CE8700E-2B86-CCA6-7F13-623DAFF4B598}"/>
                </a:ext>
              </a:extLst>
            </p:cNvPr>
            <p:cNvSpPr/>
            <p:nvPr/>
          </p:nvSpPr>
          <p:spPr>
            <a:xfrm>
              <a:off x="2932223" y="6058378"/>
              <a:ext cx="20372" cy="21758"/>
            </a:xfrm>
            <a:custGeom>
              <a:avLst/>
              <a:gdLst>
                <a:gd name="connsiteX0" fmla="*/ 20372 w 20372"/>
                <a:gd name="connsiteY0" fmla="*/ 10880 h 21758"/>
                <a:gd name="connsiteX1" fmla="*/ 20372 w 20372"/>
                <a:gd name="connsiteY1" fmla="*/ 10880 h 21758"/>
                <a:gd name="connsiteX2" fmla="*/ 9701 w 20372"/>
                <a:gd name="connsiteY2" fmla="*/ 21759 h 21758"/>
                <a:gd name="connsiteX3" fmla="*/ 0 w 20372"/>
                <a:gd name="connsiteY3" fmla="*/ 10880 h 21758"/>
                <a:gd name="connsiteX4" fmla="*/ 9701 w 20372"/>
                <a:gd name="connsiteY4" fmla="*/ 0 h 21758"/>
                <a:gd name="connsiteX5" fmla="*/ 20372 w 20372"/>
                <a:gd name="connsiteY5" fmla="*/ 10880 h 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2" h="21758">
                  <a:moveTo>
                    <a:pt x="20372" y="10880"/>
                  </a:moveTo>
                  <a:lnTo>
                    <a:pt x="20372" y="10880"/>
                  </a:lnTo>
                  <a:cubicBezTo>
                    <a:pt x="20372" y="16816"/>
                    <a:pt x="15522" y="21759"/>
                    <a:pt x="9701" y="21759"/>
                  </a:cubicBezTo>
                  <a:cubicBezTo>
                    <a:pt x="3880" y="21759"/>
                    <a:pt x="0" y="16816"/>
                    <a:pt x="0" y="10880"/>
                  </a:cubicBezTo>
                  <a:cubicBezTo>
                    <a:pt x="0" y="4943"/>
                    <a:pt x="3880" y="0"/>
                    <a:pt x="9701" y="0"/>
                  </a:cubicBezTo>
                  <a:cubicBezTo>
                    <a:pt x="15522" y="0"/>
                    <a:pt x="20372" y="4943"/>
                    <a:pt x="20372" y="10880"/>
                  </a:cubicBezTo>
                </a:path>
              </a:pathLst>
            </a:custGeom>
            <a:solidFill>
              <a:srgbClr val="4F2970"/>
            </a:solidFill>
            <a:ln w="0" cap="flat">
              <a:noFill/>
              <a:prstDash val="solid"/>
              <a:miter/>
            </a:ln>
          </p:spPr>
          <p:txBody>
            <a:bodyPr rtlCol="0" anchor="ctr"/>
            <a:lstStyle/>
            <a:p>
              <a:endParaRPr lang="fi-FI" sz="1013"/>
            </a:p>
          </p:txBody>
        </p:sp>
        <p:sp>
          <p:nvSpPr>
            <p:cNvPr id="63" name="Freeform 62">
              <a:extLst>
                <a:ext uri="{FF2B5EF4-FFF2-40B4-BE49-F238E27FC236}">
                  <a16:creationId xmlns:a16="http://schemas.microsoft.com/office/drawing/2014/main" id="{CE2C1336-B8C2-3906-DAC6-01C937BC8892}"/>
                </a:ext>
              </a:extLst>
            </p:cNvPr>
            <p:cNvSpPr/>
            <p:nvPr/>
          </p:nvSpPr>
          <p:spPr>
            <a:xfrm>
              <a:off x="2706290" y="6082098"/>
              <a:ext cx="46061" cy="63417"/>
            </a:xfrm>
            <a:custGeom>
              <a:avLst/>
              <a:gdLst>
                <a:gd name="connsiteX0" fmla="*/ 33954 w 46061"/>
                <a:gd name="connsiteY0" fmla="*/ 1988 h 63417"/>
                <a:gd name="connsiteX1" fmla="*/ 33954 w 46061"/>
                <a:gd name="connsiteY1" fmla="*/ 1988 h 63417"/>
                <a:gd name="connsiteX2" fmla="*/ 20372 w 46061"/>
                <a:gd name="connsiteY2" fmla="*/ 13861 h 63417"/>
                <a:gd name="connsiteX3" fmla="*/ 20372 w 46061"/>
                <a:gd name="connsiteY3" fmla="*/ 10879 h 63417"/>
                <a:gd name="connsiteX4" fmla="*/ 10671 w 46061"/>
                <a:gd name="connsiteY4" fmla="*/ 0 h 63417"/>
                <a:gd name="connsiteX5" fmla="*/ 0 w 46061"/>
                <a:gd name="connsiteY5" fmla="*/ 10879 h 63417"/>
                <a:gd name="connsiteX6" fmla="*/ 0 w 46061"/>
                <a:gd name="connsiteY6" fmla="*/ 53404 h 63417"/>
                <a:gd name="connsiteX7" fmla="*/ 9701 w 46061"/>
                <a:gd name="connsiteY7" fmla="*/ 63289 h 63417"/>
                <a:gd name="connsiteX8" fmla="*/ 20372 w 46061"/>
                <a:gd name="connsiteY8" fmla="*/ 53404 h 63417"/>
                <a:gd name="connsiteX9" fmla="*/ 20372 w 46061"/>
                <a:gd name="connsiteY9" fmla="*/ 26702 h 63417"/>
                <a:gd name="connsiteX10" fmla="*/ 26193 w 46061"/>
                <a:gd name="connsiteY10" fmla="*/ 17810 h 63417"/>
                <a:gd name="connsiteX11" fmla="*/ 34924 w 46061"/>
                <a:gd name="connsiteY11" fmla="*/ 28689 h 63417"/>
                <a:gd name="connsiteX12" fmla="*/ 33954 w 46061"/>
                <a:gd name="connsiteY12" fmla="*/ 1988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61" h="63417">
                  <a:moveTo>
                    <a:pt x="33954" y="1988"/>
                  </a:moveTo>
                  <a:lnTo>
                    <a:pt x="33954" y="1988"/>
                  </a:lnTo>
                  <a:cubicBezTo>
                    <a:pt x="28134" y="1988"/>
                    <a:pt x="25223" y="6930"/>
                    <a:pt x="20372" y="13861"/>
                  </a:cubicBezTo>
                  <a:lnTo>
                    <a:pt x="20372" y="10879"/>
                  </a:lnTo>
                  <a:cubicBezTo>
                    <a:pt x="20372" y="4943"/>
                    <a:pt x="15522" y="0"/>
                    <a:pt x="10671" y="0"/>
                  </a:cubicBezTo>
                  <a:cubicBezTo>
                    <a:pt x="5821" y="0"/>
                    <a:pt x="0" y="4943"/>
                    <a:pt x="0" y="10879"/>
                  </a:cubicBezTo>
                  <a:lnTo>
                    <a:pt x="0" y="53404"/>
                  </a:lnTo>
                  <a:cubicBezTo>
                    <a:pt x="0" y="59340"/>
                    <a:pt x="4851" y="63289"/>
                    <a:pt x="9701" y="63289"/>
                  </a:cubicBezTo>
                  <a:cubicBezTo>
                    <a:pt x="15522" y="64283"/>
                    <a:pt x="20372" y="59340"/>
                    <a:pt x="20372" y="53404"/>
                  </a:cubicBezTo>
                  <a:lnTo>
                    <a:pt x="20372" y="26702"/>
                  </a:lnTo>
                  <a:cubicBezTo>
                    <a:pt x="21343" y="22753"/>
                    <a:pt x="22313" y="17810"/>
                    <a:pt x="26193" y="17810"/>
                  </a:cubicBezTo>
                  <a:cubicBezTo>
                    <a:pt x="30074" y="17810"/>
                    <a:pt x="25223" y="28689"/>
                    <a:pt x="34924" y="28689"/>
                  </a:cubicBezTo>
                  <a:cubicBezTo>
                    <a:pt x="49450" y="28689"/>
                    <a:pt x="50420" y="994"/>
                    <a:pt x="33954" y="1988"/>
                  </a:cubicBezTo>
                </a:path>
              </a:pathLst>
            </a:custGeom>
            <a:solidFill>
              <a:srgbClr val="4F2970"/>
            </a:solidFill>
            <a:ln w="0" cap="flat">
              <a:noFill/>
              <a:prstDash val="solid"/>
              <a:miter/>
            </a:ln>
          </p:spPr>
          <p:txBody>
            <a:bodyPr rtlCol="0" anchor="ctr"/>
            <a:lstStyle/>
            <a:p>
              <a:endParaRPr lang="fi-FI" sz="1013"/>
            </a:p>
          </p:txBody>
        </p:sp>
        <p:sp>
          <p:nvSpPr>
            <p:cNvPr id="64" name="Freeform 63">
              <a:extLst>
                <a:ext uri="{FF2B5EF4-FFF2-40B4-BE49-F238E27FC236}">
                  <a16:creationId xmlns:a16="http://schemas.microsoft.com/office/drawing/2014/main" id="{EC4F6A49-3F4D-459B-5F07-7D072B7D9CA6}"/>
                </a:ext>
              </a:extLst>
            </p:cNvPr>
            <p:cNvSpPr/>
            <p:nvPr/>
          </p:nvSpPr>
          <p:spPr>
            <a:xfrm>
              <a:off x="2646195" y="6082124"/>
              <a:ext cx="54300" cy="63289"/>
            </a:xfrm>
            <a:custGeom>
              <a:avLst/>
              <a:gdLst>
                <a:gd name="connsiteX0" fmla="*/ 51390 w 54300"/>
                <a:gd name="connsiteY0" fmla="*/ 43492 h 63289"/>
                <a:gd name="connsiteX1" fmla="*/ 51390 w 54300"/>
                <a:gd name="connsiteY1" fmla="*/ 43492 h 63289"/>
                <a:gd name="connsiteX2" fmla="*/ 35868 w 54300"/>
                <a:gd name="connsiteY2" fmla="*/ 48435 h 63289"/>
                <a:gd name="connsiteX3" fmla="*/ 20346 w 54300"/>
                <a:gd name="connsiteY3" fmla="*/ 38549 h 63289"/>
                <a:gd name="connsiteX4" fmla="*/ 54301 w 54300"/>
                <a:gd name="connsiteY4" fmla="*/ 20765 h 63289"/>
                <a:gd name="connsiteX5" fmla="*/ 28107 w 54300"/>
                <a:gd name="connsiteY5" fmla="*/ 0 h 63289"/>
                <a:gd name="connsiteX6" fmla="*/ 0 w 54300"/>
                <a:gd name="connsiteY6" fmla="*/ 32638 h 63289"/>
                <a:gd name="connsiteX7" fmla="*/ 28107 w 54300"/>
                <a:gd name="connsiteY7" fmla="*/ 63289 h 63289"/>
                <a:gd name="connsiteX8" fmla="*/ 51390 w 54300"/>
                <a:gd name="connsiteY8" fmla="*/ 43518 h 63289"/>
                <a:gd name="connsiteX9" fmla="*/ 19402 w 54300"/>
                <a:gd name="connsiteY9" fmla="*/ 27670 h 63289"/>
                <a:gd name="connsiteX10" fmla="*/ 19402 w 54300"/>
                <a:gd name="connsiteY10" fmla="*/ 27670 h 63289"/>
                <a:gd name="connsiteX11" fmla="*/ 25223 w 54300"/>
                <a:gd name="connsiteY11" fmla="*/ 13835 h 63289"/>
                <a:gd name="connsiteX12" fmla="*/ 33954 w 54300"/>
                <a:gd name="connsiteY12" fmla="*/ 18778 h 63289"/>
                <a:gd name="connsiteX13" fmla="*/ 27163 w 54300"/>
                <a:gd name="connsiteY13" fmla="*/ 27670 h 63289"/>
                <a:gd name="connsiteX14" fmla="*/ 19402 w 54300"/>
                <a:gd name="connsiteY14" fmla="*/ 27670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00" h="63289">
                  <a:moveTo>
                    <a:pt x="51390" y="43492"/>
                  </a:moveTo>
                  <a:lnTo>
                    <a:pt x="51390" y="43492"/>
                  </a:lnTo>
                  <a:cubicBezTo>
                    <a:pt x="51390" y="43492"/>
                    <a:pt x="48480" y="48435"/>
                    <a:pt x="35868" y="48435"/>
                  </a:cubicBezTo>
                  <a:cubicBezTo>
                    <a:pt x="23257" y="48435"/>
                    <a:pt x="20346" y="38549"/>
                    <a:pt x="20346" y="38549"/>
                  </a:cubicBezTo>
                  <a:cubicBezTo>
                    <a:pt x="38779" y="38549"/>
                    <a:pt x="54301" y="36561"/>
                    <a:pt x="54301" y="20765"/>
                  </a:cubicBezTo>
                  <a:cubicBezTo>
                    <a:pt x="54301" y="4969"/>
                    <a:pt x="37808" y="0"/>
                    <a:pt x="28107" y="0"/>
                  </a:cubicBezTo>
                  <a:cubicBezTo>
                    <a:pt x="11641" y="0"/>
                    <a:pt x="0" y="13835"/>
                    <a:pt x="0" y="32638"/>
                  </a:cubicBezTo>
                  <a:cubicBezTo>
                    <a:pt x="0" y="53404"/>
                    <a:pt x="15522" y="63289"/>
                    <a:pt x="28107" y="63289"/>
                  </a:cubicBezTo>
                  <a:cubicBezTo>
                    <a:pt x="50420" y="63289"/>
                    <a:pt x="51390" y="43518"/>
                    <a:pt x="51390" y="43518"/>
                  </a:cubicBezTo>
                  <a:moveTo>
                    <a:pt x="19402" y="27670"/>
                  </a:moveTo>
                  <a:lnTo>
                    <a:pt x="19402" y="27670"/>
                  </a:lnTo>
                  <a:cubicBezTo>
                    <a:pt x="20373" y="22727"/>
                    <a:pt x="21343" y="16790"/>
                    <a:pt x="25223" y="13835"/>
                  </a:cubicBezTo>
                  <a:cubicBezTo>
                    <a:pt x="29104" y="11847"/>
                    <a:pt x="33954" y="13835"/>
                    <a:pt x="33954" y="18778"/>
                  </a:cubicBezTo>
                  <a:cubicBezTo>
                    <a:pt x="33954" y="23720"/>
                    <a:pt x="31044" y="26676"/>
                    <a:pt x="27163" y="27670"/>
                  </a:cubicBezTo>
                  <a:cubicBezTo>
                    <a:pt x="26193" y="28663"/>
                    <a:pt x="19402" y="28663"/>
                    <a:pt x="19402" y="27670"/>
                  </a:cubicBezTo>
                </a:path>
              </a:pathLst>
            </a:custGeom>
            <a:solidFill>
              <a:srgbClr val="4F2970"/>
            </a:solidFill>
            <a:ln w="0" cap="flat">
              <a:noFill/>
              <a:prstDash val="solid"/>
              <a:miter/>
            </a:ln>
          </p:spPr>
          <p:txBody>
            <a:bodyPr rtlCol="0" anchor="ctr"/>
            <a:lstStyle/>
            <a:p>
              <a:endParaRPr lang="fi-FI" sz="1013"/>
            </a:p>
          </p:txBody>
        </p:sp>
        <p:sp>
          <p:nvSpPr>
            <p:cNvPr id="65" name="Freeform 64">
              <a:extLst>
                <a:ext uri="{FF2B5EF4-FFF2-40B4-BE49-F238E27FC236}">
                  <a16:creationId xmlns:a16="http://schemas.microsoft.com/office/drawing/2014/main" id="{E18E4C65-AD14-B798-5B55-B4C992F7C1C3}"/>
                </a:ext>
              </a:extLst>
            </p:cNvPr>
            <p:cNvSpPr/>
            <p:nvPr/>
          </p:nvSpPr>
          <p:spPr>
            <a:xfrm>
              <a:off x="2603510" y="6068162"/>
              <a:ext cx="40745" cy="77225"/>
            </a:xfrm>
            <a:custGeom>
              <a:avLst/>
              <a:gdLst>
                <a:gd name="connsiteX0" fmla="*/ 40745 w 40745"/>
                <a:gd name="connsiteY0" fmla="*/ 65353 h 77225"/>
                <a:gd name="connsiteX1" fmla="*/ 40745 w 40745"/>
                <a:gd name="connsiteY1" fmla="*/ 65353 h 77225"/>
                <a:gd name="connsiteX2" fmla="*/ 25223 w 40745"/>
                <a:gd name="connsiteY2" fmla="*/ 77226 h 77225"/>
                <a:gd name="connsiteX3" fmla="*/ 6791 w 40745"/>
                <a:gd name="connsiteY3" fmla="*/ 58448 h 77225"/>
                <a:gd name="connsiteX4" fmla="*/ 6791 w 40745"/>
                <a:gd name="connsiteY4" fmla="*/ 28791 h 77225"/>
                <a:gd name="connsiteX5" fmla="*/ 3880 w 40745"/>
                <a:gd name="connsiteY5" fmla="*/ 28791 h 77225"/>
                <a:gd name="connsiteX6" fmla="*/ 0 w 40745"/>
                <a:gd name="connsiteY6" fmla="*/ 23848 h 77225"/>
                <a:gd name="connsiteX7" fmla="*/ 3880 w 40745"/>
                <a:gd name="connsiteY7" fmla="*/ 18905 h 77225"/>
                <a:gd name="connsiteX8" fmla="*/ 6791 w 40745"/>
                <a:gd name="connsiteY8" fmla="*/ 18905 h 77225"/>
                <a:gd name="connsiteX9" fmla="*/ 6791 w 40745"/>
                <a:gd name="connsiteY9" fmla="*/ 10014 h 77225"/>
                <a:gd name="connsiteX10" fmla="*/ 17462 w 40745"/>
                <a:gd name="connsiteY10" fmla="*/ 128 h 77225"/>
                <a:gd name="connsiteX11" fmla="*/ 27163 w 40745"/>
                <a:gd name="connsiteY11" fmla="*/ 10014 h 77225"/>
                <a:gd name="connsiteX12" fmla="*/ 27163 w 40745"/>
                <a:gd name="connsiteY12" fmla="*/ 18905 h 77225"/>
                <a:gd name="connsiteX13" fmla="*/ 35894 w 40745"/>
                <a:gd name="connsiteY13" fmla="*/ 18905 h 77225"/>
                <a:gd name="connsiteX14" fmla="*/ 40745 w 40745"/>
                <a:gd name="connsiteY14" fmla="*/ 23848 h 77225"/>
                <a:gd name="connsiteX15" fmla="*/ 35894 w 40745"/>
                <a:gd name="connsiteY15" fmla="*/ 28791 h 77225"/>
                <a:gd name="connsiteX16" fmla="*/ 27163 w 40745"/>
                <a:gd name="connsiteY16" fmla="*/ 28791 h 77225"/>
                <a:gd name="connsiteX17" fmla="*/ 27163 w 40745"/>
                <a:gd name="connsiteY17" fmla="*/ 53505 h 77225"/>
                <a:gd name="connsiteX18" fmla="*/ 40745 w 40745"/>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45" h="77225">
                  <a:moveTo>
                    <a:pt x="40745" y="65353"/>
                  </a:moveTo>
                  <a:lnTo>
                    <a:pt x="40745" y="65353"/>
                  </a:lnTo>
                  <a:cubicBezTo>
                    <a:pt x="40745" y="65353"/>
                    <a:pt x="35894" y="77226"/>
                    <a:pt x="25223" y="77226"/>
                  </a:cubicBezTo>
                  <a:cubicBezTo>
                    <a:pt x="17462" y="77226"/>
                    <a:pt x="6791" y="69328"/>
                    <a:pt x="6791" y="58448"/>
                  </a:cubicBezTo>
                  <a:lnTo>
                    <a:pt x="6791" y="28791"/>
                  </a:lnTo>
                  <a:lnTo>
                    <a:pt x="3880" y="28791"/>
                  </a:lnTo>
                  <a:cubicBezTo>
                    <a:pt x="1940" y="28791"/>
                    <a:pt x="0" y="27797"/>
                    <a:pt x="0" y="23848"/>
                  </a:cubicBezTo>
                  <a:cubicBezTo>
                    <a:pt x="0" y="19899"/>
                    <a:pt x="2910" y="18905"/>
                    <a:pt x="3880" y="18905"/>
                  </a:cubicBezTo>
                  <a:lnTo>
                    <a:pt x="6791" y="18905"/>
                  </a:lnTo>
                  <a:lnTo>
                    <a:pt x="6791" y="10014"/>
                  </a:lnTo>
                  <a:cubicBezTo>
                    <a:pt x="6791" y="4077"/>
                    <a:pt x="11641" y="-866"/>
                    <a:pt x="17462" y="128"/>
                  </a:cubicBezTo>
                  <a:cubicBezTo>
                    <a:pt x="22313" y="128"/>
                    <a:pt x="27163" y="5071"/>
                    <a:pt x="27163" y="10014"/>
                  </a:cubicBezTo>
                  <a:lnTo>
                    <a:pt x="27163" y="18905"/>
                  </a:lnTo>
                  <a:lnTo>
                    <a:pt x="35894" y="18905"/>
                  </a:lnTo>
                  <a:cubicBezTo>
                    <a:pt x="37835" y="18905"/>
                    <a:pt x="40745" y="18905"/>
                    <a:pt x="40745" y="23848"/>
                  </a:cubicBezTo>
                  <a:cubicBezTo>
                    <a:pt x="40745" y="27797"/>
                    <a:pt x="37835" y="28791"/>
                    <a:pt x="35894" y="28791"/>
                  </a:cubicBezTo>
                  <a:lnTo>
                    <a:pt x="27163" y="28791"/>
                  </a:lnTo>
                  <a:lnTo>
                    <a:pt x="27163" y="53505"/>
                  </a:lnTo>
                  <a:cubicBezTo>
                    <a:pt x="27163" y="61403"/>
                    <a:pt x="33954" y="65379"/>
                    <a:pt x="40745" y="65379"/>
                  </a:cubicBezTo>
                </a:path>
              </a:pathLst>
            </a:custGeom>
            <a:solidFill>
              <a:srgbClr val="4F2970"/>
            </a:solidFill>
            <a:ln w="0" cap="flat">
              <a:noFill/>
              <a:prstDash val="solid"/>
              <a:miter/>
            </a:ln>
          </p:spPr>
          <p:txBody>
            <a:bodyPr rtlCol="0" anchor="ctr"/>
            <a:lstStyle/>
            <a:p>
              <a:endParaRPr lang="fi-FI" sz="1013"/>
            </a:p>
          </p:txBody>
        </p:sp>
        <p:sp>
          <p:nvSpPr>
            <p:cNvPr id="66" name="Freeform 65">
              <a:extLst>
                <a:ext uri="{FF2B5EF4-FFF2-40B4-BE49-F238E27FC236}">
                  <a16:creationId xmlns:a16="http://schemas.microsoft.com/office/drawing/2014/main" id="{62FD86BB-51AC-2EC4-4F6E-0441729CBEB0}"/>
                </a:ext>
              </a:extLst>
            </p:cNvPr>
            <p:cNvSpPr/>
            <p:nvPr/>
          </p:nvSpPr>
          <p:spPr>
            <a:xfrm>
              <a:off x="2882799" y="6068162"/>
              <a:ext cx="41688" cy="77225"/>
            </a:xfrm>
            <a:custGeom>
              <a:avLst/>
              <a:gdLst>
                <a:gd name="connsiteX0" fmla="*/ 41689 w 41688"/>
                <a:gd name="connsiteY0" fmla="*/ 65353 h 77225"/>
                <a:gd name="connsiteX1" fmla="*/ 41689 w 41688"/>
                <a:gd name="connsiteY1" fmla="*/ 65353 h 77225"/>
                <a:gd name="connsiteX2" fmla="*/ 26167 w 41688"/>
                <a:gd name="connsiteY2" fmla="*/ 77226 h 77225"/>
                <a:gd name="connsiteX3" fmla="*/ 7761 w 41688"/>
                <a:gd name="connsiteY3" fmla="*/ 58448 h 77225"/>
                <a:gd name="connsiteX4" fmla="*/ 6791 w 41688"/>
                <a:gd name="connsiteY4" fmla="*/ 28791 h 77225"/>
                <a:gd name="connsiteX5" fmla="*/ 3880 w 41688"/>
                <a:gd name="connsiteY5" fmla="*/ 28791 h 77225"/>
                <a:gd name="connsiteX6" fmla="*/ 0 w 41688"/>
                <a:gd name="connsiteY6" fmla="*/ 23848 h 77225"/>
                <a:gd name="connsiteX7" fmla="*/ 4851 w 41688"/>
                <a:gd name="connsiteY7" fmla="*/ 18905 h 77225"/>
                <a:gd name="connsiteX8" fmla="*/ 6791 w 41688"/>
                <a:gd name="connsiteY8" fmla="*/ 18905 h 77225"/>
                <a:gd name="connsiteX9" fmla="*/ 6791 w 41688"/>
                <a:gd name="connsiteY9" fmla="*/ 10014 h 77225"/>
                <a:gd name="connsiteX10" fmla="*/ 18432 w 41688"/>
                <a:gd name="connsiteY10" fmla="*/ 128 h 77225"/>
                <a:gd name="connsiteX11" fmla="*/ 28133 w 41688"/>
                <a:gd name="connsiteY11" fmla="*/ 10014 h 77225"/>
                <a:gd name="connsiteX12" fmla="*/ 28133 w 41688"/>
                <a:gd name="connsiteY12" fmla="*/ 18905 h 77225"/>
                <a:gd name="connsiteX13" fmla="*/ 36865 w 41688"/>
                <a:gd name="connsiteY13" fmla="*/ 18905 h 77225"/>
                <a:gd name="connsiteX14" fmla="*/ 40745 w 41688"/>
                <a:gd name="connsiteY14" fmla="*/ 23848 h 77225"/>
                <a:gd name="connsiteX15" fmla="*/ 36865 w 41688"/>
                <a:gd name="connsiteY15" fmla="*/ 28791 h 77225"/>
                <a:gd name="connsiteX16" fmla="*/ 28133 w 41688"/>
                <a:gd name="connsiteY16" fmla="*/ 28791 h 77225"/>
                <a:gd name="connsiteX17" fmla="*/ 28133 w 41688"/>
                <a:gd name="connsiteY17" fmla="*/ 53505 h 77225"/>
                <a:gd name="connsiteX18" fmla="*/ 41689 w 41688"/>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88" h="77225">
                  <a:moveTo>
                    <a:pt x="41689" y="65353"/>
                  </a:moveTo>
                  <a:lnTo>
                    <a:pt x="41689" y="65353"/>
                  </a:lnTo>
                  <a:cubicBezTo>
                    <a:pt x="41689" y="65353"/>
                    <a:pt x="35868" y="77226"/>
                    <a:pt x="26167" y="77226"/>
                  </a:cubicBezTo>
                  <a:cubicBezTo>
                    <a:pt x="17436" y="77226"/>
                    <a:pt x="7761" y="69328"/>
                    <a:pt x="7761" y="58448"/>
                  </a:cubicBezTo>
                  <a:cubicBezTo>
                    <a:pt x="6791" y="58448"/>
                    <a:pt x="6791" y="41632"/>
                    <a:pt x="6791" y="28791"/>
                  </a:cubicBezTo>
                  <a:lnTo>
                    <a:pt x="3880" y="28791"/>
                  </a:lnTo>
                  <a:cubicBezTo>
                    <a:pt x="2910" y="28791"/>
                    <a:pt x="0" y="27797"/>
                    <a:pt x="0" y="23848"/>
                  </a:cubicBezTo>
                  <a:cubicBezTo>
                    <a:pt x="0" y="19899"/>
                    <a:pt x="2910" y="18905"/>
                    <a:pt x="4851" y="18905"/>
                  </a:cubicBezTo>
                  <a:lnTo>
                    <a:pt x="6791" y="18905"/>
                  </a:lnTo>
                  <a:lnTo>
                    <a:pt x="6791" y="10014"/>
                  </a:lnTo>
                  <a:cubicBezTo>
                    <a:pt x="7761" y="4077"/>
                    <a:pt x="12612" y="-866"/>
                    <a:pt x="18432" y="128"/>
                  </a:cubicBezTo>
                  <a:cubicBezTo>
                    <a:pt x="23283" y="128"/>
                    <a:pt x="28133" y="5071"/>
                    <a:pt x="28133" y="10014"/>
                  </a:cubicBezTo>
                  <a:lnTo>
                    <a:pt x="28133" y="18905"/>
                  </a:lnTo>
                  <a:lnTo>
                    <a:pt x="36865" y="18905"/>
                  </a:lnTo>
                  <a:cubicBezTo>
                    <a:pt x="37835" y="18905"/>
                    <a:pt x="40745" y="18905"/>
                    <a:pt x="40745" y="23848"/>
                  </a:cubicBezTo>
                  <a:cubicBezTo>
                    <a:pt x="40745" y="27797"/>
                    <a:pt x="37835" y="28791"/>
                    <a:pt x="36865" y="28791"/>
                  </a:cubicBezTo>
                  <a:lnTo>
                    <a:pt x="28133" y="28791"/>
                  </a:lnTo>
                  <a:lnTo>
                    <a:pt x="28133" y="53505"/>
                  </a:lnTo>
                  <a:cubicBezTo>
                    <a:pt x="28133" y="61403"/>
                    <a:pt x="34924" y="65379"/>
                    <a:pt x="41689" y="65379"/>
                  </a:cubicBezTo>
                </a:path>
              </a:pathLst>
            </a:custGeom>
            <a:solidFill>
              <a:srgbClr val="4F2970"/>
            </a:solidFill>
            <a:ln w="0" cap="flat">
              <a:noFill/>
              <a:prstDash val="solid"/>
              <a:miter/>
            </a:ln>
          </p:spPr>
          <p:txBody>
            <a:bodyPr rtlCol="0" anchor="ctr"/>
            <a:lstStyle/>
            <a:p>
              <a:endParaRPr lang="fi-FI" sz="1013"/>
            </a:p>
          </p:txBody>
        </p:sp>
      </p:grpSp>
      <p:pic>
        <p:nvPicPr>
          <p:cNvPr id="25" name="Picture 24" descr="Icon&#10;&#10;Description automatically generated">
            <a:extLst>
              <a:ext uri="{FF2B5EF4-FFF2-40B4-BE49-F238E27FC236}">
                <a16:creationId xmlns:a16="http://schemas.microsoft.com/office/drawing/2014/main" id="{66DF5695-076C-CA4D-F58E-E8A544C497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43839" y="4186047"/>
            <a:ext cx="496568" cy="496569"/>
          </a:xfrm>
          <a:prstGeom prst="rect">
            <a:avLst/>
          </a:prstGeom>
        </p:spPr>
      </p:pic>
      <p:pic>
        <p:nvPicPr>
          <p:cNvPr id="26" name="Picture 25" descr="Logo&#10;&#10;Description automatically generated">
            <a:extLst>
              <a:ext uri="{FF2B5EF4-FFF2-40B4-BE49-F238E27FC236}">
                <a16:creationId xmlns:a16="http://schemas.microsoft.com/office/drawing/2014/main" id="{33703C00-796E-EEE4-7460-0F1ECAE2FB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1432" y="4150465"/>
            <a:ext cx="712281" cy="540146"/>
          </a:xfrm>
          <a:prstGeom prst="rect">
            <a:avLst/>
          </a:prstGeom>
        </p:spPr>
      </p:pic>
      <p:pic>
        <p:nvPicPr>
          <p:cNvPr id="27" name="Kuva 26">
            <a:extLst>
              <a:ext uri="{FF2B5EF4-FFF2-40B4-BE49-F238E27FC236}">
                <a16:creationId xmlns:a16="http://schemas.microsoft.com/office/drawing/2014/main" id="{37FBDE50-F7AA-9534-A44B-FFE7F06132D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572597" y="4163636"/>
            <a:ext cx="419368" cy="491890"/>
          </a:xfrm>
          <a:prstGeom prst="rect">
            <a:avLst/>
          </a:prstGeom>
        </p:spPr>
      </p:pic>
      <p:sp>
        <p:nvSpPr>
          <p:cNvPr id="39" name="Freeform 38">
            <a:extLst>
              <a:ext uri="{FF2B5EF4-FFF2-40B4-BE49-F238E27FC236}">
                <a16:creationId xmlns:a16="http://schemas.microsoft.com/office/drawing/2014/main" id="{C80CF5BC-3617-475D-13E0-A56B7747EB27}"/>
              </a:ext>
            </a:extLst>
          </p:cNvPr>
          <p:cNvSpPr/>
          <p:nvPr/>
        </p:nvSpPr>
        <p:spPr>
          <a:xfrm>
            <a:off x="5329755" y="4183003"/>
            <a:ext cx="317691" cy="490476"/>
          </a:xfrm>
          <a:custGeom>
            <a:avLst/>
            <a:gdLst>
              <a:gd name="connsiteX0" fmla="*/ 422734 w 423588"/>
              <a:gd name="connsiteY0" fmla="*/ -400 h 653968"/>
              <a:gd name="connsiteX1" fmla="*/ 233893 w 423588"/>
              <a:gd name="connsiteY1" fmla="*/ 36323 h 653968"/>
              <a:gd name="connsiteX2" fmla="*/ 110616 w 423588"/>
              <a:gd name="connsiteY2" fmla="*/ 253824 h 653968"/>
              <a:gd name="connsiteX3" fmla="*/ 110791 w 423588"/>
              <a:gd name="connsiteY3" fmla="*/ 364084 h 653968"/>
              <a:gd name="connsiteX4" fmla="*/ 22523 w 423588"/>
              <a:gd name="connsiteY4" fmla="*/ 454358 h 653968"/>
              <a:gd name="connsiteX5" fmla="*/ 23827 w 423588"/>
              <a:gd name="connsiteY5" fmla="*/ 552702 h 653968"/>
              <a:gd name="connsiteX6" fmla="*/ 210828 w 423588"/>
              <a:gd name="connsiteY6" fmla="*/ 399378 h 653968"/>
              <a:gd name="connsiteX7" fmla="*/ 210549 w 423588"/>
              <a:gd name="connsiteY7" fmla="*/ 281503 h 653968"/>
              <a:gd name="connsiteX8" fmla="*/ 399877 w 423588"/>
              <a:gd name="connsiteY8" fmla="*/ 100187 h 653968"/>
              <a:gd name="connsiteX9" fmla="*/ 399251 w 423588"/>
              <a:gd name="connsiteY9" fmla="*/ 197395 h 653968"/>
              <a:gd name="connsiteX10" fmla="*/ 311729 w 423588"/>
              <a:gd name="connsiteY10" fmla="*/ 322295 h 653968"/>
              <a:gd name="connsiteX11" fmla="*/ 311380 w 423588"/>
              <a:gd name="connsiteY11" fmla="*/ 401162 h 653968"/>
              <a:gd name="connsiteX12" fmla="*/ 220374 w 423588"/>
              <a:gd name="connsiteY12" fmla="*/ 593731 h 653968"/>
              <a:gd name="connsiteX13" fmla="*/ -855 w 423588"/>
              <a:gd name="connsiteY13" fmla="*/ 653101 h 6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588" h="653968">
                <a:moveTo>
                  <a:pt x="422734" y="-400"/>
                </a:moveTo>
                <a:cubicBezTo>
                  <a:pt x="322878" y="143"/>
                  <a:pt x="285528" y="5390"/>
                  <a:pt x="233893" y="36323"/>
                </a:cubicBezTo>
                <a:cubicBezTo>
                  <a:pt x="159778" y="80759"/>
                  <a:pt x="114853" y="151843"/>
                  <a:pt x="110616" y="253824"/>
                </a:cubicBezTo>
                <a:lnTo>
                  <a:pt x="110791" y="364084"/>
                </a:lnTo>
                <a:cubicBezTo>
                  <a:pt x="110972" y="425453"/>
                  <a:pt x="101509" y="449871"/>
                  <a:pt x="22523" y="454358"/>
                </a:cubicBezTo>
                <a:lnTo>
                  <a:pt x="23827" y="552702"/>
                </a:lnTo>
                <a:cubicBezTo>
                  <a:pt x="144622" y="556207"/>
                  <a:pt x="199330" y="493011"/>
                  <a:pt x="210828" y="399378"/>
                </a:cubicBezTo>
                <a:lnTo>
                  <a:pt x="210549" y="281503"/>
                </a:lnTo>
                <a:cubicBezTo>
                  <a:pt x="207204" y="147202"/>
                  <a:pt x="308593" y="96369"/>
                  <a:pt x="399877" y="100187"/>
                </a:cubicBezTo>
                <a:lnTo>
                  <a:pt x="399251" y="197395"/>
                </a:lnTo>
                <a:cubicBezTo>
                  <a:pt x="305109" y="198329"/>
                  <a:pt x="312217" y="262165"/>
                  <a:pt x="311729" y="322295"/>
                </a:cubicBezTo>
                <a:lnTo>
                  <a:pt x="311380" y="401162"/>
                </a:lnTo>
                <a:cubicBezTo>
                  <a:pt x="302740" y="502286"/>
                  <a:pt x="278769" y="542605"/>
                  <a:pt x="220374" y="593731"/>
                </a:cubicBezTo>
                <a:cubicBezTo>
                  <a:pt x="142309" y="662146"/>
                  <a:pt x="41352" y="653282"/>
                  <a:pt x="-855" y="653101"/>
                </a:cubicBezTo>
              </a:path>
            </a:pathLst>
          </a:custGeom>
          <a:noFill/>
          <a:ln w="45946" cap="flat">
            <a:solidFill>
              <a:srgbClr val="00AA46"/>
            </a:solid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04B26372-D644-C6C1-4B92-693683C79478}"/>
              </a:ext>
            </a:extLst>
          </p:cNvPr>
          <p:cNvSpPr/>
          <p:nvPr/>
        </p:nvSpPr>
        <p:spPr>
          <a:xfrm>
            <a:off x="5329635" y="4165561"/>
            <a:ext cx="1061" cy="1061"/>
          </a:xfrm>
          <a:custGeom>
            <a:avLst/>
            <a:gdLst/>
            <a:ahLst/>
            <a:cxnLst/>
            <a:rect l="l" t="t" r="r" b="b"/>
            <a:pathLst>
              <a:path w="1414" h="1414"/>
            </a:pathLst>
          </a:custGeom>
          <a:solidFill>
            <a:srgbClr val="000000"/>
          </a:solidFill>
          <a:ln w="1397" cap="flat">
            <a:noFill/>
            <a:prstDash val="solid"/>
            <a:miter/>
          </a:ln>
        </p:spPr>
        <p:txBody>
          <a:bodyPr rtlCol="0" anchor="ctr"/>
          <a:lstStyle/>
          <a:p>
            <a:endParaRPr lang="fi-FI" sz="1013"/>
          </a:p>
        </p:txBody>
      </p:sp>
      <p:pic>
        <p:nvPicPr>
          <p:cNvPr id="29" name="Kuva 68">
            <a:extLst>
              <a:ext uri="{FF2B5EF4-FFF2-40B4-BE49-F238E27FC236}">
                <a16:creationId xmlns:a16="http://schemas.microsoft.com/office/drawing/2014/main" id="{3F4E60C2-B8E7-DD86-B4A1-A5923D9378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022104" y="4208394"/>
            <a:ext cx="436444" cy="498791"/>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E601F94E-965D-9653-0D89-523B80E56D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04537" y="4328675"/>
            <a:ext cx="875837" cy="276582"/>
          </a:xfrm>
          <a:prstGeom prst="rect">
            <a:avLst/>
          </a:prstGeom>
        </p:spPr>
      </p:pic>
      <p:pic>
        <p:nvPicPr>
          <p:cNvPr id="31" name="Picture 30" descr="Logo&#10;&#10;Description automatically generated">
            <a:extLst>
              <a:ext uri="{FF2B5EF4-FFF2-40B4-BE49-F238E27FC236}">
                <a16:creationId xmlns:a16="http://schemas.microsoft.com/office/drawing/2014/main" id="{962573F0-8003-6AED-7B62-631836B1D7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14546" y="4333824"/>
            <a:ext cx="742381" cy="271433"/>
          </a:xfrm>
          <a:prstGeom prst="rect">
            <a:avLst/>
          </a:prstGeom>
        </p:spPr>
      </p:pic>
      <p:pic>
        <p:nvPicPr>
          <p:cNvPr id="32" name="Graphic 31">
            <a:extLst>
              <a:ext uri="{FF2B5EF4-FFF2-40B4-BE49-F238E27FC236}">
                <a16:creationId xmlns:a16="http://schemas.microsoft.com/office/drawing/2014/main" id="{842FB3D9-F57E-2F9C-65EF-478D4AD9F707}"/>
              </a:ext>
            </a:extLst>
          </p:cNvPr>
          <p:cNvPicPr>
            <a:picLocks noChangeAspect="1"/>
          </p:cNvPicPr>
          <p:nvPr userDrawn="1"/>
        </p:nvPicPr>
        <p:blipFill>
          <a:blip r:embed="rId9">
            <a:extLst>
              <a:ext uri="{96DAC541-7B7A-43D3-8B79-37D633B846F1}">
                <asvg:svgBlip xmlns:asvg="http://schemas.microsoft.com/office/drawing/2016/SVG/main" r:embed="rId10"/>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30657960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ontent with Stam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7B6A8-0C5D-E1D8-86BA-154122AAA9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accent1"/>
                </a:solidFill>
              </a:defRPr>
            </a:lvl1pPr>
          </a:lstStyle>
          <a:p>
            <a:r>
              <a:rPr lang="en-US"/>
              <a:t>Add title here</a:t>
            </a:r>
            <a:endParaRPr lang="fi-FI"/>
          </a:p>
        </p:txBody>
      </p:sp>
      <p:pic>
        <p:nvPicPr>
          <p:cNvPr id="3" name="Graphic 2">
            <a:extLst>
              <a:ext uri="{FF2B5EF4-FFF2-40B4-BE49-F238E27FC236}">
                <a16:creationId xmlns:a16="http://schemas.microsoft.com/office/drawing/2014/main" id="{2679946D-D76E-87CE-BBF7-CE4495487661}"/>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445098" y="1152527"/>
            <a:ext cx="5015079" cy="2745705"/>
          </a:xfrm>
          <a:prstGeom prst="roundRect">
            <a:avLst>
              <a:gd name="adj" fmla="val 2766"/>
            </a:avLst>
          </a:prstGeom>
          <a:solidFill>
            <a:schemeClr val="bg1"/>
          </a:solidFill>
        </p:spPr>
        <p:txBody>
          <a:bodyPr lIns="234000" tIns="234000" rIns="180000"/>
          <a:lstStyle>
            <a:lvl1pPr marL="0" indent="0">
              <a:spcBef>
                <a:spcPts val="1050"/>
              </a:spcBef>
              <a:buClr>
                <a:schemeClr val="accent1"/>
              </a:buClr>
              <a:buFont typeface="Arial" panose="020B0604020202020204" pitchFamily="34" charset="0"/>
              <a:buNone/>
              <a:defRPr sz="1050" b="1" cap="none" baseline="0">
                <a:solidFill>
                  <a:schemeClr val="accent1"/>
                </a:solidFill>
              </a:defRPr>
            </a:lvl1pPr>
            <a:lvl2pPr marL="107965" indent="-107965">
              <a:spcBef>
                <a:spcPts val="0"/>
              </a:spcBef>
              <a:buClr>
                <a:schemeClr val="accent1"/>
              </a:buClr>
              <a:buFont typeface="Arial" panose="020B0604020202020204" pitchFamily="34" charset="0"/>
              <a:buChar char="•"/>
              <a:tabLst/>
              <a:defRPr sz="900"/>
            </a:lvl2pPr>
            <a:lvl3pPr marL="167825" indent="-107121">
              <a:spcBef>
                <a:spcPts val="0"/>
              </a:spcBef>
              <a:buClr>
                <a:schemeClr val="accent1"/>
              </a:buClr>
              <a:buFont typeface="Arial" panose="020B0604020202020204" pitchFamily="34" charset="0"/>
              <a:buChar char="•"/>
              <a:tabLst/>
              <a:defRPr sz="900"/>
            </a:lvl3pPr>
            <a:lvl4pPr marL="234478" indent="-105931">
              <a:spcBef>
                <a:spcPts val="0"/>
              </a:spcBef>
              <a:buClr>
                <a:schemeClr val="accent1"/>
              </a:buClr>
              <a:buFont typeface="Arial" panose="020B0604020202020204" pitchFamily="34" charset="0"/>
              <a:buChar char="•"/>
              <a:tabLst/>
              <a:defRPr sz="900"/>
            </a:lvl4pPr>
            <a:lvl5pPr marL="299941" indent="-107121">
              <a:spcBef>
                <a:spcPts val="0"/>
              </a:spcBef>
              <a:buClr>
                <a:schemeClr val="accent1"/>
              </a:buClr>
              <a:buFont typeface="Arial" panose="020B0604020202020204" pitchFamily="34" charset="0"/>
              <a:buChar char="•"/>
              <a:tabLst/>
              <a:defRPr sz="900"/>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9" name="Kuva 3" descr="Kuva, joka sisältää kohteen teksti, Fontti, logo, Grafiikka&#10;&#10;Tekoälyn luoma sisältö voi olla virheellistä.">
            <a:extLst>
              <a:ext uri="{FF2B5EF4-FFF2-40B4-BE49-F238E27FC236}">
                <a16:creationId xmlns:a16="http://schemas.microsoft.com/office/drawing/2014/main" id="{F358B3FA-6CA4-81C8-6FA3-F397369480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3300" y="4013479"/>
            <a:ext cx="753616" cy="770022"/>
          </a:xfrm>
          <a:prstGeom prst="rect">
            <a:avLst/>
          </a:prstGeom>
        </p:spPr>
      </p:pic>
      <p:grpSp>
        <p:nvGrpSpPr>
          <p:cNvPr id="10" name="Graphic 11">
            <a:extLst>
              <a:ext uri="{FF2B5EF4-FFF2-40B4-BE49-F238E27FC236}">
                <a16:creationId xmlns:a16="http://schemas.microsoft.com/office/drawing/2014/main" id="{32FC4428-0FD2-4F6F-C133-6C3D5E4DF496}"/>
              </a:ext>
            </a:extLst>
          </p:cNvPr>
          <p:cNvGrpSpPr/>
          <p:nvPr userDrawn="1"/>
        </p:nvGrpSpPr>
        <p:grpSpPr>
          <a:xfrm>
            <a:off x="2952636" y="4013481"/>
            <a:ext cx="769629" cy="769629"/>
            <a:chOff x="3936847" y="5351306"/>
            <a:chExt cx="1026172" cy="1026172"/>
          </a:xfrm>
        </p:grpSpPr>
        <p:grpSp>
          <p:nvGrpSpPr>
            <p:cNvPr id="11" name="Graphic 11">
              <a:extLst>
                <a:ext uri="{FF2B5EF4-FFF2-40B4-BE49-F238E27FC236}">
                  <a16:creationId xmlns:a16="http://schemas.microsoft.com/office/drawing/2014/main" id="{36B5778E-8AC2-4619-0BF9-0571D0379191}"/>
                </a:ext>
              </a:extLst>
            </p:cNvPr>
            <p:cNvGrpSpPr/>
            <p:nvPr/>
          </p:nvGrpSpPr>
          <p:grpSpPr>
            <a:xfrm>
              <a:off x="3936847" y="5351306"/>
              <a:ext cx="1026172" cy="1026172"/>
              <a:chOff x="3936847" y="5351306"/>
              <a:chExt cx="1026172" cy="1026172"/>
            </a:xfrm>
          </p:grpSpPr>
          <p:sp>
            <p:nvSpPr>
              <p:cNvPr id="24" name="Freeform 23">
                <a:extLst>
                  <a:ext uri="{FF2B5EF4-FFF2-40B4-BE49-F238E27FC236}">
                    <a16:creationId xmlns:a16="http://schemas.microsoft.com/office/drawing/2014/main" id="{E84B584A-C364-8168-48E2-1654A4EE18CB}"/>
                  </a:ext>
                </a:extLst>
              </p:cNvPr>
              <p:cNvSpPr/>
              <p:nvPr/>
            </p:nvSpPr>
            <p:spPr>
              <a:xfrm>
                <a:off x="3936847" y="5351306"/>
                <a:ext cx="1026172" cy="1026172"/>
              </a:xfrm>
              <a:custGeom>
                <a:avLst/>
                <a:gdLst>
                  <a:gd name="connsiteX0" fmla="*/ 1026173 w 1026172"/>
                  <a:gd name="connsiteY0" fmla="*/ 513069 h 1026172"/>
                  <a:gd name="connsiteX1" fmla="*/ 513069 w 1026172"/>
                  <a:gd name="connsiteY1" fmla="*/ 1026173 h 1026172"/>
                  <a:gd name="connsiteX2" fmla="*/ 0 w 1026172"/>
                  <a:gd name="connsiteY2" fmla="*/ 513069 h 1026172"/>
                  <a:gd name="connsiteX3" fmla="*/ 513069 w 1026172"/>
                  <a:gd name="connsiteY3" fmla="*/ 0 h 1026172"/>
                  <a:gd name="connsiteX4" fmla="*/ 1026173 w 1026172"/>
                  <a:gd name="connsiteY4" fmla="*/ 513104 h 10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172">
                    <a:moveTo>
                      <a:pt x="1026173" y="513069"/>
                    </a:moveTo>
                    <a:cubicBezTo>
                      <a:pt x="1026173" y="796437"/>
                      <a:pt x="796472" y="1026173"/>
                      <a:pt x="513069" y="1026173"/>
                    </a:cubicBezTo>
                    <a:cubicBezTo>
                      <a:pt x="229666" y="1026173"/>
                      <a:pt x="0" y="796472"/>
                      <a:pt x="0" y="513069"/>
                    </a:cubicBezTo>
                    <a:cubicBezTo>
                      <a:pt x="0" y="229666"/>
                      <a:pt x="229701" y="0"/>
                      <a:pt x="513069" y="0"/>
                    </a:cubicBezTo>
                    <a:cubicBezTo>
                      <a:pt x="796437" y="0"/>
                      <a:pt x="1026173" y="229736"/>
                      <a:pt x="1026173" y="513104"/>
                    </a:cubicBezTo>
                  </a:path>
                </a:pathLst>
              </a:custGeom>
              <a:solidFill>
                <a:srgbClr val="FFFFFF"/>
              </a:solidFill>
              <a:ln w="0" cap="flat">
                <a:noFill/>
                <a:prstDash val="solid"/>
                <a:miter/>
              </a:ln>
            </p:spPr>
            <p:txBody>
              <a:bodyPr rtlCol="0" anchor="ctr"/>
              <a:lstStyle/>
              <a:p>
                <a:endParaRPr lang="fi-FI" sz="1013"/>
              </a:p>
            </p:txBody>
          </p:sp>
          <p:sp>
            <p:nvSpPr>
              <p:cNvPr id="25" name="Freeform 24">
                <a:extLst>
                  <a:ext uri="{FF2B5EF4-FFF2-40B4-BE49-F238E27FC236}">
                    <a16:creationId xmlns:a16="http://schemas.microsoft.com/office/drawing/2014/main" id="{06B7FEA9-3D1A-44B7-70A5-6C8395A9E096}"/>
                  </a:ext>
                </a:extLst>
              </p:cNvPr>
              <p:cNvSpPr/>
              <p:nvPr/>
            </p:nvSpPr>
            <p:spPr>
              <a:xfrm>
                <a:off x="4057231" y="5912159"/>
                <a:ext cx="784221" cy="213134"/>
              </a:xfrm>
              <a:custGeom>
                <a:avLst/>
                <a:gdLst>
                  <a:gd name="connsiteX0" fmla="*/ 11241 w 784221"/>
                  <a:gd name="connsiteY0" fmla="*/ 6856 h 213134"/>
                  <a:gd name="connsiteX1" fmla="*/ 0 w 784221"/>
                  <a:gd name="connsiteY1" fmla="*/ 8979 h 213134"/>
                  <a:gd name="connsiteX2" fmla="*/ 106045 w 784221"/>
                  <a:gd name="connsiteY2" fmla="*/ 213100 h 213134"/>
                  <a:gd name="connsiteX3" fmla="*/ 122194 w 784221"/>
                  <a:gd name="connsiteY3" fmla="*/ 213100 h 213134"/>
                  <a:gd name="connsiteX4" fmla="*/ 11276 w 784221"/>
                  <a:gd name="connsiteY4" fmla="*/ 6856 h 213134"/>
                  <a:gd name="connsiteX5" fmla="*/ 178610 w 784221"/>
                  <a:gd name="connsiteY5" fmla="*/ 213100 h 213134"/>
                  <a:gd name="connsiteX6" fmla="*/ 47715 w 784221"/>
                  <a:gd name="connsiteY6" fmla="*/ 0 h 213134"/>
                  <a:gd name="connsiteX7" fmla="*/ 36474 w 784221"/>
                  <a:gd name="connsiteY7" fmla="*/ 2123 h 213134"/>
                  <a:gd name="connsiteX8" fmla="*/ 160373 w 784221"/>
                  <a:gd name="connsiteY8" fmla="*/ 213135 h 213134"/>
                  <a:gd name="connsiteX9" fmla="*/ 178610 w 784221"/>
                  <a:gd name="connsiteY9" fmla="*/ 213135 h 213134"/>
                  <a:gd name="connsiteX10" fmla="*/ 747712 w 784221"/>
                  <a:gd name="connsiteY10" fmla="*/ 2645 h 213134"/>
                  <a:gd name="connsiteX11" fmla="*/ 736471 w 784221"/>
                  <a:gd name="connsiteY11" fmla="*/ 557 h 213134"/>
                  <a:gd name="connsiteX12" fmla="*/ 605680 w 784221"/>
                  <a:gd name="connsiteY12" fmla="*/ 213100 h 213134"/>
                  <a:gd name="connsiteX13" fmla="*/ 623917 w 784221"/>
                  <a:gd name="connsiteY13" fmla="*/ 213100 h 213134"/>
                  <a:gd name="connsiteX14" fmla="*/ 747712 w 784221"/>
                  <a:gd name="connsiteY14" fmla="*/ 2645 h 213134"/>
                  <a:gd name="connsiteX15" fmla="*/ 678280 w 784221"/>
                  <a:gd name="connsiteY15" fmla="*/ 213100 h 213134"/>
                  <a:gd name="connsiteX16" fmla="*/ 784221 w 784221"/>
                  <a:gd name="connsiteY16" fmla="*/ 9501 h 213134"/>
                  <a:gd name="connsiteX17" fmla="*/ 772980 w 784221"/>
                  <a:gd name="connsiteY17" fmla="*/ 7378 h 213134"/>
                  <a:gd name="connsiteX18" fmla="*/ 662131 w 784221"/>
                  <a:gd name="connsiteY18" fmla="*/ 213100 h 213134"/>
                  <a:gd name="connsiteX19" fmla="*/ 678280 w 784221"/>
                  <a:gd name="connsiteY19" fmla="*/ 213100 h 2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21" h="213134">
                    <a:moveTo>
                      <a:pt x="11241" y="6856"/>
                    </a:moveTo>
                    <a:lnTo>
                      <a:pt x="0" y="8979"/>
                    </a:lnTo>
                    <a:cubicBezTo>
                      <a:pt x="14687" y="87495"/>
                      <a:pt x="52553" y="157972"/>
                      <a:pt x="106045" y="213100"/>
                    </a:cubicBezTo>
                    <a:lnTo>
                      <a:pt x="122194" y="213100"/>
                    </a:lnTo>
                    <a:cubicBezTo>
                      <a:pt x="66022" y="158424"/>
                      <a:pt x="26276" y="86973"/>
                      <a:pt x="11276" y="6856"/>
                    </a:cubicBezTo>
                    <a:moveTo>
                      <a:pt x="178610" y="213100"/>
                    </a:moveTo>
                    <a:cubicBezTo>
                      <a:pt x="111684" y="161487"/>
                      <a:pt x="63864" y="86242"/>
                      <a:pt x="47715" y="0"/>
                    </a:cubicBezTo>
                    <a:lnTo>
                      <a:pt x="36474" y="2123"/>
                    </a:lnTo>
                    <a:cubicBezTo>
                      <a:pt x="52240" y="86277"/>
                      <a:pt x="97171" y="160269"/>
                      <a:pt x="160373" y="213135"/>
                    </a:cubicBezTo>
                    <a:lnTo>
                      <a:pt x="178610" y="213135"/>
                    </a:lnTo>
                    <a:close/>
                    <a:moveTo>
                      <a:pt x="747712" y="2645"/>
                    </a:moveTo>
                    <a:lnTo>
                      <a:pt x="736471" y="557"/>
                    </a:lnTo>
                    <a:cubicBezTo>
                      <a:pt x="720253" y="86590"/>
                      <a:pt x="672468" y="161591"/>
                      <a:pt x="605680" y="213100"/>
                    </a:cubicBezTo>
                    <a:lnTo>
                      <a:pt x="623917" y="213100"/>
                    </a:lnTo>
                    <a:cubicBezTo>
                      <a:pt x="686981" y="160338"/>
                      <a:pt x="731877" y="86556"/>
                      <a:pt x="747712" y="2645"/>
                    </a:cubicBezTo>
                    <a:moveTo>
                      <a:pt x="678280" y="213100"/>
                    </a:moveTo>
                    <a:cubicBezTo>
                      <a:pt x="731668" y="158076"/>
                      <a:pt x="769464" y="87809"/>
                      <a:pt x="784221" y="9501"/>
                    </a:cubicBezTo>
                    <a:lnTo>
                      <a:pt x="772980" y="7378"/>
                    </a:lnTo>
                    <a:cubicBezTo>
                      <a:pt x="757910" y="87286"/>
                      <a:pt x="718199" y="158564"/>
                      <a:pt x="662131" y="213100"/>
                    </a:cubicBezTo>
                    <a:lnTo>
                      <a:pt x="678280" y="213100"/>
                    </a:lnTo>
                    <a:close/>
                  </a:path>
                </a:pathLst>
              </a:custGeom>
              <a:solidFill>
                <a:srgbClr val="229FDA"/>
              </a:solidFill>
              <a:ln w="0" cap="flat">
                <a:noFill/>
                <a:prstDash val="solid"/>
                <a:miter/>
              </a:ln>
            </p:spPr>
            <p:txBody>
              <a:bodyPr rtlCol="0" anchor="ctr"/>
              <a:lstStyle/>
              <a:p>
                <a:endParaRPr lang="fi-FI" sz="1013"/>
              </a:p>
            </p:txBody>
          </p:sp>
          <p:sp>
            <p:nvSpPr>
              <p:cNvPr id="27" name="Freeform 26">
                <a:extLst>
                  <a:ext uri="{FF2B5EF4-FFF2-40B4-BE49-F238E27FC236}">
                    <a16:creationId xmlns:a16="http://schemas.microsoft.com/office/drawing/2014/main" id="{08EFD48B-99EF-AB74-0D40-E155DE8F2724}"/>
                  </a:ext>
                </a:extLst>
              </p:cNvPr>
              <p:cNvSpPr/>
              <p:nvPr/>
            </p:nvSpPr>
            <p:spPr>
              <a:xfrm>
                <a:off x="4049609" y="5449764"/>
                <a:ext cx="798942" cy="447847"/>
              </a:xfrm>
              <a:custGeom>
                <a:avLst/>
                <a:gdLst>
                  <a:gd name="connsiteX0" fmla="*/ 750009 w 798942"/>
                  <a:gd name="connsiteY0" fmla="*/ 401838 h 447847"/>
                  <a:gd name="connsiteX1" fmla="*/ 749557 w 798942"/>
                  <a:gd name="connsiteY1" fmla="*/ 408799 h 447847"/>
                  <a:gd name="connsiteX2" fmla="*/ 781820 w 798942"/>
                  <a:gd name="connsiteY2" fmla="*/ 410852 h 447847"/>
                  <a:gd name="connsiteX3" fmla="*/ 788989 w 798942"/>
                  <a:gd name="connsiteY3" fmla="*/ 410643 h 447847"/>
                  <a:gd name="connsiteX4" fmla="*/ 788919 w 798942"/>
                  <a:gd name="connsiteY4" fmla="*/ 411270 h 447847"/>
                  <a:gd name="connsiteX5" fmla="*/ 781367 w 798942"/>
                  <a:gd name="connsiteY5" fmla="*/ 415063 h 447847"/>
                  <a:gd name="connsiteX6" fmla="*/ 747852 w 798942"/>
                  <a:gd name="connsiteY6" fmla="*/ 435876 h 447847"/>
                  <a:gd name="connsiteX7" fmla="*/ 747434 w 798942"/>
                  <a:gd name="connsiteY7" fmla="*/ 442836 h 447847"/>
                  <a:gd name="connsiteX8" fmla="*/ 796367 w 798942"/>
                  <a:gd name="connsiteY8" fmla="*/ 445934 h 447847"/>
                  <a:gd name="connsiteX9" fmla="*/ 796785 w 798942"/>
                  <a:gd name="connsiteY9" fmla="*/ 438938 h 447847"/>
                  <a:gd name="connsiteX10" fmla="*/ 764279 w 798942"/>
                  <a:gd name="connsiteY10" fmla="*/ 436885 h 447847"/>
                  <a:gd name="connsiteX11" fmla="*/ 757840 w 798942"/>
                  <a:gd name="connsiteY11" fmla="*/ 437059 h 447847"/>
                  <a:gd name="connsiteX12" fmla="*/ 757840 w 798942"/>
                  <a:gd name="connsiteY12" fmla="*/ 436432 h 447847"/>
                  <a:gd name="connsiteX13" fmla="*/ 765079 w 798942"/>
                  <a:gd name="connsiteY13" fmla="*/ 432708 h 447847"/>
                  <a:gd name="connsiteX14" fmla="*/ 798490 w 798942"/>
                  <a:gd name="connsiteY14" fmla="*/ 411896 h 447847"/>
                  <a:gd name="connsiteX15" fmla="*/ 798943 w 798942"/>
                  <a:gd name="connsiteY15" fmla="*/ 404901 h 447847"/>
                  <a:gd name="connsiteX16" fmla="*/ 750009 w 798942"/>
                  <a:gd name="connsiteY16" fmla="*/ 401803 h 447847"/>
                  <a:gd name="connsiteX17" fmla="*/ 754882 w 798942"/>
                  <a:gd name="connsiteY17" fmla="*/ 372673 h 447847"/>
                  <a:gd name="connsiteX18" fmla="*/ 767133 w 798942"/>
                  <a:gd name="connsiteY18" fmla="*/ 358056 h 447847"/>
                  <a:gd name="connsiteX19" fmla="*/ 777191 w 798942"/>
                  <a:gd name="connsiteY19" fmla="*/ 357429 h 447847"/>
                  <a:gd name="connsiteX20" fmla="*/ 791182 w 798942"/>
                  <a:gd name="connsiteY20" fmla="*/ 370376 h 447847"/>
                  <a:gd name="connsiteX21" fmla="*/ 791286 w 798942"/>
                  <a:gd name="connsiteY21" fmla="*/ 371803 h 447847"/>
                  <a:gd name="connsiteX22" fmla="*/ 779035 w 798942"/>
                  <a:gd name="connsiteY22" fmla="*/ 386385 h 447847"/>
                  <a:gd name="connsiteX23" fmla="*/ 768977 w 798942"/>
                  <a:gd name="connsiteY23" fmla="*/ 387012 h 447847"/>
                  <a:gd name="connsiteX24" fmla="*/ 754986 w 798942"/>
                  <a:gd name="connsiteY24" fmla="*/ 374065 h 447847"/>
                  <a:gd name="connsiteX25" fmla="*/ 754882 w 798942"/>
                  <a:gd name="connsiteY25" fmla="*/ 372638 h 447847"/>
                  <a:gd name="connsiteX26" fmla="*/ 747886 w 798942"/>
                  <a:gd name="connsiteY26" fmla="*/ 373056 h 447847"/>
                  <a:gd name="connsiteX27" fmla="*/ 747991 w 798942"/>
                  <a:gd name="connsiteY27" fmla="*/ 374622 h 447847"/>
                  <a:gd name="connsiteX28" fmla="*/ 769012 w 798942"/>
                  <a:gd name="connsiteY28" fmla="*/ 394390 h 447847"/>
                  <a:gd name="connsiteX29" fmla="*/ 779836 w 798942"/>
                  <a:gd name="connsiteY29" fmla="*/ 393694 h 447847"/>
                  <a:gd name="connsiteX30" fmla="*/ 798212 w 798942"/>
                  <a:gd name="connsiteY30" fmla="*/ 371420 h 447847"/>
                  <a:gd name="connsiteX31" fmla="*/ 798107 w 798942"/>
                  <a:gd name="connsiteY31" fmla="*/ 369854 h 447847"/>
                  <a:gd name="connsiteX32" fmla="*/ 777086 w 798942"/>
                  <a:gd name="connsiteY32" fmla="*/ 350086 h 447847"/>
                  <a:gd name="connsiteX33" fmla="*/ 766263 w 798942"/>
                  <a:gd name="connsiteY33" fmla="*/ 350782 h 447847"/>
                  <a:gd name="connsiteX34" fmla="*/ 747886 w 798942"/>
                  <a:gd name="connsiteY34" fmla="*/ 373056 h 447847"/>
                  <a:gd name="connsiteX35" fmla="*/ 744232 w 798942"/>
                  <a:gd name="connsiteY35" fmla="*/ 338183 h 447847"/>
                  <a:gd name="connsiteX36" fmla="*/ 745415 w 798942"/>
                  <a:gd name="connsiteY36" fmla="*/ 345352 h 447847"/>
                  <a:gd name="connsiteX37" fmla="*/ 793792 w 798942"/>
                  <a:gd name="connsiteY37" fmla="*/ 337348 h 447847"/>
                  <a:gd name="connsiteX38" fmla="*/ 792609 w 798942"/>
                  <a:gd name="connsiteY38" fmla="*/ 330178 h 447847"/>
                  <a:gd name="connsiteX39" fmla="*/ 744232 w 798942"/>
                  <a:gd name="connsiteY39" fmla="*/ 338183 h 447847"/>
                  <a:gd name="connsiteX40" fmla="*/ 776216 w 798942"/>
                  <a:gd name="connsiteY40" fmla="*/ 287405 h 447847"/>
                  <a:gd name="connsiteX41" fmla="*/ 785056 w 798942"/>
                  <a:gd name="connsiteY41" fmla="*/ 323670 h 447847"/>
                  <a:gd name="connsiteX42" fmla="*/ 791530 w 798942"/>
                  <a:gd name="connsiteY42" fmla="*/ 322069 h 447847"/>
                  <a:gd name="connsiteX43" fmla="*/ 782690 w 798942"/>
                  <a:gd name="connsiteY43" fmla="*/ 285804 h 447847"/>
                  <a:gd name="connsiteX44" fmla="*/ 776216 w 798942"/>
                  <a:gd name="connsiteY44" fmla="*/ 287405 h 447847"/>
                  <a:gd name="connsiteX45" fmla="*/ 738629 w 798942"/>
                  <a:gd name="connsiteY45" fmla="*/ 312046 h 447847"/>
                  <a:gd name="connsiteX46" fmla="*/ 740334 w 798942"/>
                  <a:gd name="connsiteY46" fmla="*/ 319076 h 447847"/>
                  <a:gd name="connsiteX47" fmla="*/ 778270 w 798942"/>
                  <a:gd name="connsiteY47" fmla="*/ 309818 h 447847"/>
                  <a:gd name="connsiteX48" fmla="*/ 776564 w 798942"/>
                  <a:gd name="connsiteY48" fmla="*/ 302753 h 447847"/>
                  <a:gd name="connsiteX49" fmla="*/ 738664 w 798942"/>
                  <a:gd name="connsiteY49" fmla="*/ 312011 h 447847"/>
                  <a:gd name="connsiteX50" fmla="*/ 721262 w 798942"/>
                  <a:gd name="connsiteY50" fmla="*/ 258692 h 447847"/>
                  <a:gd name="connsiteX51" fmla="*/ 723803 w 798942"/>
                  <a:gd name="connsiteY51" fmla="*/ 265862 h 447847"/>
                  <a:gd name="connsiteX52" fmla="*/ 736819 w 798942"/>
                  <a:gd name="connsiteY52" fmla="*/ 266210 h 447847"/>
                  <a:gd name="connsiteX53" fmla="*/ 743571 w 798942"/>
                  <a:gd name="connsiteY53" fmla="*/ 285456 h 447847"/>
                  <a:gd name="connsiteX54" fmla="*/ 733617 w 798942"/>
                  <a:gd name="connsiteY54" fmla="*/ 293809 h 447847"/>
                  <a:gd name="connsiteX55" fmla="*/ 736297 w 798942"/>
                  <a:gd name="connsiteY55" fmla="*/ 301431 h 447847"/>
                  <a:gd name="connsiteX56" fmla="*/ 776007 w 798942"/>
                  <a:gd name="connsiteY56" fmla="*/ 266523 h 447847"/>
                  <a:gd name="connsiteX57" fmla="*/ 774093 w 798942"/>
                  <a:gd name="connsiteY57" fmla="*/ 261024 h 447847"/>
                  <a:gd name="connsiteX58" fmla="*/ 721262 w 798942"/>
                  <a:gd name="connsiteY58" fmla="*/ 258692 h 447847"/>
                  <a:gd name="connsiteX59" fmla="*/ 754743 w 798942"/>
                  <a:gd name="connsiteY59" fmla="*/ 266662 h 447847"/>
                  <a:gd name="connsiteX60" fmla="*/ 766158 w 798942"/>
                  <a:gd name="connsiteY60" fmla="*/ 266245 h 447847"/>
                  <a:gd name="connsiteX61" fmla="*/ 766402 w 798942"/>
                  <a:gd name="connsiteY61" fmla="*/ 266871 h 447847"/>
                  <a:gd name="connsiteX62" fmla="*/ 756900 w 798942"/>
                  <a:gd name="connsiteY62" fmla="*/ 274145 h 447847"/>
                  <a:gd name="connsiteX63" fmla="*/ 749035 w 798942"/>
                  <a:gd name="connsiteY63" fmla="*/ 280792 h 447847"/>
                  <a:gd name="connsiteX64" fmla="*/ 743954 w 798942"/>
                  <a:gd name="connsiteY64" fmla="*/ 266384 h 447847"/>
                  <a:gd name="connsiteX65" fmla="*/ 754743 w 798942"/>
                  <a:gd name="connsiteY65" fmla="*/ 266662 h 447847"/>
                  <a:gd name="connsiteX66" fmla="*/ 710612 w 798942"/>
                  <a:gd name="connsiteY66" fmla="*/ 239864 h 447847"/>
                  <a:gd name="connsiteX67" fmla="*/ 711343 w 798942"/>
                  <a:gd name="connsiteY67" fmla="*/ 241256 h 447847"/>
                  <a:gd name="connsiteX68" fmla="*/ 736297 w 798942"/>
                  <a:gd name="connsiteY68" fmla="*/ 250409 h 447847"/>
                  <a:gd name="connsiteX69" fmla="*/ 732886 w 798942"/>
                  <a:gd name="connsiteY69" fmla="*/ 243936 h 447847"/>
                  <a:gd name="connsiteX70" fmla="*/ 717503 w 798942"/>
                  <a:gd name="connsiteY70" fmla="*/ 237915 h 447847"/>
                  <a:gd name="connsiteX71" fmla="*/ 716842 w 798942"/>
                  <a:gd name="connsiteY71" fmla="*/ 236662 h 447847"/>
                  <a:gd name="connsiteX72" fmla="*/ 721993 w 798942"/>
                  <a:gd name="connsiteY72" fmla="*/ 218321 h 447847"/>
                  <a:gd name="connsiteX73" fmla="*/ 730902 w 798942"/>
                  <a:gd name="connsiteY73" fmla="*/ 213622 h 447847"/>
                  <a:gd name="connsiteX74" fmla="*/ 748965 w 798942"/>
                  <a:gd name="connsiteY74" fmla="*/ 219678 h 447847"/>
                  <a:gd name="connsiteX75" fmla="*/ 749661 w 798942"/>
                  <a:gd name="connsiteY75" fmla="*/ 220931 h 447847"/>
                  <a:gd name="connsiteX76" fmla="*/ 745937 w 798942"/>
                  <a:gd name="connsiteY76" fmla="*/ 237010 h 447847"/>
                  <a:gd name="connsiteX77" fmla="*/ 749348 w 798942"/>
                  <a:gd name="connsiteY77" fmla="*/ 243449 h 447847"/>
                  <a:gd name="connsiteX78" fmla="*/ 755856 w 798942"/>
                  <a:gd name="connsiteY78" fmla="*/ 217694 h 447847"/>
                  <a:gd name="connsiteX79" fmla="*/ 755125 w 798942"/>
                  <a:gd name="connsiteY79" fmla="*/ 216302 h 447847"/>
                  <a:gd name="connsiteX80" fmla="*/ 727840 w 798942"/>
                  <a:gd name="connsiteY80" fmla="*/ 206870 h 447847"/>
                  <a:gd name="connsiteX81" fmla="*/ 718234 w 798942"/>
                  <a:gd name="connsiteY81" fmla="*/ 211952 h 447847"/>
                  <a:gd name="connsiteX82" fmla="*/ 710612 w 798942"/>
                  <a:gd name="connsiteY82" fmla="*/ 239794 h 447847"/>
                  <a:gd name="connsiteX83" fmla="*/ 693280 w 798942"/>
                  <a:gd name="connsiteY83" fmla="*/ 208611 h 447847"/>
                  <a:gd name="connsiteX84" fmla="*/ 697143 w 798942"/>
                  <a:gd name="connsiteY84" fmla="*/ 214771 h 447847"/>
                  <a:gd name="connsiteX85" fmla="*/ 738733 w 798942"/>
                  <a:gd name="connsiteY85" fmla="*/ 188807 h 447847"/>
                  <a:gd name="connsiteX86" fmla="*/ 734905 w 798942"/>
                  <a:gd name="connsiteY86" fmla="*/ 182647 h 447847"/>
                  <a:gd name="connsiteX87" fmla="*/ 693315 w 798942"/>
                  <a:gd name="connsiteY87" fmla="*/ 208611 h 447847"/>
                  <a:gd name="connsiteX88" fmla="*/ 707062 w 798942"/>
                  <a:gd name="connsiteY88" fmla="*/ 154700 h 447847"/>
                  <a:gd name="connsiteX89" fmla="*/ 724603 w 798942"/>
                  <a:gd name="connsiteY89" fmla="*/ 178715 h 447847"/>
                  <a:gd name="connsiteX90" fmla="*/ 729928 w 798942"/>
                  <a:gd name="connsiteY90" fmla="*/ 174817 h 447847"/>
                  <a:gd name="connsiteX91" fmla="*/ 712422 w 798942"/>
                  <a:gd name="connsiteY91" fmla="*/ 150802 h 447847"/>
                  <a:gd name="connsiteX92" fmla="*/ 707097 w 798942"/>
                  <a:gd name="connsiteY92" fmla="*/ 154700 h 447847"/>
                  <a:gd name="connsiteX93" fmla="*/ 672781 w 798942"/>
                  <a:gd name="connsiteY93" fmla="*/ 179689 h 447847"/>
                  <a:gd name="connsiteX94" fmla="*/ 677027 w 798942"/>
                  <a:gd name="connsiteY94" fmla="*/ 185571 h 447847"/>
                  <a:gd name="connsiteX95" fmla="*/ 692897 w 798942"/>
                  <a:gd name="connsiteY95" fmla="*/ 174016 h 447847"/>
                  <a:gd name="connsiteX96" fmla="*/ 705009 w 798942"/>
                  <a:gd name="connsiteY96" fmla="*/ 190617 h 447847"/>
                  <a:gd name="connsiteX97" fmla="*/ 710369 w 798942"/>
                  <a:gd name="connsiteY97" fmla="*/ 186754 h 447847"/>
                  <a:gd name="connsiteX98" fmla="*/ 698257 w 798942"/>
                  <a:gd name="connsiteY98" fmla="*/ 170153 h 447847"/>
                  <a:gd name="connsiteX99" fmla="*/ 708663 w 798942"/>
                  <a:gd name="connsiteY99" fmla="*/ 162566 h 447847"/>
                  <a:gd name="connsiteX100" fmla="*/ 704417 w 798942"/>
                  <a:gd name="connsiteY100" fmla="*/ 156719 h 447847"/>
                  <a:gd name="connsiteX101" fmla="*/ 672816 w 798942"/>
                  <a:gd name="connsiteY101" fmla="*/ 179759 h 447847"/>
                  <a:gd name="connsiteX102" fmla="*/ 662201 w 798942"/>
                  <a:gd name="connsiteY102" fmla="*/ 167647 h 447847"/>
                  <a:gd name="connsiteX103" fmla="*/ 666899 w 798942"/>
                  <a:gd name="connsiteY103" fmla="*/ 173181 h 447847"/>
                  <a:gd name="connsiteX104" fmla="*/ 704348 w 798942"/>
                  <a:gd name="connsiteY104" fmla="*/ 141510 h 447847"/>
                  <a:gd name="connsiteX105" fmla="*/ 699684 w 798942"/>
                  <a:gd name="connsiteY105" fmla="*/ 135976 h 447847"/>
                  <a:gd name="connsiteX106" fmla="*/ 662236 w 798942"/>
                  <a:gd name="connsiteY106" fmla="*/ 167647 h 447847"/>
                  <a:gd name="connsiteX107" fmla="*/ 662897 w 798942"/>
                  <a:gd name="connsiteY107" fmla="*/ 107820 h 447847"/>
                  <a:gd name="connsiteX108" fmla="*/ 689591 w 798942"/>
                  <a:gd name="connsiteY108" fmla="*/ 133888 h 447847"/>
                  <a:gd name="connsiteX109" fmla="*/ 694255 w 798942"/>
                  <a:gd name="connsiteY109" fmla="*/ 129120 h 447847"/>
                  <a:gd name="connsiteX110" fmla="*/ 667526 w 798942"/>
                  <a:gd name="connsiteY110" fmla="*/ 103052 h 447847"/>
                  <a:gd name="connsiteX111" fmla="*/ 662897 w 798942"/>
                  <a:gd name="connsiteY111" fmla="*/ 107820 h 447847"/>
                  <a:gd name="connsiteX112" fmla="*/ 644068 w 798942"/>
                  <a:gd name="connsiteY112" fmla="*/ 148645 h 447847"/>
                  <a:gd name="connsiteX113" fmla="*/ 649219 w 798942"/>
                  <a:gd name="connsiteY113" fmla="*/ 153726 h 447847"/>
                  <a:gd name="connsiteX114" fmla="*/ 676505 w 798942"/>
                  <a:gd name="connsiteY114" fmla="*/ 125814 h 447847"/>
                  <a:gd name="connsiteX115" fmla="*/ 671319 w 798942"/>
                  <a:gd name="connsiteY115" fmla="*/ 120732 h 447847"/>
                  <a:gd name="connsiteX116" fmla="*/ 644068 w 798942"/>
                  <a:gd name="connsiteY116" fmla="*/ 148645 h 447847"/>
                  <a:gd name="connsiteX117" fmla="*/ 605298 w 798942"/>
                  <a:gd name="connsiteY117" fmla="*/ 115373 h 447847"/>
                  <a:gd name="connsiteX118" fmla="*/ 610936 w 798942"/>
                  <a:gd name="connsiteY118" fmla="*/ 119932 h 447847"/>
                  <a:gd name="connsiteX119" fmla="*/ 623256 w 798942"/>
                  <a:gd name="connsiteY119" fmla="*/ 104618 h 447847"/>
                  <a:gd name="connsiteX120" fmla="*/ 631783 w 798942"/>
                  <a:gd name="connsiteY120" fmla="*/ 111440 h 447847"/>
                  <a:gd name="connsiteX121" fmla="*/ 626702 w 798942"/>
                  <a:gd name="connsiteY121" fmla="*/ 132635 h 447847"/>
                  <a:gd name="connsiteX122" fmla="*/ 633175 w 798942"/>
                  <a:gd name="connsiteY122" fmla="*/ 137856 h 447847"/>
                  <a:gd name="connsiteX123" fmla="*/ 636829 w 798942"/>
                  <a:gd name="connsiteY123" fmla="*/ 122055 h 447847"/>
                  <a:gd name="connsiteX124" fmla="*/ 637560 w 798942"/>
                  <a:gd name="connsiteY124" fmla="*/ 113563 h 447847"/>
                  <a:gd name="connsiteX125" fmla="*/ 637978 w 798942"/>
                  <a:gd name="connsiteY125" fmla="*/ 113041 h 447847"/>
                  <a:gd name="connsiteX126" fmla="*/ 651377 w 798942"/>
                  <a:gd name="connsiteY126" fmla="*/ 111161 h 447847"/>
                  <a:gd name="connsiteX127" fmla="*/ 654127 w 798942"/>
                  <a:gd name="connsiteY127" fmla="*/ 107751 h 447847"/>
                  <a:gd name="connsiteX128" fmla="*/ 650263 w 798942"/>
                  <a:gd name="connsiteY128" fmla="*/ 88609 h 447847"/>
                  <a:gd name="connsiteX129" fmla="*/ 636064 w 798942"/>
                  <a:gd name="connsiteY129" fmla="*/ 77159 h 447847"/>
                  <a:gd name="connsiteX130" fmla="*/ 631887 w 798942"/>
                  <a:gd name="connsiteY130" fmla="*/ 82344 h 447847"/>
                  <a:gd name="connsiteX131" fmla="*/ 646157 w 798942"/>
                  <a:gd name="connsiteY131" fmla="*/ 93829 h 447847"/>
                  <a:gd name="connsiteX132" fmla="*/ 648245 w 798942"/>
                  <a:gd name="connsiteY132" fmla="*/ 103505 h 447847"/>
                  <a:gd name="connsiteX133" fmla="*/ 645983 w 798942"/>
                  <a:gd name="connsiteY133" fmla="*/ 106324 h 447847"/>
                  <a:gd name="connsiteX134" fmla="*/ 636098 w 798942"/>
                  <a:gd name="connsiteY134" fmla="*/ 106324 h 447847"/>
                  <a:gd name="connsiteX135" fmla="*/ 627502 w 798942"/>
                  <a:gd name="connsiteY135" fmla="*/ 99398 h 447847"/>
                  <a:gd name="connsiteX136" fmla="*/ 635437 w 798942"/>
                  <a:gd name="connsiteY136" fmla="*/ 89514 h 447847"/>
                  <a:gd name="connsiteX137" fmla="*/ 629799 w 798942"/>
                  <a:gd name="connsiteY137" fmla="*/ 84955 h 447847"/>
                  <a:gd name="connsiteX138" fmla="*/ 605332 w 798942"/>
                  <a:gd name="connsiteY138" fmla="*/ 115338 h 447847"/>
                  <a:gd name="connsiteX139" fmla="*/ 597641 w 798942"/>
                  <a:gd name="connsiteY139" fmla="*/ 60070 h 447847"/>
                  <a:gd name="connsiteX140" fmla="*/ 622873 w 798942"/>
                  <a:gd name="connsiteY140" fmla="*/ 75836 h 447847"/>
                  <a:gd name="connsiteX141" fmla="*/ 626354 w 798942"/>
                  <a:gd name="connsiteY141" fmla="*/ 70233 h 447847"/>
                  <a:gd name="connsiteX142" fmla="*/ 601121 w 798942"/>
                  <a:gd name="connsiteY142" fmla="*/ 54467 h 447847"/>
                  <a:gd name="connsiteX143" fmla="*/ 597641 w 798942"/>
                  <a:gd name="connsiteY143" fmla="*/ 60070 h 447847"/>
                  <a:gd name="connsiteX144" fmla="*/ 575158 w 798942"/>
                  <a:gd name="connsiteY144" fmla="*/ 96057 h 447847"/>
                  <a:gd name="connsiteX145" fmla="*/ 600947 w 798942"/>
                  <a:gd name="connsiteY145" fmla="*/ 112136 h 447847"/>
                  <a:gd name="connsiteX146" fmla="*/ 604428 w 798942"/>
                  <a:gd name="connsiteY146" fmla="*/ 106533 h 447847"/>
                  <a:gd name="connsiteX147" fmla="*/ 584799 w 798942"/>
                  <a:gd name="connsiteY147" fmla="*/ 94282 h 447847"/>
                  <a:gd name="connsiteX148" fmla="*/ 592699 w 798942"/>
                  <a:gd name="connsiteY148" fmla="*/ 81579 h 447847"/>
                  <a:gd name="connsiteX149" fmla="*/ 609022 w 798942"/>
                  <a:gd name="connsiteY149" fmla="*/ 91741 h 447847"/>
                  <a:gd name="connsiteX150" fmla="*/ 612502 w 798942"/>
                  <a:gd name="connsiteY150" fmla="*/ 86138 h 447847"/>
                  <a:gd name="connsiteX151" fmla="*/ 596179 w 798942"/>
                  <a:gd name="connsiteY151" fmla="*/ 75975 h 447847"/>
                  <a:gd name="connsiteX152" fmla="*/ 601957 w 798942"/>
                  <a:gd name="connsiteY152" fmla="*/ 66718 h 447847"/>
                  <a:gd name="connsiteX153" fmla="*/ 595831 w 798942"/>
                  <a:gd name="connsiteY153" fmla="*/ 62889 h 447847"/>
                  <a:gd name="connsiteX154" fmla="*/ 575123 w 798942"/>
                  <a:gd name="connsiteY154" fmla="*/ 96057 h 447847"/>
                  <a:gd name="connsiteX155" fmla="*/ 550378 w 798942"/>
                  <a:gd name="connsiteY155" fmla="*/ 83876 h 447847"/>
                  <a:gd name="connsiteX156" fmla="*/ 551805 w 798942"/>
                  <a:gd name="connsiteY156" fmla="*/ 84537 h 447847"/>
                  <a:gd name="connsiteX157" fmla="*/ 577211 w 798942"/>
                  <a:gd name="connsiteY157" fmla="*/ 76776 h 447847"/>
                  <a:gd name="connsiteX158" fmla="*/ 570599 w 798942"/>
                  <a:gd name="connsiteY158" fmla="*/ 73678 h 447847"/>
                  <a:gd name="connsiteX159" fmla="*/ 554729 w 798942"/>
                  <a:gd name="connsiteY159" fmla="*/ 78168 h 447847"/>
                  <a:gd name="connsiteX160" fmla="*/ 553441 w 798942"/>
                  <a:gd name="connsiteY160" fmla="*/ 77576 h 447847"/>
                  <a:gd name="connsiteX161" fmla="*/ 546515 w 798942"/>
                  <a:gd name="connsiteY161" fmla="*/ 59827 h 447847"/>
                  <a:gd name="connsiteX162" fmla="*/ 550761 w 798942"/>
                  <a:gd name="connsiteY162" fmla="*/ 50708 h 447847"/>
                  <a:gd name="connsiteX163" fmla="*/ 568824 w 798942"/>
                  <a:gd name="connsiteY163" fmla="*/ 44653 h 447847"/>
                  <a:gd name="connsiteX164" fmla="*/ 570112 w 798942"/>
                  <a:gd name="connsiteY164" fmla="*/ 45279 h 447847"/>
                  <a:gd name="connsiteX165" fmla="*/ 576863 w 798942"/>
                  <a:gd name="connsiteY165" fmla="*/ 60314 h 447847"/>
                  <a:gd name="connsiteX166" fmla="*/ 583476 w 798942"/>
                  <a:gd name="connsiteY166" fmla="*/ 63411 h 447847"/>
                  <a:gd name="connsiteX167" fmla="*/ 573105 w 798942"/>
                  <a:gd name="connsiteY167" fmla="*/ 38945 h 447847"/>
                  <a:gd name="connsiteX168" fmla="*/ 571678 w 798942"/>
                  <a:gd name="connsiteY168" fmla="*/ 38284 h 447847"/>
                  <a:gd name="connsiteX169" fmla="*/ 544253 w 798942"/>
                  <a:gd name="connsiteY169" fmla="*/ 47263 h 447847"/>
                  <a:gd name="connsiteX170" fmla="*/ 539659 w 798942"/>
                  <a:gd name="connsiteY170" fmla="*/ 57077 h 447847"/>
                  <a:gd name="connsiteX171" fmla="*/ 550378 w 798942"/>
                  <a:gd name="connsiteY171" fmla="*/ 83876 h 447847"/>
                  <a:gd name="connsiteX172" fmla="*/ 507849 w 798942"/>
                  <a:gd name="connsiteY172" fmla="*/ 65743 h 447847"/>
                  <a:gd name="connsiteX173" fmla="*/ 514600 w 798942"/>
                  <a:gd name="connsiteY173" fmla="*/ 67553 h 447847"/>
                  <a:gd name="connsiteX174" fmla="*/ 527408 w 798942"/>
                  <a:gd name="connsiteY174" fmla="*/ 20221 h 447847"/>
                  <a:gd name="connsiteX175" fmla="*/ 520656 w 798942"/>
                  <a:gd name="connsiteY175" fmla="*/ 18411 h 447847"/>
                  <a:gd name="connsiteX176" fmla="*/ 497825 w 798942"/>
                  <a:gd name="connsiteY176" fmla="*/ 44896 h 447847"/>
                  <a:gd name="connsiteX177" fmla="*/ 491595 w 798942"/>
                  <a:gd name="connsiteY177" fmla="*/ 52901 h 447847"/>
                  <a:gd name="connsiteX178" fmla="*/ 490969 w 798942"/>
                  <a:gd name="connsiteY178" fmla="*/ 52727 h 447847"/>
                  <a:gd name="connsiteX179" fmla="*/ 489960 w 798942"/>
                  <a:gd name="connsiteY179" fmla="*/ 42425 h 447847"/>
                  <a:gd name="connsiteX180" fmla="*/ 483452 w 798942"/>
                  <a:gd name="connsiteY180" fmla="*/ 8353 h 447847"/>
                  <a:gd name="connsiteX181" fmla="*/ 476700 w 798942"/>
                  <a:gd name="connsiteY181" fmla="*/ 6543 h 447847"/>
                  <a:gd name="connsiteX182" fmla="*/ 463892 w 798942"/>
                  <a:gd name="connsiteY182" fmla="*/ 53875 h 447847"/>
                  <a:gd name="connsiteX183" fmla="*/ 470644 w 798942"/>
                  <a:gd name="connsiteY183" fmla="*/ 55685 h 447847"/>
                  <a:gd name="connsiteX184" fmla="*/ 477535 w 798942"/>
                  <a:gd name="connsiteY184" fmla="*/ 30279 h 447847"/>
                  <a:gd name="connsiteX185" fmla="*/ 479832 w 798942"/>
                  <a:gd name="connsiteY185" fmla="*/ 19246 h 447847"/>
                  <a:gd name="connsiteX186" fmla="*/ 480458 w 798942"/>
                  <a:gd name="connsiteY186" fmla="*/ 19420 h 447847"/>
                  <a:gd name="connsiteX187" fmla="*/ 481085 w 798942"/>
                  <a:gd name="connsiteY187" fmla="*/ 30836 h 447847"/>
                  <a:gd name="connsiteX188" fmla="*/ 486514 w 798942"/>
                  <a:gd name="connsiteY188" fmla="*/ 60036 h 447847"/>
                  <a:gd name="connsiteX189" fmla="*/ 491874 w 798942"/>
                  <a:gd name="connsiteY189" fmla="*/ 61497 h 447847"/>
                  <a:gd name="connsiteX190" fmla="*/ 510459 w 798942"/>
                  <a:gd name="connsiteY190" fmla="*/ 39710 h 447847"/>
                  <a:gd name="connsiteX191" fmla="*/ 517802 w 798942"/>
                  <a:gd name="connsiteY191" fmla="*/ 29896 h 447847"/>
                  <a:gd name="connsiteX192" fmla="*/ 518429 w 798942"/>
                  <a:gd name="connsiteY192" fmla="*/ 30070 h 447847"/>
                  <a:gd name="connsiteX193" fmla="*/ 514426 w 798942"/>
                  <a:gd name="connsiteY193" fmla="*/ 41311 h 447847"/>
                  <a:gd name="connsiteX194" fmla="*/ 507814 w 798942"/>
                  <a:gd name="connsiteY194" fmla="*/ 65778 h 447847"/>
                  <a:gd name="connsiteX195" fmla="*/ 433787 w 798942"/>
                  <a:gd name="connsiteY195" fmla="*/ 8040 h 447847"/>
                  <a:gd name="connsiteX196" fmla="*/ 463335 w 798942"/>
                  <a:gd name="connsiteY196" fmla="*/ 11415 h 447847"/>
                  <a:gd name="connsiteX197" fmla="*/ 464066 w 798942"/>
                  <a:gd name="connsiteY197" fmla="*/ 4872 h 447847"/>
                  <a:gd name="connsiteX198" fmla="*/ 434518 w 798942"/>
                  <a:gd name="connsiteY198" fmla="*/ 1497 h 447847"/>
                  <a:gd name="connsiteX199" fmla="*/ 433787 w 798942"/>
                  <a:gd name="connsiteY199" fmla="*/ 8040 h 447847"/>
                  <a:gd name="connsiteX200" fmla="*/ 428985 w 798942"/>
                  <a:gd name="connsiteY200" fmla="*/ 50221 h 447847"/>
                  <a:gd name="connsiteX201" fmla="*/ 459194 w 798942"/>
                  <a:gd name="connsiteY201" fmla="*/ 53667 h 447847"/>
                  <a:gd name="connsiteX202" fmla="*/ 459925 w 798942"/>
                  <a:gd name="connsiteY202" fmla="*/ 47089 h 447847"/>
                  <a:gd name="connsiteX203" fmla="*/ 436920 w 798942"/>
                  <a:gd name="connsiteY203" fmla="*/ 44444 h 447847"/>
                  <a:gd name="connsiteX204" fmla="*/ 438625 w 798942"/>
                  <a:gd name="connsiteY204" fmla="*/ 29583 h 447847"/>
                  <a:gd name="connsiteX205" fmla="*/ 457732 w 798942"/>
                  <a:gd name="connsiteY205" fmla="*/ 31775 h 447847"/>
                  <a:gd name="connsiteX206" fmla="*/ 458463 w 798942"/>
                  <a:gd name="connsiteY206" fmla="*/ 25232 h 447847"/>
                  <a:gd name="connsiteX207" fmla="*/ 439356 w 798942"/>
                  <a:gd name="connsiteY207" fmla="*/ 23040 h 447847"/>
                  <a:gd name="connsiteX208" fmla="*/ 440609 w 798942"/>
                  <a:gd name="connsiteY208" fmla="*/ 12181 h 447847"/>
                  <a:gd name="connsiteX209" fmla="*/ 433404 w 798942"/>
                  <a:gd name="connsiteY209" fmla="*/ 11381 h 447847"/>
                  <a:gd name="connsiteX210" fmla="*/ 428985 w 798942"/>
                  <a:gd name="connsiteY210" fmla="*/ 50221 h 447847"/>
                  <a:gd name="connsiteX211" fmla="*/ 388334 w 798942"/>
                  <a:gd name="connsiteY211" fmla="*/ 6647 h 447847"/>
                  <a:gd name="connsiteX212" fmla="*/ 425678 w 798942"/>
                  <a:gd name="connsiteY212" fmla="*/ 7100 h 447847"/>
                  <a:gd name="connsiteX213" fmla="*/ 425783 w 798942"/>
                  <a:gd name="connsiteY213" fmla="*/ 452 h 447847"/>
                  <a:gd name="connsiteX214" fmla="*/ 388439 w 798942"/>
                  <a:gd name="connsiteY214" fmla="*/ 0 h 447847"/>
                  <a:gd name="connsiteX215" fmla="*/ 388334 w 798942"/>
                  <a:gd name="connsiteY215" fmla="*/ 6647 h 447847"/>
                  <a:gd name="connsiteX216" fmla="*/ 402847 w 798942"/>
                  <a:gd name="connsiteY216" fmla="*/ 49177 h 447847"/>
                  <a:gd name="connsiteX217" fmla="*/ 410086 w 798942"/>
                  <a:gd name="connsiteY217" fmla="*/ 49281 h 447847"/>
                  <a:gd name="connsiteX218" fmla="*/ 410574 w 798942"/>
                  <a:gd name="connsiteY218" fmla="*/ 10267 h 447847"/>
                  <a:gd name="connsiteX219" fmla="*/ 403335 w 798942"/>
                  <a:gd name="connsiteY219" fmla="*/ 10163 h 447847"/>
                  <a:gd name="connsiteX220" fmla="*/ 402812 w 798942"/>
                  <a:gd name="connsiteY220" fmla="*/ 49177 h 447847"/>
                  <a:gd name="connsiteX221" fmla="*/ 366930 w 798942"/>
                  <a:gd name="connsiteY221" fmla="*/ 51335 h 447847"/>
                  <a:gd name="connsiteX222" fmla="*/ 369158 w 798942"/>
                  <a:gd name="connsiteY222" fmla="*/ 51161 h 447847"/>
                  <a:gd name="connsiteX223" fmla="*/ 384645 w 798942"/>
                  <a:gd name="connsiteY223" fmla="*/ 35012 h 447847"/>
                  <a:gd name="connsiteX224" fmla="*/ 384541 w 798942"/>
                  <a:gd name="connsiteY224" fmla="*/ 33585 h 447847"/>
                  <a:gd name="connsiteX225" fmla="*/ 368879 w 798942"/>
                  <a:gd name="connsiteY225" fmla="*/ 22100 h 447847"/>
                  <a:gd name="connsiteX226" fmla="*/ 363589 w 798942"/>
                  <a:gd name="connsiteY226" fmla="*/ 22552 h 447847"/>
                  <a:gd name="connsiteX227" fmla="*/ 355898 w 798942"/>
                  <a:gd name="connsiteY227" fmla="*/ 16392 h 447847"/>
                  <a:gd name="connsiteX228" fmla="*/ 355793 w 798942"/>
                  <a:gd name="connsiteY228" fmla="*/ 15313 h 447847"/>
                  <a:gd name="connsiteX229" fmla="*/ 363520 w 798942"/>
                  <a:gd name="connsiteY229" fmla="*/ 7796 h 447847"/>
                  <a:gd name="connsiteX230" fmla="*/ 365608 w 798942"/>
                  <a:gd name="connsiteY230" fmla="*/ 7622 h 447847"/>
                  <a:gd name="connsiteX231" fmla="*/ 374448 w 798942"/>
                  <a:gd name="connsiteY231" fmla="*/ 13782 h 447847"/>
                  <a:gd name="connsiteX232" fmla="*/ 381652 w 798942"/>
                  <a:gd name="connsiteY232" fmla="*/ 13156 h 447847"/>
                  <a:gd name="connsiteX233" fmla="*/ 365086 w 798942"/>
                  <a:gd name="connsiteY233" fmla="*/ 974 h 447847"/>
                  <a:gd name="connsiteX234" fmla="*/ 362858 w 798942"/>
                  <a:gd name="connsiteY234" fmla="*/ 1183 h 447847"/>
                  <a:gd name="connsiteX235" fmla="*/ 348450 w 798942"/>
                  <a:gd name="connsiteY235" fmla="*/ 16114 h 447847"/>
                  <a:gd name="connsiteX236" fmla="*/ 348624 w 798942"/>
                  <a:gd name="connsiteY236" fmla="*/ 17889 h 447847"/>
                  <a:gd name="connsiteX237" fmla="*/ 364633 w 798942"/>
                  <a:gd name="connsiteY237" fmla="*/ 29652 h 447847"/>
                  <a:gd name="connsiteX238" fmla="*/ 369575 w 798942"/>
                  <a:gd name="connsiteY238" fmla="*/ 29200 h 447847"/>
                  <a:gd name="connsiteX239" fmla="*/ 377267 w 798942"/>
                  <a:gd name="connsiteY239" fmla="*/ 35221 h 447847"/>
                  <a:gd name="connsiteX240" fmla="*/ 377337 w 798942"/>
                  <a:gd name="connsiteY240" fmla="*/ 36126 h 447847"/>
                  <a:gd name="connsiteX241" fmla="*/ 368497 w 798942"/>
                  <a:gd name="connsiteY241" fmla="*/ 44548 h 447847"/>
                  <a:gd name="connsiteX242" fmla="*/ 366408 w 798942"/>
                  <a:gd name="connsiteY242" fmla="*/ 44722 h 447847"/>
                  <a:gd name="connsiteX243" fmla="*/ 356315 w 798942"/>
                  <a:gd name="connsiteY243" fmla="*/ 37413 h 447847"/>
                  <a:gd name="connsiteX244" fmla="*/ 349076 w 798942"/>
                  <a:gd name="connsiteY244" fmla="*/ 38040 h 447847"/>
                  <a:gd name="connsiteX245" fmla="*/ 366930 w 798942"/>
                  <a:gd name="connsiteY245" fmla="*/ 51335 h 447847"/>
                  <a:gd name="connsiteX246" fmla="*/ 325793 w 798942"/>
                  <a:gd name="connsiteY246" fmla="*/ 56938 h 447847"/>
                  <a:gd name="connsiteX247" fmla="*/ 332928 w 798942"/>
                  <a:gd name="connsiteY247" fmla="*/ 55581 h 447847"/>
                  <a:gd name="connsiteX248" fmla="*/ 329517 w 798942"/>
                  <a:gd name="connsiteY248" fmla="*/ 37796 h 447847"/>
                  <a:gd name="connsiteX249" fmla="*/ 341176 w 798942"/>
                  <a:gd name="connsiteY249" fmla="*/ 4072 h 447847"/>
                  <a:gd name="connsiteX250" fmla="*/ 333658 w 798942"/>
                  <a:gd name="connsiteY250" fmla="*/ 5534 h 447847"/>
                  <a:gd name="connsiteX251" fmla="*/ 327115 w 798942"/>
                  <a:gd name="connsiteY251" fmla="*/ 24571 h 447847"/>
                  <a:gd name="connsiteX252" fmla="*/ 325480 w 798942"/>
                  <a:gd name="connsiteY252" fmla="*/ 32402 h 447847"/>
                  <a:gd name="connsiteX253" fmla="*/ 324853 w 798942"/>
                  <a:gd name="connsiteY253" fmla="*/ 32541 h 447847"/>
                  <a:gd name="connsiteX254" fmla="*/ 320364 w 798942"/>
                  <a:gd name="connsiteY254" fmla="*/ 25789 h 447847"/>
                  <a:gd name="connsiteX255" fmla="*/ 307347 w 798942"/>
                  <a:gd name="connsiteY255" fmla="*/ 10580 h 447847"/>
                  <a:gd name="connsiteX256" fmla="*/ 299238 w 798942"/>
                  <a:gd name="connsiteY256" fmla="*/ 12146 h 447847"/>
                  <a:gd name="connsiteX257" fmla="*/ 322347 w 798942"/>
                  <a:gd name="connsiteY257" fmla="*/ 38945 h 447847"/>
                  <a:gd name="connsiteX258" fmla="*/ 325793 w 798942"/>
                  <a:gd name="connsiteY258" fmla="*/ 56973 h 447847"/>
                  <a:gd name="connsiteX259" fmla="*/ 289946 w 798942"/>
                  <a:gd name="connsiteY259" fmla="*/ 67449 h 447847"/>
                  <a:gd name="connsiteX260" fmla="*/ 292069 w 798942"/>
                  <a:gd name="connsiteY260" fmla="*/ 66753 h 447847"/>
                  <a:gd name="connsiteX261" fmla="*/ 303588 w 798942"/>
                  <a:gd name="connsiteY261" fmla="*/ 47541 h 447847"/>
                  <a:gd name="connsiteX262" fmla="*/ 303136 w 798942"/>
                  <a:gd name="connsiteY262" fmla="*/ 46184 h 447847"/>
                  <a:gd name="connsiteX263" fmla="*/ 285317 w 798942"/>
                  <a:gd name="connsiteY263" fmla="*/ 38492 h 447847"/>
                  <a:gd name="connsiteX264" fmla="*/ 280270 w 798942"/>
                  <a:gd name="connsiteY264" fmla="*/ 40128 h 447847"/>
                  <a:gd name="connsiteX265" fmla="*/ 271396 w 798942"/>
                  <a:gd name="connsiteY265" fmla="*/ 35882 h 447847"/>
                  <a:gd name="connsiteX266" fmla="*/ 271047 w 798942"/>
                  <a:gd name="connsiteY266" fmla="*/ 34803 h 447847"/>
                  <a:gd name="connsiteX267" fmla="*/ 276929 w 798942"/>
                  <a:gd name="connsiteY267" fmla="*/ 25754 h 447847"/>
                  <a:gd name="connsiteX268" fmla="*/ 278913 w 798942"/>
                  <a:gd name="connsiteY268" fmla="*/ 25093 h 447847"/>
                  <a:gd name="connsiteX269" fmla="*/ 288902 w 798942"/>
                  <a:gd name="connsiteY269" fmla="*/ 29165 h 447847"/>
                  <a:gd name="connsiteX270" fmla="*/ 295793 w 798942"/>
                  <a:gd name="connsiteY270" fmla="*/ 26903 h 447847"/>
                  <a:gd name="connsiteX271" fmla="*/ 276929 w 798942"/>
                  <a:gd name="connsiteY271" fmla="*/ 18759 h 447847"/>
                  <a:gd name="connsiteX272" fmla="*/ 274841 w 798942"/>
                  <a:gd name="connsiteY272" fmla="*/ 19455 h 447847"/>
                  <a:gd name="connsiteX273" fmla="*/ 264122 w 798942"/>
                  <a:gd name="connsiteY273" fmla="*/ 37239 h 447847"/>
                  <a:gd name="connsiteX274" fmla="*/ 264678 w 798942"/>
                  <a:gd name="connsiteY274" fmla="*/ 38910 h 447847"/>
                  <a:gd name="connsiteX275" fmla="*/ 282881 w 798942"/>
                  <a:gd name="connsiteY275" fmla="*/ 46810 h 447847"/>
                  <a:gd name="connsiteX276" fmla="*/ 287614 w 798942"/>
                  <a:gd name="connsiteY276" fmla="*/ 45279 h 447847"/>
                  <a:gd name="connsiteX277" fmla="*/ 296454 w 798942"/>
                  <a:gd name="connsiteY277" fmla="*/ 49421 h 447847"/>
                  <a:gd name="connsiteX278" fmla="*/ 296732 w 798942"/>
                  <a:gd name="connsiteY278" fmla="*/ 50291 h 447847"/>
                  <a:gd name="connsiteX279" fmla="*/ 289980 w 798942"/>
                  <a:gd name="connsiteY279" fmla="*/ 60453 h 447847"/>
                  <a:gd name="connsiteX280" fmla="*/ 287997 w 798942"/>
                  <a:gd name="connsiteY280" fmla="*/ 61114 h 447847"/>
                  <a:gd name="connsiteX281" fmla="*/ 276512 w 798942"/>
                  <a:gd name="connsiteY281" fmla="*/ 56242 h 447847"/>
                  <a:gd name="connsiteX282" fmla="*/ 269621 w 798942"/>
                  <a:gd name="connsiteY282" fmla="*/ 58504 h 447847"/>
                  <a:gd name="connsiteX283" fmla="*/ 289980 w 798942"/>
                  <a:gd name="connsiteY283" fmla="*/ 67483 h 447847"/>
                  <a:gd name="connsiteX284" fmla="*/ 208750 w 798942"/>
                  <a:gd name="connsiteY284" fmla="*/ 55894 h 447847"/>
                  <a:gd name="connsiteX285" fmla="*/ 242161 w 798942"/>
                  <a:gd name="connsiteY285" fmla="*/ 39293 h 447847"/>
                  <a:gd name="connsiteX286" fmla="*/ 239203 w 798942"/>
                  <a:gd name="connsiteY286" fmla="*/ 33307 h 447847"/>
                  <a:gd name="connsiteX287" fmla="*/ 205757 w 798942"/>
                  <a:gd name="connsiteY287" fmla="*/ 49908 h 447847"/>
                  <a:gd name="connsiteX288" fmla="*/ 208750 w 798942"/>
                  <a:gd name="connsiteY288" fmla="*/ 55859 h 447847"/>
                  <a:gd name="connsiteX289" fmla="*/ 241082 w 798942"/>
                  <a:gd name="connsiteY289" fmla="*/ 87147 h 447847"/>
                  <a:gd name="connsiteX290" fmla="*/ 247590 w 798942"/>
                  <a:gd name="connsiteY290" fmla="*/ 83911 h 447847"/>
                  <a:gd name="connsiteX291" fmla="*/ 230189 w 798942"/>
                  <a:gd name="connsiteY291" fmla="*/ 48933 h 447847"/>
                  <a:gd name="connsiteX292" fmla="*/ 223715 w 798942"/>
                  <a:gd name="connsiteY292" fmla="*/ 52170 h 447847"/>
                  <a:gd name="connsiteX293" fmla="*/ 241082 w 798942"/>
                  <a:gd name="connsiteY293" fmla="*/ 87112 h 447847"/>
                  <a:gd name="connsiteX294" fmla="*/ 190269 w 798942"/>
                  <a:gd name="connsiteY294" fmla="*/ 118087 h 447847"/>
                  <a:gd name="connsiteX295" fmla="*/ 196081 w 798942"/>
                  <a:gd name="connsiteY295" fmla="*/ 114259 h 447847"/>
                  <a:gd name="connsiteX296" fmla="*/ 178332 w 798942"/>
                  <a:gd name="connsiteY296" fmla="*/ 87286 h 447847"/>
                  <a:gd name="connsiteX297" fmla="*/ 173877 w 798942"/>
                  <a:gd name="connsiteY297" fmla="*/ 81683 h 447847"/>
                  <a:gd name="connsiteX298" fmla="*/ 174434 w 798942"/>
                  <a:gd name="connsiteY298" fmla="*/ 81335 h 447847"/>
                  <a:gd name="connsiteX299" fmla="*/ 182021 w 798942"/>
                  <a:gd name="connsiteY299" fmla="*/ 85129 h 447847"/>
                  <a:gd name="connsiteX300" fmla="*/ 218773 w 798942"/>
                  <a:gd name="connsiteY300" fmla="*/ 99363 h 447847"/>
                  <a:gd name="connsiteX301" fmla="*/ 224620 w 798942"/>
                  <a:gd name="connsiteY301" fmla="*/ 95535 h 447847"/>
                  <a:gd name="connsiteX302" fmla="*/ 197647 w 798942"/>
                  <a:gd name="connsiteY302" fmla="*/ 54571 h 447847"/>
                  <a:gd name="connsiteX303" fmla="*/ 191801 w 798942"/>
                  <a:gd name="connsiteY303" fmla="*/ 58400 h 447847"/>
                  <a:gd name="connsiteX304" fmla="*/ 209724 w 798942"/>
                  <a:gd name="connsiteY304" fmla="*/ 85581 h 447847"/>
                  <a:gd name="connsiteX305" fmla="*/ 213727 w 798942"/>
                  <a:gd name="connsiteY305" fmla="*/ 90593 h 447847"/>
                  <a:gd name="connsiteX306" fmla="*/ 213170 w 798942"/>
                  <a:gd name="connsiteY306" fmla="*/ 90941 h 447847"/>
                  <a:gd name="connsiteX307" fmla="*/ 205861 w 798942"/>
                  <a:gd name="connsiteY307" fmla="*/ 87460 h 447847"/>
                  <a:gd name="connsiteX308" fmla="*/ 169144 w 798942"/>
                  <a:gd name="connsiteY308" fmla="*/ 73296 h 447847"/>
                  <a:gd name="connsiteX309" fmla="*/ 163297 w 798942"/>
                  <a:gd name="connsiteY309" fmla="*/ 77124 h 447847"/>
                  <a:gd name="connsiteX310" fmla="*/ 190269 w 798942"/>
                  <a:gd name="connsiteY310" fmla="*/ 118087 h 447847"/>
                  <a:gd name="connsiteX311" fmla="*/ 135489 w 798942"/>
                  <a:gd name="connsiteY311" fmla="*/ 108795 h 447847"/>
                  <a:gd name="connsiteX312" fmla="*/ 158215 w 798942"/>
                  <a:gd name="connsiteY312" fmla="*/ 89583 h 447847"/>
                  <a:gd name="connsiteX313" fmla="*/ 153969 w 798942"/>
                  <a:gd name="connsiteY313" fmla="*/ 84537 h 447847"/>
                  <a:gd name="connsiteX314" fmla="*/ 131243 w 798942"/>
                  <a:gd name="connsiteY314" fmla="*/ 103748 h 447847"/>
                  <a:gd name="connsiteX315" fmla="*/ 135489 w 798942"/>
                  <a:gd name="connsiteY315" fmla="*/ 108795 h 447847"/>
                  <a:gd name="connsiteX316" fmla="*/ 162914 w 798942"/>
                  <a:gd name="connsiteY316" fmla="*/ 141197 h 447847"/>
                  <a:gd name="connsiteX317" fmla="*/ 186128 w 798942"/>
                  <a:gd name="connsiteY317" fmla="*/ 121568 h 447847"/>
                  <a:gd name="connsiteX318" fmla="*/ 181882 w 798942"/>
                  <a:gd name="connsiteY318" fmla="*/ 116521 h 447847"/>
                  <a:gd name="connsiteX319" fmla="*/ 164202 w 798942"/>
                  <a:gd name="connsiteY319" fmla="*/ 131487 h 447847"/>
                  <a:gd name="connsiteX320" fmla="*/ 154526 w 798942"/>
                  <a:gd name="connsiteY320" fmla="*/ 120036 h 447847"/>
                  <a:gd name="connsiteX321" fmla="*/ 169213 w 798942"/>
                  <a:gd name="connsiteY321" fmla="*/ 107612 h 447847"/>
                  <a:gd name="connsiteX322" fmla="*/ 164967 w 798942"/>
                  <a:gd name="connsiteY322" fmla="*/ 102565 h 447847"/>
                  <a:gd name="connsiteX323" fmla="*/ 150280 w 798942"/>
                  <a:gd name="connsiteY323" fmla="*/ 114990 h 447847"/>
                  <a:gd name="connsiteX324" fmla="*/ 143215 w 798942"/>
                  <a:gd name="connsiteY324" fmla="*/ 106637 h 447847"/>
                  <a:gd name="connsiteX325" fmla="*/ 137682 w 798942"/>
                  <a:gd name="connsiteY325" fmla="*/ 111335 h 447847"/>
                  <a:gd name="connsiteX326" fmla="*/ 162914 w 798942"/>
                  <a:gd name="connsiteY326" fmla="*/ 141197 h 447847"/>
                  <a:gd name="connsiteX327" fmla="*/ 152438 w 798942"/>
                  <a:gd name="connsiteY327" fmla="*/ 150733 h 447847"/>
                  <a:gd name="connsiteX328" fmla="*/ 157102 w 798942"/>
                  <a:gd name="connsiteY328" fmla="*/ 145512 h 447847"/>
                  <a:gd name="connsiteX329" fmla="*/ 120419 w 798942"/>
                  <a:gd name="connsiteY329" fmla="*/ 112971 h 447847"/>
                  <a:gd name="connsiteX330" fmla="*/ 115790 w 798942"/>
                  <a:gd name="connsiteY330" fmla="*/ 118192 h 447847"/>
                  <a:gd name="connsiteX331" fmla="*/ 129329 w 798942"/>
                  <a:gd name="connsiteY331" fmla="*/ 150420 h 447847"/>
                  <a:gd name="connsiteX332" fmla="*/ 133714 w 798942"/>
                  <a:gd name="connsiteY332" fmla="*/ 159573 h 447847"/>
                  <a:gd name="connsiteX333" fmla="*/ 133262 w 798942"/>
                  <a:gd name="connsiteY333" fmla="*/ 160060 h 447847"/>
                  <a:gd name="connsiteX334" fmla="*/ 123586 w 798942"/>
                  <a:gd name="connsiteY334" fmla="*/ 156371 h 447847"/>
                  <a:gd name="connsiteX335" fmla="*/ 90175 w 798942"/>
                  <a:gd name="connsiteY335" fmla="*/ 147009 h 447847"/>
                  <a:gd name="connsiteX336" fmla="*/ 85546 w 798942"/>
                  <a:gd name="connsiteY336" fmla="*/ 152229 h 447847"/>
                  <a:gd name="connsiteX337" fmla="*/ 122229 w 798942"/>
                  <a:gd name="connsiteY337" fmla="*/ 184770 h 447847"/>
                  <a:gd name="connsiteX338" fmla="*/ 126858 w 798942"/>
                  <a:gd name="connsiteY338" fmla="*/ 179550 h 447847"/>
                  <a:gd name="connsiteX339" fmla="*/ 107159 w 798942"/>
                  <a:gd name="connsiteY339" fmla="*/ 162044 h 447847"/>
                  <a:gd name="connsiteX340" fmla="*/ 98284 w 798942"/>
                  <a:gd name="connsiteY340" fmla="*/ 155048 h 447847"/>
                  <a:gd name="connsiteX341" fmla="*/ 98737 w 798942"/>
                  <a:gd name="connsiteY341" fmla="*/ 154561 h 447847"/>
                  <a:gd name="connsiteX342" fmla="*/ 109247 w 798942"/>
                  <a:gd name="connsiteY342" fmla="*/ 159086 h 447847"/>
                  <a:gd name="connsiteX343" fmla="*/ 137786 w 798942"/>
                  <a:gd name="connsiteY343" fmla="*/ 167195 h 447847"/>
                  <a:gd name="connsiteX344" fmla="*/ 141475 w 798942"/>
                  <a:gd name="connsiteY344" fmla="*/ 163018 h 447847"/>
                  <a:gd name="connsiteX345" fmla="*/ 130234 w 798942"/>
                  <a:gd name="connsiteY345" fmla="*/ 136672 h 447847"/>
                  <a:gd name="connsiteX346" fmla="*/ 124700 w 798942"/>
                  <a:gd name="connsiteY346" fmla="*/ 125744 h 447847"/>
                  <a:gd name="connsiteX347" fmla="*/ 125152 w 798942"/>
                  <a:gd name="connsiteY347" fmla="*/ 125257 h 447847"/>
                  <a:gd name="connsiteX348" fmla="*/ 133470 w 798942"/>
                  <a:gd name="connsiteY348" fmla="*/ 133853 h 447847"/>
                  <a:gd name="connsiteX349" fmla="*/ 152403 w 798942"/>
                  <a:gd name="connsiteY349" fmla="*/ 150698 h 447847"/>
                  <a:gd name="connsiteX350" fmla="*/ 67240 w 798942"/>
                  <a:gd name="connsiteY350" fmla="*/ 190234 h 447847"/>
                  <a:gd name="connsiteX351" fmla="*/ 84189 w 798942"/>
                  <a:gd name="connsiteY351" fmla="*/ 165803 h 447847"/>
                  <a:gd name="connsiteX352" fmla="*/ 78760 w 798942"/>
                  <a:gd name="connsiteY352" fmla="*/ 162044 h 447847"/>
                  <a:gd name="connsiteX353" fmla="*/ 61811 w 798942"/>
                  <a:gd name="connsiteY353" fmla="*/ 186510 h 447847"/>
                  <a:gd name="connsiteX354" fmla="*/ 67240 w 798942"/>
                  <a:gd name="connsiteY354" fmla="*/ 190269 h 447847"/>
                  <a:gd name="connsiteX355" fmla="*/ 102078 w 798942"/>
                  <a:gd name="connsiteY355" fmla="*/ 214423 h 447847"/>
                  <a:gd name="connsiteX356" fmla="*/ 119410 w 798942"/>
                  <a:gd name="connsiteY356" fmla="*/ 189434 h 447847"/>
                  <a:gd name="connsiteX357" fmla="*/ 113981 w 798942"/>
                  <a:gd name="connsiteY357" fmla="*/ 185675 h 447847"/>
                  <a:gd name="connsiteX358" fmla="*/ 100790 w 798942"/>
                  <a:gd name="connsiteY358" fmla="*/ 204678 h 447847"/>
                  <a:gd name="connsiteX359" fmla="*/ 88470 w 798942"/>
                  <a:gd name="connsiteY359" fmla="*/ 196151 h 447847"/>
                  <a:gd name="connsiteX360" fmla="*/ 99433 w 798942"/>
                  <a:gd name="connsiteY360" fmla="*/ 180350 h 447847"/>
                  <a:gd name="connsiteX361" fmla="*/ 94003 w 798942"/>
                  <a:gd name="connsiteY361" fmla="*/ 176592 h 447847"/>
                  <a:gd name="connsiteX362" fmla="*/ 83040 w 798942"/>
                  <a:gd name="connsiteY362" fmla="*/ 192392 h 447847"/>
                  <a:gd name="connsiteX363" fmla="*/ 74061 w 798942"/>
                  <a:gd name="connsiteY363" fmla="*/ 186162 h 447847"/>
                  <a:gd name="connsiteX364" fmla="*/ 69920 w 798942"/>
                  <a:gd name="connsiteY364" fmla="*/ 192149 h 447847"/>
                  <a:gd name="connsiteX365" fmla="*/ 102043 w 798942"/>
                  <a:gd name="connsiteY365" fmla="*/ 214423 h 447847"/>
                  <a:gd name="connsiteX366" fmla="*/ 88887 w 798942"/>
                  <a:gd name="connsiteY366" fmla="*/ 240003 h 447847"/>
                  <a:gd name="connsiteX367" fmla="*/ 89444 w 798942"/>
                  <a:gd name="connsiteY367" fmla="*/ 238889 h 447847"/>
                  <a:gd name="connsiteX368" fmla="*/ 89688 w 798942"/>
                  <a:gd name="connsiteY368" fmla="*/ 224028 h 447847"/>
                  <a:gd name="connsiteX369" fmla="*/ 90001 w 798942"/>
                  <a:gd name="connsiteY369" fmla="*/ 223437 h 447847"/>
                  <a:gd name="connsiteX370" fmla="*/ 95361 w 798942"/>
                  <a:gd name="connsiteY370" fmla="*/ 226291 h 447847"/>
                  <a:gd name="connsiteX371" fmla="*/ 98737 w 798942"/>
                  <a:gd name="connsiteY371" fmla="*/ 219887 h 447847"/>
                  <a:gd name="connsiteX372" fmla="*/ 75801 w 798942"/>
                  <a:gd name="connsiteY372" fmla="*/ 207775 h 447847"/>
                  <a:gd name="connsiteX373" fmla="*/ 66648 w 798942"/>
                  <a:gd name="connsiteY373" fmla="*/ 225107 h 447847"/>
                  <a:gd name="connsiteX374" fmla="*/ 72495 w 798942"/>
                  <a:gd name="connsiteY374" fmla="*/ 228205 h 447847"/>
                  <a:gd name="connsiteX375" fmla="*/ 78272 w 798942"/>
                  <a:gd name="connsiteY375" fmla="*/ 217277 h 447847"/>
                  <a:gd name="connsiteX376" fmla="*/ 80221 w 798942"/>
                  <a:gd name="connsiteY376" fmla="*/ 218321 h 447847"/>
                  <a:gd name="connsiteX377" fmla="*/ 83911 w 798942"/>
                  <a:gd name="connsiteY377" fmla="*/ 234469 h 447847"/>
                  <a:gd name="connsiteX378" fmla="*/ 83249 w 798942"/>
                  <a:gd name="connsiteY378" fmla="*/ 235722 h 447847"/>
                  <a:gd name="connsiteX379" fmla="*/ 65186 w 798942"/>
                  <a:gd name="connsiteY379" fmla="*/ 241778 h 447847"/>
                  <a:gd name="connsiteX380" fmla="*/ 56277 w 798942"/>
                  <a:gd name="connsiteY380" fmla="*/ 237080 h 447847"/>
                  <a:gd name="connsiteX381" fmla="*/ 51126 w 798942"/>
                  <a:gd name="connsiteY381" fmla="*/ 218738 h 447847"/>
                  <a:gd name="connsiteX382" fmla="*/ 51787 w 798942"/>
                  <a:gd name="connsiteY382" fmla="*/ 217451 h 447847"/>
                  <a:gd name="connsiteX383" fmla="*/ 65395 w 798942"/>
                  <a:gd name="connsiteY383" fmla="*/ 210559 h 447847"/>
                  <a:gd name="connsiteX384" fmla="*/ 68806 w 798942"/>
                  <a:gd name="connsiteY384" fmla="*/ 204086 h 447847"/>
                  <a:gd name="connsiteX385" fmla="*/ 45627 w 798942"/>
                  <a:gd name="connsiteY385" fmla="*/ 214109 h 447847"/>
                  <a:gd name="connsiteX386" fmla="*/ 44896 w 798942"/>
                  <a:gd name="connsiteY386" fmla="*/ 215502 h 447847"/>
                  <a:gd name="connsiteX387" fmla="*/ 52518 w 798942"/>
                  <a:gd name="connsiteY387" fmla="*/ 243344 h 447847"/>
                  <a:gd name="connsiteX388" fmla="*/ 62124 w 798942"/>
                  <a:gd name="connsiteY388" fmla="*/ 248425 h 447847"/>
                  <a:gd name="connsiteX389" fmla="*/ 88887 w 798942"/>
                  <a:gd name="connsiteY389" fmla="*/ 240003 h 447847"/>
                  <a:gd name="connsiteX390" fmla="*/ 63864 w 798942"/>
                  <a:gd name="connsiteY390" fmla="*/ 299656 h 447847"/>
                  <a:gd name="connsiteX391" fmla="*/ 66370 w 798942"/>
                  <a:gd name="connsiteY391" fmla="*/ 292486 h 447847"/>
                  <a:gd name="connsiteX392" fmla="*/ 56451 w 798942"/>
                  <a:gd name="connsiteY392" fmla="*/ 284064 h 447847"/>
                  <a:gd name="connsiteX393" fmla="*/ 63237 w 798942"/>
                  <a:gd name="connsiteY393" fmla="*/ 264853 h 447847"/>
                  <a:gd name="connsiteX394" fmla="*/ 76219 w 798942"/>
                  <a:gd name="connsiteY394" fmla="*/ 264574 h 447847"/>
                  <a:gd name="connsiteX395" fmla="*/ 78934 w 798942"/>
                  <a:gd name="connsiteY395" fmla="*/ 256917 h 447847"/>
                  <a:gd name="connsiteX396" fmla="*/ 26102 w 798942"/>
                  <a:gd name="connsiteY396" fmla="*/ 259249 h 447847"/>
                  <a:gd name="connsiteX397" fmla="*/ 24188 w 798942"/>
                  <a:gd name="connsiteY397" fmla="*/ 264713 h 447847"/>
                  <a:gd name="connsiteX398" fmla="*/ 63899 w 798942"/>
                  <a:gd name="connsiteY398" fmla="*/ 299621 h 447847"/>
                  <a:gd name="connsiteX399" fmla="*/ 42738 w 798942"/>
                  <a:gd name="connsiteY399" fmla="*/ 272440 h 447847"/>
                  <a:gd name="connsiteX400" fmla="*/ 33550 w 798942"/>
                  <a:gd name="connsiteY400" fmla="*/ 265618 h 447847"/>
                  <a:gd name="connsiteX401" fmla="*/ 33759 w 798942"/>
                  <a:gd name="connsiteY401" fmla="*/ 264992 h 447847"/>
                  <a:gd name="connsiteX402" fmla="*/ 45731 w 798942"/>
                  <a:gd name="connsiteY402" fmla="*/ 265270 h 447847"/>
                  <a:gd name="connsiteX403" fmla="*/ 56033 w 798942"/>
                  <a:gd name="connsiteY403" fmla="*/ 264992 h 447847"/>
                  <a:gd name="connsiteX404" fmla="*/ 50952 w 798942"/>
                  <a:gd name="connsiteY404" fmla="*/ 279435 h 447847"/>
                  <a:gd name="connsiteX405" fmla="*/ 42738 w 798942"/>
                  <a:gd name="connsiteY405" fmla="*/ 272440 h 447847"/>
                  <a:gd name="connsiteX406" fmla="*/ 54084 w 798942"/>
                  <a:gd name="connsiteY406" fmla="*/ 342394 h 447847"/>
                  <a:gd name="connsiteX407" fmla="*/ 55581 w 798942"/>
                  <a:gd name="connsiteY407" fmla="*/ 335573 h 447847"/>
                  <a:gd name="connsiteX408" fmla="*/ 24014 w 798942"/>
                  <a:gd name="connsiteY408" fmla="*/ 328716 h 447847"/>
                  <a:gd name="connsiteX409" fmla="*/ 16914 w 798942"/>
                  <a:gd name="connsiteY409" fmla="*/ 327846 h 447847"/>
                  <a:gd name="connsiteX410" fmla="*/ 17054 w 798942"/>
                  <a:gd name="connsiteY410" fmla="*/ 327220 h 447847"/>
                  <a:gd name="connsiteX411" fmla="*/ 25128 w 798942"/>
                  <a:gd name="connsiteY411" fmla="*/ 324610 h 447847"/>
                  <a:gd name="connsiteX412" fmla="*/ 61358 w 798942"/>
                  <a:gd name="connsiteY412" fmla="*/ 309053 h 447847"/>
                  <a:gd name="connsiteX413" fmla="*/ 62855 w 798942"/>
                  <a:gd name="connsiteY413" fmla="*/ 302231 h 447847"/>
                  <a:gd name="connsiteX414" fmla="*/ 14931 w 798942"/>
                  <a:gd name="connsiteY414" fmla="*/ 291790 h 447847"/>
                  <a:gd name="connsiteX415" fmla="*/ 13434 w 798942"/>
                  <a:gd name="connsiteY415" fmla="*/ 298612 h 447847"/>
                  <a:gd name="connsiteX416" fmla="*/ 45244 w 798942"/>
                  <a:gd name="connsiteY416" fmla="*/ 305537 h 447847"/>
                  <a:gd name="connsiteX417" fmla="*/ 51613 w 798942"/>
                  <a:gd name="connsiteY417" fmla="*/ 306338 h 447847"/>
                  <a:gd name="connsiteX418" fmla="*/ 51474 w 798942"/>
                  <a:gd name="connsiteY418" fmla="*/ 306964 h 447847"/>
                  <a:gd name="connsiteX419" fmla="*/ 43817 w 798942"/>
                  <a:gd name="connsiteY419" fmla="*/ 309575 h 447847"/>
                  <a:gd name="connsiteX420" fmla="*/ 7657 w 798942"/>
                  <a:gd name="connsiteY420" fmla="*/ 325132 h 447847"/>
                  <a:gd name="connsiteX421" fmla="*/ 6195 w 798942"/>
                  <a:gd name="connsiteY421" fmla="*/ 331953 h 447847"/>
                  <a:gd name="connsiteX422" fmla="*/ 54084 w 798942"/>
                  <a:gd name="connsiteY422" fmla="*/ 342394 h 447847"/>
                  <a:gd name="connsiteX423" fmla="*/ 49455 w 798942"/>
                  <a:gd name="connsiteY423" fmla="*/ 390214 h 447847"/>
                  <a:gd name="connsiteX424" fmla="*/ 50117 w 798942"/>
                  <a:gd name="connsiteY424" fmla="*/ 382661 h 447847"/>
                  <a:gd name="connsiteX425" fmla="*/ 38423 w 798942"/>
                  <a:gd name="connsiteY425" fmla="*/ 376954 h 447847"/>
                  <a:gd name="connsiteX426" fmla="*/ 40233 w 798942"/>
                  <a:gd name="connsiteY426" fmla="*/ 356629 h 447847"/>
                  <a:gd name="connsiteX427" fmla="*/ 52762 w 798942"/>
                  <a:gd name="connsiteY427" fmla="*/ 353148 h 447847"/>
                  <a:gd name="connsiteX428" fmla="*/ 53493 w 798942"/>
                  <a:gd name="connsiteY428" fmla="*/ 345074 h 447847"/>
                  <a:gd name="connsiteX429" fmla="*/ 2923 w 798942"/>
                  <a:gd name="connsiteY429" fmla="*/ 360387 h 447847"/>
                  <a:gd name="connsiteX430" fmla="*/ 2401 w 798942"/>
                  <a:gd name="connsiteY430" fmla="*/ 366199 h 447847"/>
                  <a:gd name="connsiteX431" fmla="*/ 49490 w 798942"/>
                  <a:gd name="connsiteY431" fmla="*/ 390214 h 447847"/>
                  <a:gd name="connsiteX432" fmla="*/ 22239 w 798942"/>
                  <a:gd name="connsiteY432" fmla="*/ 369088 h 447847"/>
                  <a:gd name="connsiteX433" fmla="*/ 11659 w 798942"/>
                  <a:gd name="connsiteY433" fmla="*/ 364738 h 447847"/>
                  <a:gd name="connsiteX434" fmla="*/ 11729 w 798942"/>
                  <a:gd name="connsiteY434" fmla="*/ 364076 h 447847"/>
                  <a:gd name="connsiteX435" fmla="*/ 23423 w 798942"/>
                  <a:gd name="connsiteY435" fmla="*/ 361362 h 447847"/>
                  <a:gd name="connsiteX436" fmla="*/ 33307 w 798942"/>
                  <a:gd name="connsiteY436" fmla="*/ 358543 h 447847"/>
                  <a:gd name="connsiteX437" fmla="*/ 31949 w 798942"/>
                  <a:gd name="connsiteY437" fmla="*/ 373787 h 447847"/>
                  <a:gd name="connsiteX438" fmla="*/ 22239 w 798942"/>
                  <a:gd name="connsiteY438" fmla="*/ 369053 h 447847"/>
                  <a:gd name="connsiteX439" fmla="*/ 49386 w 798942"/>
                  <a:gd name="connsiteY439" fmla="*/ 399332 h 447847"/>
                  <a:gd name="connsiteX440" fmla="*/ 48933 w 798942"/>
                  <a:gd name="connsiteY440" fmla="*/ 392337 h 447847"/>
                  <a:gd name="connsiteX441" fmla="*/ 0 w 798942"/>
                  <a:gd name="connsiteY441" fmla="*/ 395434 h 447847"/>
                  <a:gd name="connsiteX442" fmla="*/ 452 w 798942"/>
                  <a:gd name="connsiteY442" fmla="*/ 402430 h 447847"/>
                  <a:gd name="connsiteX443" fmla="*/ 32854 w 798942"/>
                  <a:gd name="connsiteY443" fmla="*/ 415516 h 447847"/>
                  <a:gd name="connsiteX444" fmla="*/ 42460 w 798942"/>
                  <a:gd name="connsiteY444" fmla="*/ 418822 h 447847"/>
                  <a:gd name="connsiteX445" fmla="*/ 42460 w 798942"/>
                  <a:gd name="connsiteY445" fmla="*/ 419483 h 447847"/>
                  <a:gd name="connsiteX446" fmla="*/ 33063 w 798942"/>
                  <a:gd name="connsiteY446" fmla="*/ 423729 h 447847"/>
                  <a:gd name="connsiteX447" fmla="*/ 2889 w 798942"/>
                  <a:gd name="connsiteY447" fmla="*/ 440852 h 447847"/>
                  <a:gd name="connsiteX448" fmla="*/ 3306 w 798942"/>
                  <a:gd name="connsiteY448" fmla="*/ 447848 h 447847"/>
                  <a:gd name="connsiteX449" fmla="*/ 52240 w 798942"/>
                  <a:gd name="connsiteY449" fmla="*/ 444750 h 447847"/>
                  <a:gd name="connsiteX450" fmla="*/ 51822 w 798942"/>
                  <a:gd name="connsiteY450" fmla="*/ 437755 h 447847"/>
                  <a:gd name="connsiteX451" fmla="*/ 25546 w 798942"/>
                  <a:gd name="connsiteY451" fmla="*/ 439425 h 447847"/>
                  <a:gd name="connsiteX452" fmla="*/ 14339 w 798942"/>
                  <a:gd name="connsiteY452" fmla="*/ 440783 h 447847"/>
                  <a:gd name="connsiteX453" fmla="*/ 14339 w 798942"/>
                  <a:gd name="connsiteY453" fmla="*/ 440156 h 447847"/>
                  <a:gd name="connsiteX454" fmla="*/ 24919 w 798942"/>
                  <a:gd name="connsiteY454" fmla="*/ 435876 h 447847"/>
                  <a:gd name="connsiteX455" fmla="*/ 50778 w 798942"/>
                  <a:gd name="connsiteY455" fmla="*/ 421328 h 447847"/>
                  <a:gd name="connsiteX456" fmla="*/ 50430 w 798942"/>
                  <a:gd name="connsiteY456" fmla="*/ 415794 h 447847"/>
                  <a:gd name="connsiteX457" fmla="*/ 23840 w 798942"/>
                  <a:gd name="connsiteY457" fmla="*/ 405214 h 447847"/>
                  <a:gd name="connsiteX458" fmla="*/ 12216 w 798942"/>
                  <a:gd name="connsiteY458" fmla="*/ 401420 h 447847"/>
                  <a:gd name="connsiteX459" fmla="*/ 12146 w 798942"/>
                  <a:gd name="connsiteY459" fmla="*/ 400759 h 447847"/>
                  <a:gd name="connsiteX460" fmla="*/ 24084 w 798942"/>
                  <a:gd name="connsiteY460" fmla="*/ 400933 h 447847"/>
                  <a:gd name="connsiteX461" fmla="*/ 49421 w 798942"/>
                  <a:gd name="connsiteY461" fmla="*/ 399332 h 4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798942" h="447847">
                    <a:moveTo>
                      <a:pt x="750009" y="401838"/>
                    </a:moveTo>
                    <a:lnTo>
                      <a:pt x="749557" y="408799"/>
                    </a:lnTo>
                    <a:lnTo>
                      <a:pt x="781820" y="410852"/>
                    </a:lnTo>
                    <a:cubicBezTo>
                      <a:pt x="784151" y="410991"/>
                      <a:pt x="786727" y="410852"/>
                      <a:pt x="788989" y="410643"/>
                    </a:cubicBezTo>
                    <a:lnTo>
                      <a:pt x="788919" y="411270"/>
                    </a:lnTo>
                    <a:cubicBezTo>
                      <a:pt x="786727" y="411931"/>
                      <a:pt x="784499" y="413079"/>
                      <a:pt x="781367" y="415063"/>
                    </a:cubicBezTo>
                    <a:lnTo>
                      <a:pt x="747852" y="435876"/>
                    </a:lnTo>
                    <a:lnTo>
                      <a:pt x="747434" y="442836"/>
                    </a:lnTo>
                    <a:lnTo>
                      <a:pt x="796367" y="445934"/>
                    </a:lnTo>
                    <a:lnTo>
                      <a:pt x="796785" y="438938"/>
                    </a:lnTo>
                    <a:lnTo>
                      <a:pt x="764279" y="436885"/>
                    </a:lnTo>
                    <a:cubicBezTo>
                      <a:pt x="762086" y="436746"/>
                      <a:pt x="759963" y="436815"/>
                      <a:pt x="757840" y="437059"/>
                    </a:cubicBezTo>
                    <a:lnTo>
                      <a:pt x="757840" y="436432"/>
                    </a:lnTo>
                    <a:cubicBezTo>
                      <a:pt x="760276" y="435632"/>
                      <a:pt x="762121" y="434483"/>
                      <a:pt x="765079" y="432708"/>
                    </a:cubicBezTo>
                    <a:lnTo>
                      <a:pt x="798490" y="411896"/>
                    </a:lnTo>
                    <a:lnTo>
                      <a:pt x="798943" y="404901"/>
                    </a:lnTo>
                    <a:lnTo>
                      <a:pt x="750009" y="401803"/>
                    </a:lnTo>
                    <a:close/>
                    <a:moveTo>
                      <a:pt x="754882" y="372673"/>
                    </a:moveTo>
                    <a:cubicBezTo>
                      <a:pt x="754290" y="363589"/>
                      <a:pt x="758223" y="358612"/>
                      <a:pt x="767133" y="358056"/>
                    </a:cubicBezTo>
                    <a:lnTo>
                      <a:pt x="777191" y="357429"/>
                    </a:lnTo>
                    <a:cubicBezTo>
                      <a:pt x="786066" y="356872"/>
                      <a:pt x="790590" y="361292"/>
                      <a:pt x="791182" y="370376"/>
                    </a:cubicBezTo>
                    <a:lnTo>
                      <a:pt x="791286" y="371803"/>
                    </a:lnTo>
                    <a:cubicBezTo>
                      <a:pt x="791878" y="380886"/>
                      <a:pt x="787910" y="385863"/>
                      <a:pt x="779035" y="386385"/>
                    </a:cubicBezTo>
                    <a:lnTo>
                      <a:pt x="768977" y="387012"/>
                    </a:lnTo>
                    <a:cubicBezTo>
                      <a:pt x="760102" y="387569"/>
                      <a:pt x="755578" y="383149"/>
                      <a:pt x="754986" y="374065"/>
                    </a:cubicBezTo>
                    <a:lnTo>
                      <a:pt x="754882" y="372638"/>
                    </a:lnTo>
                    <a:close/>
                    <a:moveTo>
                      <a:pt x="747886" y="373056"/>
                    </a:moveTo>
                    <a:lnTo>
                      <a:pt x="747991" y="374622"/>
                    </a:lnTo>
                    <a:cubicBezTo>
                      <a:pt x="748791" y="387534"/>
                      <a:pt x="756309" y="395191"/>
                      <a:pt x="769012" y="394390"/>
                    </a:cubicBezTo>
                    <a:lnTo>
                      <a:pt x="779836" y="393694"/>
                    </a:lnTo>
                    <a:cubicBezTo>
                      <a:pt x="792574" y="392894"/>
                      <a:pt x="799012" y="384367"/>
                      <a:pt x="798212" y="371420"/>
                    </a:cubicBezTo>
                    <a:lnTo>
                      <a:pt x="798107" y="369854"/>
                    </a:lnTo>
                    <a:cubicBezTo>
                      <a:pt x="797307" y="356907"/>
                      <a:pt x="789789" y="349285"/>
                      <a:pt x="777086" y="350086"/>
                    </a:cubicBezTo>
                    <a:lnTo>
                      <a:pt x="766263" y="350782"/>
                    </a:lnTo>
                    <a:cubicBezTo>
                      <a:pt x="753525" y="351582"/>
                      <a:pt x="747051" y="360109"/>
                      <a:pt x="747886" y="373056"/>
                    </a:cubicBezTo>
                    <a:moveTo>
                      <a:pt x="744232" y="338183"/>
                    </a:moveTo>
                    <a:lnTo>
                      <a:pt x="745415" y="345352"/>
                    </a:lnTo>
                    <a:lnTo>
                      <a:pt x="793792" y="337348"/>
                    </a:lnTo>
                    <a:lnTo>
                      <a:pt x="792609" y="330178"/>
                    </a:lnTo>
                    <a:lnTo>
                      <a:pt x="744232" y="338183"/>
                    </a:lnTo>
                    <a:close/>
                    <a:moveTo>
                      <a:pt x="776216" y="287405"/>
                    </a:moveTo>
                    <a:lnTo>
                      <a:pt x="785056" y="323670"/>
                    </a:lnTo>
                    <a:lnTo>
                      <a:pt x="791530" y="322069"/>
                    </a:lnTo>
                    <a:lnTo>
                      <a:pt x="782690" y="285804"/>
                    </a:lnTo>
                    <a:lnTo>
                      <a:pt x="776216" y="287405"/>
                    </a:lnTo>
                    <a:close/>
                    <a:moveTo>
                      <a:pt x="738629" y="312046"/>
                    </a:moveTo>
                    <a:lnTo>
                      <a:pt x="740334" y="319076"/>
                    </a:lnTo>
                    <a:lnTo>
                      <a:pt x="778270" y="309818"/>
                    </a:lnTo>
                    <a:lnTo>
                      <a:pt x="776564" y="302753"/>
                    </a:lnTo>
                    <a:lnTo>
                      <a:pt x="738664" y="312011"/>
                    </a:lnTo>
                    <a:close/>
                    <a:moveTo>
                      <a:pt x="721262" y="258692"/>
                    </a:moveTo>
                    <a:lnTo>
                      <a:pt x="723803" y="265862"/>
                    </a:lnTo>
                    <a:lnTo>
                      <a:pt x="736819" y="266210"/>
                    </a:lnTo>
                    <a:lnTo>
                      <a:pt x="743571" y="285456"/>
                    </a:lnTo>
                    <a:lnTo>
                      <a:pt x="733617" y="293809"/>
                    </a:lnTo>
                    <a:lnTo>
                      <a:pt x="736297" y="301431"/>
                    </a:lnTo>
                    <a:lnTo>
                      <a:pt x="776007" y="266523"/>
                    </a:lnTo>
                    <a:lnTo>
                      <a:pt x="774093" y="261024"/>
                    </a:lnTo>
                    <a:lnTo>
                      <a:pt x="721262" y="258692"/>
                    </a:lnTo>
                    <a:close/>
                    <a:moveTo>
                      <a:pt x="754743" y="266662"/>
                    </a:moveTo>
                    <a:cubicBezTo>
                      <a:pt x="758954" y="266767"/>
                      <a:pt x="763304" y="266976"/>
                      <a:pt x="766158" y="266245"/>
                    </a:cubicBezTo>
                    <a:lnTo>
                      <a:pt x="766402" y="266871"/>
                    </a:lnTo>
                    <a:cubicBezTo>
                      <a:pt x="763722" y="268298"/>
                      <a:pt x="760311" y="271291"/>
                      <a:pt x="756900" y="274145"/>
                    </a:cubicBezTo>
                    <a:lnTo>
                      <a:pt x="749035" y="280792"/>
                    </a:lnTo>
                    <a:lnTo>
                      <a:pt x="743954" y="266384"/>
                    </a:lnTo>
                    <a:lnTo>
                      <a:pt x="754743" y="266662"/>
                    </a:lnTo>
                    <a:close/>
                    <a:moveTo>
                      <a:pt x="710612" y="239864"/>
                    </a:moveTo>
                    <a:lnTo>
                      <a:pt x="711343" y="241256"/>
                    </a:lnTo>
                    <a:cubicBezTo>
                      <a:pt x="717016" y="252010"/>
                      <a:pt x="726134" y="255769"/>
                      <a:pt x="736297" y="250409"/>
                    </a:cubicBezTo>
                    <a:lnTo>
                      <a:pt x="732886" y="243936"/>
                    </a:lnTo>
                    <a:cubicBezTo>
                      <a:pt x="726413" y="247381"/>
                      <a:pt x="721366" y="245223"/>
                      <a:pt x="717503" y="237915"/>
                    </a:cubicBezTo>
                    <a:lnTo>
                      <a:pt x="716842" y="236662"/>
                    </a:lnTo>
                    <a:cubicBezTo>
                      <a:pt x="712596" y="228622"/>
                      <a:pt x="714162" y="222462"/>
                      <a:pt x="721993" y="218321"/>
                    </a:cubicBezTo>
                    <a:lnTo>
                      <a:pt x="730902" y="213622"/>
                    </a:lnTo>
                    <a:cubicBezTo>
                      <a:pt x="738768" y="209481"/>
                      <a:pt x="744719" y="211638"/>
                      <a:pt x="748965" y="219678"/>
                    </a:cubicBezTo>
                    <a:lnTo>
                      <a:pt x="749661" y="220931"/>
                    </a:lnTo>
                    <a:cubicBezTo>
                      <a:pt x="753490" y="228205"/>
                      <a:pt x="752411" y="233599"/>
                      <a:pt x="745937" y="237010"/>
                    </a:cubicBezTo>
                    <a:lnTo>
                      <a:pt x="749348" y="243449"/>
                    </a:lnTo>
                    <a:cubicBezTo>
                      <a:pt x="759511" y="238089"/>
                      <a:pt x="761529" y="228448"/>
                      <a:pt x="755856" y="217694"/>
                    </a:cubicBezTo>
                    <a:lnTo>
                      <a:pt x="755125" y="216302"/>
                    </a:lnTo>
                    <a:cubicBezTo>
                      <a:pt x="749070" y="204852"/>
                      <a:pt x="739116" y="200954"/>
                      <a:pt x="727840" y="206870"/>
                    </a:cubicBezTo>
                    <a:lnTo>
                      <a:pt x="718234" y="211952"/>
                    </a:lnTo>
                    <a:cubicBezTo>
                      <a:pt x="706958" y="217903"/>
                      <a:pt x="704556" y="228344"/>
                      <a:pt x="710612" y="239794"/>
                    </a:cubicBezTo>
                    <a:moveTo>
                      <a:pt x="693280" y="208611"/>
                    </a:moveTo>
                    <a:lnTo>
                      <a:pt x="697143" y="214771"/>
                    </a:lnTo>
                    <a:lnTo>
                      <a:pt x="738733" y="188807"/>
                    </a:lnTo>
                    <a:lnTo>
                      <a:pt x="734905" y="182647"/>
                    </a:lnTo>
                    <a:lnTo>
                      <a:pt x="693315" y="208611"/>
                    </a:lnTo>
                    <a:close/>
                    <a:moveTo>
                      <a:pt x="707062" y="154700"/>
                    </a:moveTo>
                    <a:lnTo>
                      <a:pt x="724603" y="178715"/>
                    </a:lnTo>
                    <a:lnTo>
                      <a:pt x="729928" y="174817"/>
                    </a:lnTo>
                    <a:lnTo>
                      <a:pt x="712422" y="150802"/>
                    </a:lnTo>
                    <a:lnTo>
                      <a:pt x="707097" y="154700"/>
                    </a:lnTo>
                    <a:close/>
                    <a:moveTo>
                      <a:pt x="672781" y="179689"/>
                    </a:moveTo>
                    <a:lnTo>
                      <a:pt x="677027" y="185571"/>
                    </a:lnTo>
                    <a:lnTo>
                      <a:pt x="692897" y="174016"/>
                    </a:lnTo>
                    <a:lnTo>
                      <a:pt x="705009" y="190617"/>
                    </a:lnTo>
                    <a:lnTo>
                      <a:pt x="710369" y="186754"/>
                    </a:lnTo>
                    <a:lnTo>
                      <a:pt x="698257" y="170153"/>
                    </a:lnTo>
                    <a:lnTo>
                      <a:pt x="708663" y="162566"/>
                    </a:lnTo>
                    <a:lnTo>
                      <a:pt x="704417" y="156719"/>
                    </a:lnTo>
                    <a:lnTo>
                      <a:pt x="672816" y="179759"/>
                    </a:lnTo>
                    <a:close/>
                    <a:moveTo>
                      <a:pt x="662201" y="167647"/>
                    </a:moveTo>
                    <a:lnTo>
                      <a:pt x="666899" y="173181"/>
                    </a:lnTo>
                    <a:lnTo>
                      <a:pt x="704348" y="141510"/>
                    </a:lnTo>
                    <a:lnTo>
                      <a:pt x="699684" y="135976"/>
                    </a:lnTo>
                    <a:lnTo>
                      <a:pt x="662236" y="167647"/>
                    </a:lnTo>
                    <a:close/>
                    <a:moveTo>
                      <a:pt x="662897" y="107820"/>
                    </a:moveTo>
                    <a:lnTo>
                      <a:pt x="689591" y="133888"/>
                    </a:lnTo>
                    <a:lnTo>
                      <a:pt x="694255" y="129120"/>
                    </a:lnTo>
                    <a:lnTo>
                      <a:pt x="667526" y="103052"/>
                    </a:lnTo>
                    <a:lnTo>
                      <a:pt x="662897" y="107820"/>
                    </a:lnTo>
                    <a:close/>
                    <a:moveTo>
                      <a:pt x="644068" y="148645"/>
                    </a:moveTo>
                    <a:lnTo>
                      <a:pt x="649219" y="153726"/>
                    </a:lnTo>
                    <a:lnTo>
                      <a:pt x="676505" y="125814"/>
                    </a:lnTo>
                    <a:lnTo>
                      <a:pt x="671319" y="120732"/>
                    </a:lnTo>
                    <a:lnTo>
                      <a:pt x="644068" y="148645"/>
                    </a:lnTo>
                    <a:close/>
                    <a:moveTo>
                      <a:pt x="605298" y="115373"/>
                    </a:moveTo>
                    <a:lnTo>
                      <a:pt x="610936" y="119932"/>
                    </a:lnTo>
                    <a:lnTo>
                      <a:pt x="623256" y="104618"/>
                    </a:lnTo>
                    <a:lnTo>
                      <a:pt x="631783" y="111440"/>
                    </a:lnTo>
                    <a:lnTo>
                      <a:pt x="626702" y="132635"/>
                    </a:lnTo>
                    <a:lnTo>
                      <a:pt x="633175" y="137856"/>
                    </a:lnTo>
                    <a:lnTo>
                      <a:pt x="636829" y="122055"/>
                    </a:lnTo>
                    <a:cubicBezTo>
                      <a:pt x="637839" y="117670"/>
                      <a:pt x="638291" y="115756"/>
                      <a:pt x="637560" y="113563"/>
                    </a:cubicBezTo>
                    <a:lnTo>
                      <a:pt x="637978" y="113041"/>
                    </a:lnTo>
                    <a:cubicBezTo>
                      <a:pt x="641771" y="115199"/>
                      <a:pt x="647514" y="115964"/>
                      <a:pt x="651377" y="111161"/>
                    </a:cubicBezTo>
                    <a:lnTo>
                      <a:pt x="654127" y="107751"/>
                    </a:lnTo>
                    <a:cubicBezTo>
                      <a:pt x="659382" y="101208"/>
                      <a:pt x="657502" y="94421"/>
                      <a:pt x="650263" y="88609"/>
                    </a:cubicBezTo>
                    <a:lnTo>
                      <a:pt x="636064" y="77159"/>
                    </a:lnTo>
                    <a:lnTo>
                      <a:pt x="631887" y="82344"/>
                    </a:lnTo>
                    <a:lnTo>
                      <a:pt x="646157" y="93829"/>
                    </a:lnTo>
                    <a:cubicBezTo>
                      <a:pt x="650089" y="96997"/>
                      <a:pt x="650994" y="100129"/>
                      <a:pt x="648245" y="103505"/>
                    </a:cubicBezTo>
                    <a:lnTo>
                      <a:pt x="645983" y="106324"/>
                    </a:lnTo>
                    <a:cubicBezTo>
                      <a:pt x="643268" y="109700"/>
                      <a:pt x="639996" y="109491"/>
                      <a:pt x="636098" y="106324"/>
                    </a:cubicBezTo>
                    <a:lnTo>
                      <a:pt x="627502" y="99398"/>
                    </a:lnTo>
                    <a:lnTo>
                      <a:pt x="635437" y="89514"/>
                    </a:lnTo>
                    <a:lnTo>
                      <a:pt x="629799" y="84955"/>
                    </a:lnTo>
                    <a:lnTo>
                      <a:pt x="605332" y="115338"/>
                    </a:lnTo>
                    <a:close/>
                    <a:moveTo>
                      <a:pt x="597641" y="60070"/>
                    </a:moveTo>
                    <a:lnTo>
                      <a:pt x="622873" y="75836"/>
                    </a:lnTo>
                    <a:lnTo>
                      <a:pt x="626354" y="70233"/>
                    </a:lnTo>
                    <a:lnTo>
                      <a:pt x="601121" y="54467"/>
                    </a:lnTo>
                    <a:lnTo>
                      <a:pt x="597641" y="60070"/>
                    </a:lnTo>
                    <a:close/>
                    <a:moveTo>
                      <a:pt x="575158" y="96057"/>
                    </a:moveTo>
                    <a:lnTo>
                      <a:pt x="600947" y="112136"/>
                    </a:lnTo>
                    <a:lnTo>
                      <a:pt x="604428" y="106533"/>
                    </a:lnTo>
                    <a:lnTo>
                      <a:pt x="584799" y="94282"/>
                    </a:lnTo>
                    <a:lnTo>
                      <a:pt x="592699" y="81579"/>
                    </a:lnTo>
                    <a:lnTo>
                      <a:pt x="609022" y="91741"/>
                    </a:lnTo>
                    <a:lnTo>
                      <a:pt x="612502" y="86138"/>
                    </a:lnTo>
                    <a:lnTo>
                      <a:pt x="596179" y="75975"/>
                    </a:lnTo>
                    <a:lnTo>
                      <a:pt x="601957" y="66718"/>
                    </a:lnTo>
                    <a:lnTo>
                      <a:pt x="595831" y="62889"/>
                    </a:lnTo>
                    <a:lnTo>
                      <a:pt x="575123" y="96057"/>
                    </a:lnTo>
                    <a:close/>
                    <a:moveTo>
                      <a:pt x="550378" y="83876"/>
                    </a:moveTo>
                    <a:lnTo>
                      <a:pt x="551805" y="84537"/>
                    </a:lnTo>
                    <a:cubicBezTo>
                      <a:pt x="562838" y="89688"/>
                      <a:pt x="572339" y="87217"/>
                      <a:pt x="577211" y="76776"/>
                    </a:cubicBezTo>
                    <a:lnTo>
                      <a:pt x="570599" y="73678"/>
                    </a:lnTo>
                    <a:cubicBezTo>
                      <a:pt x="567501" y="80291"/>
                      <a:pt x="562176" y="81648"/>
                      <a:pt x="554729" y="78168"/>
                    </a:cubicBezTo>
                    <a:lnTo>
                      <a:pt x="553441" y="77576"/>
                    </a:lnTo>
                    <a:cubicBezTo>
                      <a:pt x="545192" y="73713"/>
                      <a:pt x="542721" y="67866"/>
                      <a:pt x="546515" y="59827"/>
                    </a:cubicBezTo>
                    <a:lnTo>
                      <a:pt x="550761" y="50708"/>
                    </a:lnTo>
                    <a:cubicBezTo>
                      <a:pt x="554520" y="42634"/>
                      <a:pt x="560576" y="40789"/>
                      <a:pt x="568824" y="44653"/>
                    </a:cubicBezTo>
                    <a:lnTo>
                      <a:pt x="570112" y="45279"/>
                    </a:lnTo>
                    <a:cubicBezTo>
                      <a:pt x="577594" y="48759"/>
                      <a:pt x="579961" y="53701"/>
                      <a:pt x="576863" y="60314"/>
                    </a:cubicBezTo>
                    <a:lnTo>
                      <a:pt x="583476" y="63411"/>
                    </a:lnTo>
                    <a:cubicBezTo>
                      <a:pt x="588348" y="52970"/>
                      <a:pt x="584137" y="44096"/>
                      <a:pt x="573105" y="38945"/>
                    </a:cubicBezTo>
                    <a:lnTo>
                      <a:pt x="571678" y="38284"/>
                    </a:lnTo>
                    <a:cubicBezTo>
                      <a:pt x="559949" y="32819"/>
                      <a:pt x="549647" y="35708"/>
                      <a:pt x="544253" y="47263"/>
                    </a:cubicBezTo>
                    <a:lnTo>
                      <a:pt x="539659" y="57077"/>
                    </a:lnTo>
                    <a:cubicBezTo>
                      <a:pt x="534264" y="68632"/>
                      <a:pt x="538649" y="78377"/>
                      <a:pt x="550378" y="83876"/>
                    </a:cubicBezTo>
                    <a:moveTo>
                      <a:pt x="507849" y="65743"/>
                    </a:moveTo>
                    <a:lnTo>
                      <a:pt x="514600" y="67553"/>
                    </a:lnTo>
                    <a:lnTo>
                      <a:pt x="527408" y="20221"/>
                    </a:lnTo>
                    <a:lnTo>
                      <a:pt x="520656" y="18411"/>
                    </a:lnTo>
                    <a:lnTo>
                      <a:pt x="497825" y="44896"/>
                    </a:lnTo>
                    <a:cubicBezTo>
                      <a:pt x="495563" y="47437"/>
                      <a:pt x="492535" y="50917"/>
                      <a:pt x="491595" y="52901"/>
                    </a:cubicBezTo>
                    <a:lnTo>
                      <a:pt x="490969" y="52727"/>
                    </a:lnTo>
                    <a:cubicBezTo>
                      <a:pt x="491108" y="50047"/>
                      <a:pt x="490621" y="46010"/>
                      <a:pt x="489960" y="42425"/>
                    </a:cubicBezTo>
                    <a:lnTo>
                      <a:pt x="483452" y="8353"/>
                    </a:lnTo>
                    <a:lnTo>
                      <a:pt x="476700" y="6543"/>
                    </a:lnTo>
                    <a:lnTo>
                      <a:pt x="463892" y="53875"/>
                    </a:lnTo>
                    <a:lnTo>
                      <a:pt x="470644" y="55685"/>
                    </a:lnTo>
                    <a:lnTo>
                      <a:pt x="477535" y="30279"/>
                    </a:lnTo>
                    <a:cubicBezTo>
                      <a:pt x="478544" y="26624"/>
                      <a:pt x="479554" y="22065"/>
                      <a:pt x="479832" y="19246"/>
                    </a:cubicBezTo>
                    <a:lnTo>
                      <a:pt x="480458" y="19420"/>
                    </a:lnTo>
                    <a:cubicBezTo>
                      <a:pt x="480284" y="22831"/>
                      <a:pt x="480354" y="26764"/>
                      <a:pt x="481085" y="30836"/>
                    </a:cubicBezTo>
                    <a:lnTo>
                      <a:pt x="486514" y="60036"/>
                    </a:lnTo>
                    <a:lnTo>
                      <a:pt x="491874" y="61497"/>
                    </a:lnTo>
                    <a:lnTo>
                      <a:pt x="510459" y="39710"/>
                    </a:lnTo>
                    <a:cubicBezTo>
                      <a:pt x="513556" y="36091"/>
                      <a:pt x="516167" y="32715"/>
                      <a:pt x="517802" y="29896"/>
                    </a:cubicBezTo>
                    <a:lnTo>
                      <a:pt x="518429" y="30070"/>
                    </a:lnTo>
                    <a:cubicBezTo>
                      <a:pt x="516932" y="33133"/>
                      <a:pt x="515470" y="37483"/>
                      <a:pt x="514426" y="41311"/>
                    </a:cubicBezTo>
                    <a:lnTo>
                      <a:pt x="507814" y="65778"/>
                    </a:lnTo>
                    <a:close/>
                    <a:moveTo>
                      <a:pt x="433787" y="8040"/>
                    </a:moveTo>
                    <a:lnTo>
                      <a:pt x="463335" y="11415"/>
                    </a:lnTo>
                    <a:lnTo>
                      <a:pt x="464066" y="4872"/>
                    </a:lnTo>
                    <a:lnTo>
                      <a:pt x="434518" y="1497"/>
                    </a:lnTo>
                    <a:lnTo>
                      <a:pt x="433787" y="8040"/>
                    </a:lnTo>
                    <a:close/>
                    <a:moveTo>
                      <a:pt x="428985" y="50221"/>
                    </a:moveTo>
                    <a:lnTo>
                      <a:pt x="459194" y="53667"/>
                    </a:lnTo>
                    <a:lnTo>
                      <a:pt x="459925" y="47089"/>
                    </a:lnTo>
                    <a:lnTo>
                      <a:pt x="436920" y="44444"/>
                    </a:lnTo>
                    <a:lnTo>
                      <a:pt x="438625" y="29583"/>
                    </a:lnTo>
                    <a:lnTo>
                      <a:pt x="457732" y="31775"/>
                    </a:lnTo>
                    <a:lnTo>
                      <a:pt x="458463" y="25232"/>
                    </a:lnTo>
                    <a:lnTo>
                      <a:pt x="439356" y="23040"/>
                    </a:lnTo>
                    <a:lnTo>
                      <a:pt x="440609" y="12181"/>
                    </a:lnTo>
                    <a:lnTo>
                      <a:pt x="433404" y="11381"/>
                    </a:lnTo>
                    <a:lnTo>
                      <a:pt x="428985" y="50221"/>
                    </a:lnTo>
                    <a:close/>
                    <a:moveTo>
                      <a:pt x="388334" y="6647"/>
                    </a:moveTo>
                    <a:lnTo>
                      <a:pt x="425678" y="7100"/>
                    </a:lnTo>
                    <a:lnTo>
                      <a:pt x="425783" y="452"/>
                    </a:lnTo>
                    <a:lnTo>
                      <a:pt x="388439" y="0"/>
                    </a:lnTo>
                    <a:lnTo>
                      <a:pt x="388334" y="6647"/>
                    </a:lnTo>
                    <a:close/>
                    <a:moveTo>
                      <a:pt x="402847" y="49177"/>
                    </a:moveTo>
                    <a:lnTo>
                      <a:pt x="410086" y="49281"/>
                    </a:lnTo>
                    <a:lnTo>
                      <a:pt x="410574" y="10267"/>
                    </a:lnTo>
                    <a:lnTo>
                      <a:pt x="403335" y="10163"/>
                    </a:lnTo>
                    <a:lnTo>
                      <a:pt x="402812" y="49177"/>
                    </a:lnTo>
                    <a:close/>
                    <a:moveTo>
                      <a:pt x="366930" y="51335"/>
                    </a:moveTo>
                    <a:lnTo>
                      <a:pt x="369158" y="51161"/>
                    </a:lnTo>
                    <a:cubicBezTo>
                      <a:pt x="379494" y="50221"/>
                      <a:pt x="385480" y="44130"/>
                      <a:pt x="384645" y="35012"/>
                    </a:cubicBezTo>
                    <a:lnTo>
                      <a:pt x="384541" y="33585"/>
                    </a:lnTo>
                    <a:cubicBezTo>
                      <a:pt x="383880" y="25998"/>
                      <a:pt x="378381" y="21265"/>
                      <a:pt x="368879" y="22100"/>
                    </a:cubicBezTo>
                    <a:lnTo>
                      <a:pt x="363589" y="22552"/>
                    </a:lnTo>
                    <a:cubicBezTo>
                      <a:pt x="360074" y="22866"/>
                      <a:pt x="356385" y="21926"/>
                      <a:pt x="355898" y="16392"/>
                    </a:cubicBezTo>
                    <a:lnTo>
                      <a:pt x="355793" y="15313"/>
                    </a:lnTo>
                    <a:cubicBezTo>
                      <a:pt x="355445" y="11659"/>
                      <a:pt x="358125" y="8248"/>
                      <a:pt x="363520" y="7796"/>
                    </a:cubicBezTo>
                    <a:lnTo>
                      <a:pt x="365608" y="7622"/>
                    </a:lnTo>
                    <a:cubicBezTo>
                      <a:pt x="370933" y="7135"/>
                      <a:pt x="374030" y="9084"/>
                      <a:pt x="374448" y="13782"/>
                    </a:cubicBezTo>
                    <a:lnTo>
                      <a:pt x="381652" y="13156"/>
                    </a:lnTo>
                    <a:cubicBezTo>
                      <a:pt x="380817" y="3794"/>
                      <a:pt x="374587" y="139"/>
                      <a:pt x="365086" y="974"/>
                    </a:cubicBezTo>
                    <a:lnTo>
                      <a:pt x="362858" y="1183"/>
                    </a:lnTo>
                    <a:cubicBezTo>
                      <a:pt x="353148" y="2053"/>
                      <a:pt x="347823" y="9084"/>
                      <a:pt x="348450" y="16114"/>
                    </a:cubicBezTo>
                    <a:lnTo>
                      <a:pt x="348624" y="17889"/>
                    </a:lnTo>
                    <a:cubicBezTo>
                      <a:pt x="349250" y="24849"/>
                      <a:pt x="353810" y="30592"/>
                      <a:pt x="364633" y="29652"/>
                    </a:cubicBezTo>
                    <a:lnTo>
                      <a:pt x="369575" y="29200"/>
                    </a:lnTo>
                    <a:cubicBezTo>
                      <a:pt x="372847" y="28921"/>
                      <a:pt x="376814" y="29966"/>
                      <a:pt x="377267" y="35221"/>
                    </a:cubicBezTo>
                    <a:lnTo>
                      <a:pt x="377337" y="36126"/>
                    </a:lnTo>
                    <a:cubicBezTo>
                      <a:pt x="377789" y="41277"/>
                      <a:pt x="374691" y="43991"/>
                      <a:pt x="368497" y="44548"/>
                    </a:cubicBezTo>
                    <a:lnTo>
                      <a:pt x="366408" y="44722"/>
                    </a:lnTo>
                    <a:cubicBezTo>
                      <a:pt x="360283" y="45279"/>
                      <a:pt x="356803" y="42878"/>
                      <a:pt x="356315" y="37413"/>
                    </a:cubicBezTo>
                    <a:lnTo>
                      <a:pt x="349076" y="38040"/>
                    </a:lnTo>
                    <a:cubicBezTo>
                      <a:pt x="349981" y="48272"/>
                      <a:pt x="356768" y="52240"/>
                      <a:pt x="366930" y="51335"/>
                    </a:cubicBezTo>
                    <a:moveTo>
                      <a:pt x="325793" y="56938"/>
                    </a:moveTo>
                    <a:lnTo>
                      <a:pt x="332928" y="55581"/>
                    </a:lnTo>
                    <a:lnTo>
                      <a:pt x="329517" y="37796"/>
                    </a:lnTo>
                    <a:lnTo>
                      <a:pt x="341176" y="4072"/>
                    </a:lnTo>
                    <a:lnTo>
                      <a:pt x="333658" y="5534"/>
                    </a:lnTo>
                    <a:lnTo>
                      <a:pt x="327115" y="24571"/>
                    </a:lnTo>
                    <a:cubicBezTo>
                      <a:pt x="326176" y="27355"/>
                      <a:pt x="325515" y="30140"/>
                      <a:pt x="325480" y="32402"/>
                    </a:cubicBezTo>
                    <a:lnTo>
                      <a:pt x="324853" y="32541"/>
                    </a:lnTo>
                    <a:cubicBezTo>
                      <a:pt x="323948" y="30522"/>
                      <a:pt x="322347" y="28156"/>
                      <a:pt x="320364" y="25789"/>
                    </a:cubicBezTo>
                    <a:lnTo>
                      <a:pt x="307347" y="10580"/>
                    </a:lnTo>
                    <a:lnTo>
                      <a:pt x="299238" y="12146"/>
                    </a:lnTo>
                    <a:lnTo>
                      <a:pt x="322347" y="38945"/>
                    </a:lnTo>
                    <a:lnTo>
                      <a:pt x="325793" y="56973"/>
                    </a:lnTo>
                    <a:close/>
                    <a:moveTo>
                      <a:pt x="289946" y="67449"/>
                    </a:moveTo>
                    <a:lnTo>
                      <a:pt x="292069" y="66753"/>
                    </a:lnTo>
                    <a:cubicBezTo>
                      <a:pt x="301953" y="63551"/>
                      <a:pt x="306408" y="56242"/>
                      <a:pt x="303588" y="47541"/>
                    </a:cubicBezTo>
                    <a:lnTo>
                      <a:pt x="303136" y="46184"/>
                    </a:lnTo>
                    <a:cubicBezTo>
                      <a:pt x="300804" y="38980"/>
                      <a:pt x="294400" y="35569"/>
                      <a:pt x="285317" y="38492"/>
                    </a:cubicBezTo>
                    <a:lnTo>
                      <a:pt x="280270" y="40128"/>
                    </a:lnTo>
                    <a:cubicBezTo>
                      <a:pt x="276929" y="41207"/>
                      <a:pt x="273101" y="41137"/>
                      <a:pt x="271396" y="35882"/>
                    </a:cubicBezTo>
                    <a:lnTo>
                      <a:pt x="271047" y="34803"/>
                    </a:lnTo>
                    <a:cubicBezTo>
                      <a:pt x="269934" y="31323"/>
                      <a:pt x="271744" y="27425"/>
                      <a:pt x="276929" y="25754"/>
                    </a:cubicBezTo>
                    <a:lnTo>
                      <a:pt x="278913" y="25093"/>
                    </a:lnTo>
                    <a:cubicBezTo>
                      <a:pt x="284029" y="23457"/>
                      <a:pt x="287440" y="24675"/>
                      <a:pt x="288902" y="29165"/>
                    </a:cubicBezTo>
                    <a:lnTo>
                      <a:pt x="295793" y="26903"/>
                    </a:lnTo>
                    <a:cubicBezTo>
                      <a:pt x="292904" y="17958"/>
                      <a:pt x="286013" y="15801"/>
                      <a:pt x="276929" y="18759"/>
                    </a:cubicBezTo>
                    <a:lnTo>
                      <a:pt x="274841" y="19455"/>
                    </a:lnTo>
                    <a:cubicBezTo>
                      <a:pt x="265583" y="22448"/>
                      <a:pt x="261929" y="30522"/>
                      <a:pt x="264122" y="37239"/>
                    </a:cubicBezTo>
                    <a:lnTo>
                      <a:pt x="264678" y="38910"/>
                    </a:lnTo>
                    <a:cubicBezTo>
                      <a:pt x="266836" y="45557"/>
                      <a:pt x="272579" y="50151"/>
                      <a:pt x="282881" y="46810"/>
                    </a:cubicBezTo>
                    <a:lnTo>
                      <a:pt x="287614" y="45279"/>
                    </a:lnTo>
                    <a:cubicBezTo>
                      <a:pt x="290711" y="44270"/>
                      <a:pt x="294818" y="44374"/>
                      <a:pt x="296454" y="49421"/>
                    </a:cubicBezTo>
                    <a:lnTo>
                      <a:pt x="296732" y="50291"/>
                    </a:lnTo>
                    <a:cubicBezTo>
                      <a:pt x="298333" y="55198"/>
                      <a:pt x="295897" y="58539"/>
                      <a:pt x="289980" y="60453"/>
                    </a:cubicBezTo>
                    <a:lnTo>
                      <a:pt x="287997" y="61114"/>
                    </a:lnTo>
                    <a:cubicBezTo>
                      <a:pt x="282150" y="63029"/>
                      <a:pt x="278217" y="61462"/>
                      <a:pt x="276512" y="56242"/>
                    </a:cubicBezTo>
                    <a:lnTo>
                      <a:pt x="269621" y="58504"/>
                    </a:lnTo>
                    <a:cubicBezTo>
                      <a:pt x="272788" y="68249"/>
                      <a:pt x="280270" y="70651"/>
                      <a:pt x="289980" y="67483"/>
                    </a:cubicBezTo>
                    <a:moveTo>
                      <a:pt x="208750" y="55894"/>
                    </a:moveTo>
                    <a:lnTo>
                      <a:pt x="242161" y="39293"/>
                    </a:lnTo>
                    <a:lnTo>
                      <a:pt x="239203" y="33307"/>
                    </a:lnTo>
                    <a:lnTo>
                      <a:pt x="205757" y="49908"/>
                    </a:lnTo>
                    <a:lnTo>
                      <a:pt x="208750" y="55859"/>
                    </a:lnTo>
                    <a:close/>
                    <a:moveTo>
                      <a:pt x="241082" y="87147"/>
                    </a:moveTo>
                    <a:lnTo>
                      <a:pt x="247590" y="83911"/>
                    </a:lnTo>
                    <a:lnTo>
                      <a:pt x="230189" y="48933"/>
                    </a:lnTo>
                    <a:lnTo>
                      <a:pt x="223715" y="52170"/>
                    </a:lnTo>
                    <a:lnTo>
                      <a:pt x="241082" y="87112"/>
                    </a:lnTo>
                    <a:close/>
                    <a:moveTo>
                      <a:pt x="190269" y="118087"/>
                    </a:moveTo>
                    <a:lnTo>
                      <a:pt x="196081" y="114259"/>
                    </a:lnTo>
                    <a:lnTo>
                      <a:pt x="178332" y="87286"/>
                    </a:lnTo>
                    <a:cubicBezTo>
                      <a:pt x="177044" y="85303"/>
                      <a:pt x="175408" y="83319"/>
                      <a:pt x="173877" y="81683"/>
                    </a:cubicBezTo>
                    <a:lnTo>
                      <a:pt x="174434" y="81335"/>
                    </a:lnTo>
                    <a:cubicBezTo>
                      <a:pt x="176278" y="82692"/>
                      <a:pt x="178575" y="83806"/>
                      <a:pt x="182021" y="85129"/>
                    </a:cubicBezTo>
                    <a:lnTo>
                      <a:pt x="218773" y="99363"/>
                    </a:lnTo>
                    <a:lnTo>
                      <a:pt x="224620" y="95535"/>
                    </a:lnTo>
                    <a:lnTo>
                      <a:pt x="197647" y="54571"/>
                    </a:lnTo>
                    <a:lnTo>
                      <a:pt x="191801" y="58400"/>
                    </a:lnTo>
                    <a:lnTo>
                      <a:pt x="209724" y="85581"/>
                    </a:lnTo>
                    <a:cubicBezTo>
                      <a:pt x="210942" y="87460"/>
                      <a:pt x="212265" y="89096"/>
                      <a:pt x="213727" y="90593"/>
                    </a:cubicBezTo>
                    <a:lnTo>
                      <a:pt x="213170" y="90941"/>
                    </a:lnTo>
                    <a:cubicBezTo>
                      <a:pt x="211047" y="89514"/>
                      <a:pt x="209028" y="88713"/>
                      <a:pt x="205861" y="87460"/>
                    </a:cubicBezTo>
                    <a:lnTo>
                      <a:pt x="169144" y="73296"/>
                    </a:lnTo>
                    <a:lnTo>
                      <a:pt x="163297" y="77124"/>
                    </a:lnTo>
                    <a:lnTo>
                      <a:pt x="190269" y="118087"/>
                    </a:lnTo>
                    <a:close/>
                    <a:moveTo>
                      <a:pt x="135489" y="108795"/>
                    </a:moveTo>
                    <a:lnTo>
                      <a:pt x="158215" y="89583"/>
                    </a:lnTo>
                    <a:lnTo>
                      <a:pt x="153969" y="84537"/>
                    </a:lnTo>
                    <a:lnTo>
                      <a:pt x="131243" y="103748"/>
                    </a:lnTo>
                    <a:lnTo>
                      <a:pt x="135489" y="108795"/>
                    </a:lnTo>
                    <a:close/>
                    <a:moveTo>
                      <a:pt x="162914" y="141197"/>
                    </a:moveTo>
                    <a:lnTo>
                      <a:pt x="186128" y="121568"/>
                    </a:lnTo>
                    <a:lnTo>
                      <a:pt x="181882" y="116521"/>
                    </a:lnTo>
                    <a:lnTo>
                      <a:pt x="164202" y="131487"/>
                    </a:lnTo>
                    <a:lnTo>
                      <a:pt x="154526" y="120036"/>
                    </a:lnTo>
                    <a:lnTo>
                      <a:pt x="169213" y="107612"/>
                    </a:lnTo>
                    <a:lnTo>
                      <a:pt x="164967" y="102565"/>
                    </a:lnTo>
                    <a:lnTo>
                      <a:pt x="150280" y="114990"/>
                    </a:lnTo>
                    <a:lnTo>
                      <a:pt x="143215" y="106637"/>
                    </a:lnTo>
                    <a:lnTo>
                      <a:pt x="137682" y="111335"/>
                    </a:lnTo>
                    <a:lnTo>
                      <a:pt x="162914" y="141197"/>
                    </a:lnTo>
                    <a:close/>
                    <a:moveTo>
                      <a:pt x="152438" y="150733"/>
                    </a:moveTo>
                    <a:lnTo>
                      <a:pt x="157102" y="145512"/>
                    </a:lnTo>
                    <a:lnTo>
                      <a:pt x="120419" y="112971"/>
                    </a:lnTo>
                    <a:lnTo>
                      <a:pt x="115790" y="118192"/>
                    </a:lnTo>
                    <a:lnTo>
                      <a:pt x="129329" y="150420"/>
                    </a:lnTo>
                    <a:cubicBezTo>
                      <a:pt x="130616" y="153587"/>
                      <a:pt x="132357" y="157867"/>
                      <a:pt x="133714" y="159573"/>
                    </a:cubicBezTo>
                    <a:lnTo>
                      <a:pt x="133262" y="160060"/>
                    </a:lnTo>
                    <a:cubicBezTo>
                      <a:pt x="130930" y="158772"/>
                      <a:pt x="127101" y="157380"/>
                      <a:pt x="123586" y="156371"/>
                    </a:cubicBezTo>
                    <a:lnTo>
                      <a:pt x="90175" y="147009"/>
                    </a:lnTo>
                    <a:lnTo>
                      <a:pt x="85546" y="152229"/>
                    </a:lnTo>
                    <a:lnTo>
                      <a:pt x="122229" y="184770"/>
                    </a:lnTo>
                    <a:lnTo>
                      <a:pt x="126858" y="179550"/>
                    </a:lnTo>
                    <a:lnTo>
                      <a:pt x="107159" y="162044"/>
                    </a:lnTo>
                    <a:cubicBezTo>
                      <a:pt x="104305" y="159503"/>
                      <a:pt x="100721" y="156580"/>
                      <a:pt x="98284" y="155048"/>
                    </a:cubicBezTo>
                    <a:lnTo>
                      <a:pt x="98737" y="154561"/>
                    </a:lnTo>
                    <a:cubicBezTo>
                      <a:pt x="101730" y="156232"/>
                      <a:pt x="105280" y="157902"/>
                      <a:pt x="109247" y="159086"/>
                    </a:cubicBezTo>
                    <a:lnTo>
                      <a:pt x="137786" y="167195"/>
                    </a:lnTo>
                    <a:lnTo>
                      <a:pt x="141475" y="163018"/>
                    </a:lnTo>
                    <a:lnTo>
                      <a:pt x="130234" y="136672"/>
                    </a:lnTo>
                    <a:cubicBezTo>
                      <a:pt x="128354" y="132287"/>
                      <a:pt x="126510" y="128459"/>
                      <a:pt x="124700" y="125744"/>
                    </a:cubicBezTo>
                    <a:lnTo>
                      <a:pt x="125152" y="125257"/>
                    </a:lnTo>
                    <a:cubicBezTo>
                      <a:pt x="127206" y="127971"/>
                      <a:pt x="130442" y="131208"/>
                      <a:pt x="133470" y="133853"/>
                    </a:cubicBezTo>
                    <a:lnTo>
                      <a:pt x="152403" y="150698"/>
                    </a:lnTo>
                    <a:close/>
                    <a:moveTo>
                      <a:pt x="67240" y="190234"/>
                    </a:moveTo>
                    <a:lnTo>
                      <a:pt x="84189" y="165803"/>
                    </a:lnTo>
                    <a:lnTo>
                      <a:pt x="78760" y="162044"/>
                    </a:lnTo>
                    <a:lnTo>
                      <a:pt x="61811" y="186510"/>
                    </a:lnTo>
                    <a:lnTo>
                      <a:pt x="67240" y="190269"/>
                    </a:lnTo>
                    <a:close/>
                    <a:moveTo>
                      <a:pt x="102078" y="214423"/>
                    </a:moveTo>
                    <a:lnTo>
                      <a:pt x="119410" y="189434"/>
                    </a:lnTo>
                    <a:lnTo>
                      <a:pt x="113981" y="185675"/>
                    </a:lnTo>
                    <a:lnTo>
                      <a:pt x="100790" y="204678"/>
                    </a:lnTo>
                    <a:lnTo>
                      <a:pt x="88470" y="196151"/>
                    </a:lnTo>
                    <a:lnTo>
                      <a:pt x="99433" y="180350"/>
                    </a:lnTo>
                    <a:lnTo>
                      <a:pt x="94003" y="176592"/>
                    </a:lnTo>
                    <a:lnTo>
                      <a:pt x="83040" y="192392"/>
                    </a:lnTo>
                    <a:lnTo>
                      <a:pt x="74061" y="186162"/>
                    </a:lnTo>
                    <a:lnTo>
                      <a:pt x="69920" y="192149"/>
                    </a:lnTo>
                    <a:lnTo>
                      <a:pt x="102043" y="214423"/>
                    </a:lnTo>
                    <a:close/>
                    <a:moveTo>
                      <a:pt x="88887" y="240003"/>
                    </a:moveTo>
                    <a:lnTo>
                      <a:pt x="89444" y="238889"/>
                    </a:lnTo>
                    <a:cubicBezTo>
                      <a:pt x="92716" y="232694"/>
                      <a:pt x="92890" y="228344"/>
                      <a:pt x="89688" y="224028"/>
                    </a:cubicBezTo>
                    <a:lnTo>
                      <a:pt x="90001" y="223437"/>
                    </a:lnTo>
                    <a:lnTo>
                      <a:pt x="95361" y="226291"/>
                    </a:lnTo>
                    <a:lnTo>
                      <a:pt x="98737" y="219887"/>
                    </a:lnTo>
                    <a:lnTo>
                      <a:pt x="75801" y="207775"/>
                    </a:lnTo>
                    <a:lnTo>
                      <a:pt x="66648" y="225107"/>
                    </a:lnTo>
                    <a:lnTo>
                      <a:pt x="72495" y="228205"/>
                    </a:lnTo>
                    <a:lnTo>
                      <a:pt x="78272" y="217277"/>
                    </a:lnTo>
                    <a:lnTo>
                      <a:pt x="80221" y="218321"/>
                    </a:lnTo>
                    <a:cubicBezTo>
                      <a:pt x="86695" y="221766"/>
                      <a:pt x="87809" y="227126"/>
                      <a:pt x="83911" y="234469"/>
                    </a:cubicBezTo>
                    <a:lnTo>
                      <a:pt x="83249" y="235722"/>
                    </a:lnTo>
                    <a:cubicBezTo>
                      <a:pt x="79003" y="243762"/>
                      <a:pt x="73052" y="245954"/>
                      <a:pt x="65186" y="241778"/>
                    </a:cubicBezTo>
                    <a:lnTo>
                      <a:pt x="56277" y="237080"/>
                    </a:lnTo>
                    <a:cubicBezTo>
                      <a:pt x="48411" y="232938"/>
                      <a:pt x="46845" y="226778"/>
                      <a:pt x="51126" y="218738"/>
                    </a:cubicBezTo>
                    <a:lnTo>
                      <a:pt x="51787" y="217451"/>
                    </a:lnTo>
                    <a:cubicBezTo>
                      <a:pt x="55581" y="210211"/>
                      <a:pt x="60070" y="207775"/>
                      <a:pt x="65395" y="210559"/>
                    </a:cubicBezTo>
                    <a:lnTo>
                      <a:pt x="68806" y="204086"/>
                    </a:lnTo>
                    <a:cubicBezTo>
                      <a:pt x="59722" y="199283"/>
                      <a:pt x="51265" y="203425"/>
                      <a:pt x="45627" y="214109"/>
                    </a:cubicBezTo>
                    <a:lnTo>
                      <a:pt x="44896" y="215502"/>
                    </a:lnTo>
                    <a:cubicBezTo>
                      <a:pt x="38840" y="226952"/>
                      <a:pt x="41242" y="237358"/>
                      <a:pt x="52518" y="243344"/>
                    </a:cubicBezTo>
                    <a:lnTo>
                      <a:pt x="62124" y="248425"/>
                    </a:lnTo>
                    <a:cubicBezTo>
                      <a:pt x="73400" y="254377"/>
                      <a:pt x="83528" y="250200"/>
                      <a:pt x="88887" y="240003"/>
                    </a:cubicBezTo>
                    <a:moveTo>
                      <a:pt x="63864" y="299656"/>
                    </a:moveTo>
                    <a:lnTo>
                      <a:pt x="66370" y="292486"/>
                    </a:lnTo>
                    <a:lnTo>
                      <a:pt x="56451" y="284064"/>
                    </a:lnTo>
                    <a:lnTo>
                      <a:pt x="63237" y="264853"/>
                    </a:lnTo>
                    <a:lnTo>
                      <a:pt x="76219" y="264574"/>
                    </a:lnTo>
                    <a:lnTo>
                      <a:pt x="78934" y="256917"/>
                    </a:lnTo>
                    <a:lnTo>
                      <a:pt x="26102" y="259249"/>
                    </a:lnTo>
                    <a:lnTo>
                      <a:pt x="24188" y="264713"/>
                    </a:lnTo>
                    <a:lnTo>
                      <a:pt x="63899" y="299621"/>
                    </a:lnTo>
                    <a:close/>
                    <a:moveTo>
                      <a:pt x="42738" y="272440"/>
                    </a:moveTo>
                    <a:cubicBezTo>
                      <a:pt x="39536" y="269725"/>
                      <a:pt x="36230" y="266836"/>
                      <a:pt x="33550" y="265618"/>
                    </a:cubicBezTo>
                    <a:lnTo>
                      <a:pt x="33759" y="264992"/>
                    </a:lnTo>
                    <a:cubicBezTo>
                      <a:pt x="36752" y="265549"/>
                      <a:pt x="41277" y="265340"/>
                      <a:pt x="45731" y="265270"/>
                    </a:cubicBezTo>
                    <a:lnTo>
                      <a:pt x="56033" y="264992"/>
                    </a:lnTo>
                    <a:lnTo>
                      <a:pt x="50952" y="279435"/>
                    </a:lnTo>
                    <a:lnTo>
                      <a:pt x="42738" y="272440"/>
                    </a:lnTo>
                    <a:close/>
                    <a:moveTo>
                      <a:pt x="54084" y="342394"/>
                    </a:moveTo>
                    <a:lnTo>
                      <a:pt x="55581" y="335573"/>
                    </a:lnTo>
                    <a:lnTo>
                      <a:pt x="24014" y="328716"/>
                    </a:lnTo>
                    <a:cubicBezTo>
                      <a:pt x="21717" y="328194"/>
                      <a:pt x="19177" y="327916"/>
                      <a:pt x="16914" y="327846"/>
                    </a:cubicBezTo>
                    <a:lnTo>
                      <a:pt x="17054" y="327220"/>
                    </a:lnTo>
                    <a:cubicBezTo>
                      <a:pt x="19316" y="326907"/>
                      <a:pt x="21717" y="326071"/>
                      <a:pt x="25128" y="324610"/>
                    </a:cubicBezTo>
                    <a:lnTo>
                      <a:pt x="61358" y="309053"/>
                    </a:lnTo>
                    <a:lnTo>
                      <a:pt x="62855" y="302231"/>
                    </a:lnTo>
                    <a:lnTo>
                      <a:pt x="14931" y="291790"/>
                    </a:lnTo>
                    <a:lnTo>
                      <a:pt x="13434" y="298612"/>
                    </a:lnTo>
                    <a:lnTo>
                      <a:pt x="45244" y="305537"/>
                    </a:lnTo>
                    <a:cubicBezTo>
                      <a:pt x="47437" y="306025"/>
                      <a:pt x="49490" y="306268"/>
                      <a:pt x="51613" y="306338"/>
                    </a:cubicBezTo>
                    <a:lnTo>
                      <a:pt x="51474" y="306964"/>
                    </a:lnTo>
                    <a:cubicBezTo>
                      <a:pt x="48968" y="307417"/>
                      <a:pt x="46984" y="308252"/>
                      <a:pt x="43817" y="309575"/>
                    </a:cubicBezTo>
                    <a:lnTo>
                      <a:pt x="7657" y="325132"/>
                    </a:lnTo>
                    <a:lnTo>
                      <a:pt x="6195" y="331953"/>
                    </a:lnTo>
                    <a:lnTo>
                      <a:pt x="54084" y="342394"/>
                    </a:lnTo>
                    <a:close/>
                    <a:moveTo>
                      <a:pt x="49455" y="390214"/>
                    </a:moveTo>
                    <a:lnTo>
                      <a:pt x="50117" y="382661"/>
                    </a:lnTo>
                    <a:lnTo>
                      <a:pt x="38423" y="376954"/>
                    </a:lnTo>
                    <a:lnTo>
                      <a:pt x="40233" y="356629"/>
                    </a:lnTo>
                    <a:lnTo>
                      <a:pt x="52762" y="353148"/>
                    </a:lnTo>
                    <a:lnTo>
                      <a:pt x="53493" y="345074"/>
                    </a:lnTo>
                    <a:lnTo>
                      <a:pt x="2923" y="360387"/>
                    </a:lnTo>
                    <a:lnTo>
                      <a:pt x="2401" y="366199"/>
                    </a:lnTo>
                    <a:lnTo>
                      <a:pt x="49490" y="390214"/>
                    </a:lnTo>
                    <a:close/>
                    <a:moveTo>
                      <a:pt x="22239" y="369088"/>
                    </a:moveTo>
                    <a:cubicBezTo>
                      <a:pt x="18446" y="367244"/>
                      <a:pt x="14548" y="365260"/>
                      <a:pt x="11659" y="364738"/>
                    </a:cubicBezTo>
                    <a:lnTo>
                      <a:pt x="11729" y="364076"/>
                    </a:lnTo>
                    <a:cubicBezTo>
                      <a:pt x="14757" y="363903"/>
                      <a:pt x="19072" y="362545"/>
                      <a:pt x="23423" y="361362"/>
                    </a:cubicBezTo>
                    <a:lnTo>
                      <a:pt x="33307" y="358543"/>
                    </a:lnTo>
                    <a:lnTo>
                      <a:pt x="31949" y="373787"/>
                    </a:lnTo>
                    <a:lnTo>
                      <a:pt x="22239" y="369053"/>
                    </a:lnTo>
                    <a:close/>
                    <a:moveTo>
                      <a:pt x="49386" y="399332"/>
                    </a:moveTo>
                    <a:lnTo>
                      <a:pt x="48933" y="392337"/>
                    </a:lnTo>
                    <a:lnTo>
                      <a:pt x="0" y="395434"/>
                    </a:lnTo>
                    <a:lnTo>
                      <a:pt x="452" y="402430"/>
                    </a:lnTo>
                    <a:lnTo>
                      <a:pt x="32854" y="415516"/>
                    </a:lnTo>
                    <a:cubicBezTo>
                      <a:pt x="36021" y="416803"/>
                      <a:pt x="40267" y="418578"/>
                      <a:pt x="42460" y="418822"/>
                    </a:cubicBezTo>
                    <a:lnTo>
                      <a:pt x="42460" y="419483"/>
                    </a:lnTo>
                    <a:cubicBezTo>
                      <a:pt x="39919" y="420214"/>
                      <a:pt x="36230" y="421954"/>
                      <a:pt x="33063" y="423729"/>
                    </a:cubicBezTo>
                    <a:lnTo>
                      <a:pt x="2889" y="440852"/>
                    </a:lnTo>
                    <a:lnTo>
                      <a:pt x="3306" y="447848"/>
                    </a:lnTo>
                    <a:lnTo>
                      <a:pt x="52240" y="444750"/>
                    </a:lnTo>
                    <a:lnTo>
                      <a:pt x="51822" y="437755"/>
                    </a:lnTo>
                    <a:lnTo>
                      <a:pt x="25546" y="439425"/>
                    </a:lnTo>
                    <a:cubicBezTo>
                      <a:pt x="21752" y="439669"/>
                      <a:pt x="17123" y="440156"/>
                      <a:pt x="14339" y="440783"/>
                    </a:cubicBezTo>
                    <a:lnTo>
                      <a:pt x="14339" y="440156"/>
                    </a:lnTo>
                    <a:cubicBezTo>
                      <a:pt x="17610" y="439217"/>
                      <a:pt x="21300" y="437894"/>
                      <a:pt x="24919" y="435876"/>
                    </a:cubicBezTo>
                    <a:lnTo>
                      <a:pt x="50778" y="421328"/>
                    </a:lnTo>
                    <a:lnTo>
                      <a:pt x="50430" y="415794"/>
                    </a:lnTo>
                    <a:lnTo>
                      <a:pt x="23840" y="405214"/>
                    </a:lnTo>
                    <a:cubicBezTo>
                      <a:pt x="19385" y="403474"/>
                      <a:pt x="15383" y="402082"/>
                      <a:pt x="12216" y="401420"/>
                    </a:cubicBezTo>
                    <a:lnTo>
                      <a:pt x="12146" y="400759"/>
                    </a:lnTo>
                    <a:cubicBezTo>
                      <a:pt x="15522" y="401212"/>
                      <a:pt x="20116" y="401177"/>
                      <a:pt x="24084" y="400933"/>
                    </a:cubicBezTo>
                    <a:lnTo>
                      <a:pt x="49421" y="399332"/>
                    </a:lnTo>
                    <a:close/>
                  </a:path>
                </a:pathLst>
              </a:custGeom>
              <a:solidFill>
                <a:srgbClr val="000000"/>
              </a:solidFill>
              <a:ln w="0" cap="flat">
                <a:noFill/>
                <a:prstDash val="solid"/>
                <a:miter/>
              </a:ln>
            </p:spPr>
            <p:txBody>
              <a:bodyPr rtlCol="0" anchor="ctr"/>
              <a:lstStyle/>
              <a:p>
                <a:endParaRPr lang="fi-FI" sz="1013"/>
              </a:p>
            </p:txBody>
          </p:sp>
          <p:sp>
            <p:nvSpPr>
              <p:cNvPr id="28" name="Freeform 27">
                <a:extLst>
                  <a:ext uri="{FF2B5EF4-FFF2-40B4-BE49-F238E27FC236}">
                    <a16:creationId xmlns:a16="http://schemas.microsoft.com/office/drawing/2014/main" id="{8A869608-2DD0-CD21-61FE-A21F0A2C2E8B}"/>
                  </a:ext>
                </a:extLst>
              </p:cNvPr>
              <p:cNvSpPr/>
              <p:nvPr/>
            </p:nvSpPr>
            <p:spPr>
              <a:xfrm>
                <a:off x="4467317" y="6140086"/>
                <a:ext cx="294400" cy="50429"/>
              </a:xfrm>
              <a:custGeom>
                <a:avLst/>
                <a:gdLst>
                  <a:gd name="connsiteX0" fmla="*/ 276512 w 294400"/>
                  <a:gd name="connsiteY0" fmla="*/ 17123 h 50429"/>
                  <a:gd name="connsiteX1" fmla="*/ 286535 w 294400"/>
                  <a:gd name="connsiteY1" fmla="*/ 12425 h 50429"/>
                  <a:gd name="connsiteX2" fmla="*/ 287161 w 294400"/>
                  <a:gd name="connsiteY2" fmla="*/ 12425 h 50429"/>
                  <a:gd name="connsiteX3" fmla="*/ 287161 w 294400"/>
                  <a:gd name="connsiteY3" fmla="*/ 49734 h 50429"/>
                  <a:gd name="connsiteX4" fmla="*/ 294400 w 294400"/>
                  <a:gd name="connsiteY4" fmla="*/ 49734 h 50429"/>
                  <a:gd name="connsiteX5" fmla="*/ 294400 w 294400"/>
                  <a:gd name="connsiteY5" fmla="*/ 696 h 50429"/>
                  <a:gd name="connsiteX6" fmla="*/ 288588 w 294400"/>
                  <a:gd name="connsiteY6" fmla="*/ 696 h 50429"/>
                  <a:gd name="connsiteX7" fmla="*/ 276512 w 294400"/>
                  <a:gd name="connsiteY7" fmla="*/ 10128 h 50429"/>
                  <a:gd name="connsiteX8" fmla="*/ 276512 w 294400"/>
                  <a:gd name="connsiteY8" fmla="*/ 17123 h 50429"/>
                  <a:gd name="connsiteX9" fmla="*/ 250200 w 294400"/>
                  <a:gd name="connsiteY9" fmla="*/ 43400 h 50429"/>
                  <a:gd name="connsiteX10" fmla="*/ 239029 w 294400"/>
                  <a:gd name="connsiteY10" fmla="*/ 30244 h 50429"/>
                  <a:gd name="connsiteX11" fmla="*/ 239029 w 294400"/>
                  <a:gd name="connsiteY11" fmla="*/ 20186 h 50429"/>
                  <a:gd name="connsiteX12" fmla="*/ 250200 w 294400"/>
                  <a:gd name="connsiteY12" fmla="*/ 7030 h 50429"/>
                  <a:gd name="connsiteX13" fmla="*/ 251662 w 294400"/>
                  <a:gd name="connsiteY13" fmla="*/ 7030 h 50429"/>
                  <a:gd name="connsiteX14" fmla="*/ 262834 w 294400"/>
                  <a:gd name="connsiteY14" fmla="*/ 20186 h 50429"/>
                  <a:gd name="connsiteX15" fmla="*/ 262834 w 294400"/>
                  <a:gd name="connsiteY15" fmla="*/ 30244 h 50429"/>
                  <a:gd name="connsiteX16" fmla="*/ 251662 w 294400"/>
                  <a:gd name="connsiteY16" fmla="*/ 43400 h 50429"/>
                  <a:gd name="connsiteX17" fmla="*/ 250200 w 294400"/>
                  <a:gd name="connsiteY17" fmla="*/ 43400 h 50429"/>
                  <a:gd name="connsiteX18" fmla="*/ 250166 w 294400"/>
                  <a:gd name="connsiteY18" fmla="*/ 50395 h 50429"/>
                  <a:gd name="connsiteX19" fmla="*/ 251732 w 294400"/>
                  <a:gd name="connsiteY19" fmla="*/ 50395 h 50429"/>
                  <a:gd name="connsiteX20" fmla="*/ 270177 w 294400"/>
                  <a:gd name="connsiteY20" fmla="*/ 30662 h 50429"/>
                  <a:gd name="connsiteX21" fmla="*/ 270177 w 294400"/>
                  <a:gd name="connsiteY21" fmla="*/ 19768 h 50429"/>
                  <a:gd name="connsiteX22" fmla="*/ 251732 w 294400"/>
                  <a:gd name="connsiteY22" fmla="*/ 0 h 50429"/>
                  <a:gd name="connsiteX23" fmla="*/ 250166 w 294400"/>
                  <a:gd name="connsiteY23" fmla="*/ 0 h 50429"/>
                  <a:gd name="connsiteX24" fmla="*/ 231720 w 294400"/>
                  <a:gd name="connsiteY24" fmla="*/ 19768 h 50429"/>
                  <a:gd name="connsiteX25" fmla="*/ 231720 w 294400"/>
                  <a:gd name="connsiteY25" fmla="*/ 30662 h 50429"/>
                  <a:gd name="connsiteX26" fmla="*/ 250166 w 294400"/>
                  <a:gd name="connsiteY26" fmla="*/ 50395 h 50429"/>
                  <a:gd name="connsiteX27" fmla="*/ 204573 w 294400"/>
                  <a:gd name="connsiteY27" fmla="*/ 43400 h 50429"/>
                  <a:gd name="connsiteX28" fmla="*/ 193402 w 294400"/>
                  <a:gd name="connsiteY28" fmla="*/ 30244 h 50429"/>
                  <a:gd name="connsiteX29" fmla="*/ 193402 w 294400"/>
                  <a:gd name="connsiteY29" fmla="*/ 20186 h 50429"/>
                  <a:gd name="connsiteX30" fmla="*/ 204573 w 294400"/>
                  <a:gd name="connsiteY30" fmla="*/ 7030 h 50429"/>
                  <a:gd name="connsiteX31" fmla="*/ 206035 w 294400"/>
                  <a:gd name="connsiteY31" fmla="*/ 7030 h 50429"/>
                  <a:gd name="connsiteX32" fmla="*/ 217242 w 294400"/>
                  <a:gd name="connsiteY32" fmla="*/ 20186 h 50429"/>
                  <a:gd name="connsiteX33" fmla="*/ 217242 w 294400"/>
                  <a:gd name="connsiteY33" fmla="*/ 30244 h 50429"/>
                  <a:gd name="connsiteX34" fmla="*/ 206035 w 294400"/>
                  <a:gd name="connsiteY34" fmla="*/ 43400 h 50429"/>
                  <a:gd name="connsiteX35" fmla="*/ 204573 w 294400"/>
                  <a:gd name="connsiteY35" fmla="*/ 43400 h 50429"/>
                  <a:gd name="connsiteX36" fmla="*/ 204504 w 294400"/>
                  <a:gd name="connsiteY36" fmla="*/ 50395 h 50429"/>
                  <a:gd name="connsiteX37" fmla="*/ 206070 w 294400"/>
                  <a:gd name="connsiteY37" fmla="*/ 50395 h 50429"/>
                  <a:gd name="connsiteX38" fmla="*/ 224481 w 294400"/>
                  <a:gd name="connsiteY38" fmla="*/ 30662 h 50429"/>
                  <a:gd name="connsiteX39" fmla="*/ 224481 w 294400"/>
                  <a:gd name="connsiteY39" fmla="*/ 19768 h 50429"/>
                  <a:gd name="connsiteX40" fmla="*/ 206070 w 294400"/>
                  <a:gd name="connsiteY40" fmla="*/ 0 h 50429"/>
                  <a:gd name="connsiteX41" fmla="*/ 204504 w 294400"/>
                  <a:gd name="connsiteY41" fmla="*/ 0 h 50429"/>
                  <a:gd name="connsiteX42" fmla="*/ 186093 w 294400"/>
                  <a:gd name="connsiteY42" fmla="*/ 19768 h 50429"/>
                  <a:gd name="connsiteX43" fmla="*/ 186093 w 294400"/>
                  <a:gd name="connsiteY43" fmla="*/ 30662 h 50429"/>
                  <a:gd name="connsiteX44" fmla="*/ 204504 w 294400"/>
                  <a:gd name="connsiteY44" fmla="*/ 50395 h 50429"/>
                  <a:gd name="connsiteX45" fmla="*/ 146452 w 294400"/>
                  <a:gd name="connsiteY45" fmla="*/ 35082 h 50429"/>
                  <a:gd name="connsiteX46" fmla="*/ 167856 w 294400"/>
                  <a:gd name="connsiteY46" fmla="*/ 35082 h 50429"/>
                  <a:gd name="connsiteX47" fmla="*/ 167856 w 294400"/>
                  <a:gd name="connsiteY47" fmla="*/ 49734 h 50429"/>
                  <a:gd name="connsiteX48" fmla="*/ 175095 w 294400"/>
                  <a:gd name="connsiteY48" fmla="*/ 49734 h 50429"/>
                  <a:gd name="connsiteX49" fmla="*/ 175095 w 294400"/>
                  <a:gd name="connsiteY49" fmla="*/ 35082 h 50429"/>
                  <a:gd name="connsiteX50" fmla="*/ 180594 w 294400"/>
                  <a:gd name="connsiteY50" fmla="*/ 35082 h 50429"/>
                  <a:gd name="connsiteX51" fmla="*/ 180594 w 294400"/>
                  <a:gd name="connsiteY51" fmla="*/ 28469 h 50429"/>
                  <a:gd name="connsiteX52" fmla="*/ 175095 w 294400"/>
                  <a:gd name="connsiteY52" fmla="*/ 28469 h 50429"/>
                  <a:gd name="connsiteX53" fmla="*/ 175095 w 294400"/>
                  <a:gd name="connsiteY53" fmla="*/ 15905 h 50429"/>
                  <a:gd name="connsiteX54" fmla="*/ 167856 w 294400"/>
                  <a:gd name="connsiteY54" fmla="*/ 17924 h 50429"/>
                  <a:gd name="connsiteX55" fmla="*/ 167856 w 294400"/>
                  <a:gd name="connsiteY55" fmla="*/ 28434 h 50429"/>
                  <a:gd name="connsiteX56" fmla="*/ 155362 w 294400"/>
                  <a:gd name="connsiteY56" fmla="*/ 28434 h 50429"/>
                  <a:gd name="connsiteX57" fmla="*/ 155362 w 294400"/>
                  <a:gd name="connsiteY57" fmla="*/ 27773 h 50429"/>
                  <a:gd name="connsiteX58" fmla="*/ 168900 w 294400"/>
                  <a:gd name="connsiteY58" fmla="*/ 10719 h 50429"/>
                  <a:gd name="connsiteX59" fmla="*/ 174016 w 294400"/>
                  <a:gd name="connsiteY59" fmla="*/ 661 h 50429"/>
                  <a:gd name="connsiteX60" fmla="*/ 165246 w 294400"/>
                  <a:gd name="connsiteY60" fmla="*/ 661 h 50429"/>
                  <a:gd name="connsiteX61" fmla="*/ 162357 w 294400"/>
                  <a:gd name="connsiteY61" fmla="*/ 7657 h 50429"/>
                  <a:gd name="connsiteX62" fmla="*/ 146452 w 294400"/>
                  <a:gd name="connsiteY62" fmla="*/ 29757 h 50429"/>
                  <a:gd name="connsiteX63" fmla="*/ 146452 w 294400"/>
                  <a:gd name="connsiteY63" fmla="*/ 35047 h 50429"/>
                  <a:gd name="connsiteX64" fmla="*/ 121985 w 294400"/>
                  <a:gd name="connsiteY64" fmla="*/ 17123 h 50429"/>
                  <a:gd name="connsiteX65" fmla="*/ 131974 w 294400"/>
                  <a:gd name="connsiteY65" fmla="*/ 12425 h 50429"/>
                  <a:gd name="connsiteX66" fmla="*/ 132635 w 294400"/>
                  <a:gd name="connsiteY66" fmla="*/ 12425 h 50429"/>
                  <a:gd name="connsiteX67" fmla="*/ 132635 w 294400"/>
                  <a:gd name="connsiteY67" fmla="*/ 49734 h 50429"/>
                  <a:gd name="connsiteX68" fmla="*/ 139874 w 294400"/>
                  <a:gd name="connsiteY68" fmla="*/ 49734 h 50429"/>
                  <a:gd name="connsiteX69" fmla="*/ 139874 w 294400"/>
                  <a:gd name="connsiteY69" fmla="*/ 696 h 50429"/>
                  <a:gd name="connsiteX70" fmla="*/ 134062 w 294400"/>
                  <a:gd name="connsiteY70" fmla="*/ 696 h 50429"/>
                  <a:gd name="connsiteX71" fmla="*/ 121985 w 294400"/>
                  <a:gd name="connsiteY71" fmla="*/ 10128 h 50429"/>
                  <a:gd name="connsiteX72" fmla="*/ 121985 w 294400"/>
                  <a:gd name="connsiteY72" fmla="*/ 17123 h 50429"/>
                  <a:gd name="connsiteX73" fmla="*/ 79769 w 294400"/>
                  <a:gd name="connsiteY73" fmla="*/ 43400 h 50429"/>
                  <a:gd name="connsiteX74" fmla="*/ 65987 w 294400"/>
                  <a:gd name="connsiteY74" fmla="*/ 30244 h 50429"/>
                  <a:gd name="connsiteX75" fmla="*/ 65987 w 294400"/>
                  <a:gd name="connsiteY75" fmla="*/ 20186 h 50429"/>
                  <a:gd name="connsiteX76" fmla="*/ 79769 w 294400"/>
                  <a:gd name="connsiteY76" fmla="*/ 7030 h 50429"/>
                  <a:gd name="connsiteX77" fmla="*/ 81231 w 294400"/>
                  <a:gd name="connsiteY77" fmla="*/ 7030 h 50429"/>
                  <a:gd name="connsiteX78" fmla="*/ 95048 w 294400"/>
                  <a:gd name="connsiteY78" fmla="*/ 20186 h 50429"/>
                  <a:gd name="connsiteX79" fmla="*/ 95048 w 294400"/>
                  <a:gd name="connsiteY79" fmla="*/ 30244 h 50429"/>
                  <a:gd name="connsiteX80" fmla="*/ 81231 w 294400"/>
                  <a:gd name="connsiteY80" fmla="*/ 43400 h 50429"/>
                  <a:gd name="connsiteX81" fmla="*/ 79769 w 294400"/>
                  <a:gd name="connsiteY81" fmla="*/ 43400 h 50429"/>
                  <a:gd name="connsiteX82" fmla="*/ 79699 w 294400"/>
                  <a:gd name="connsiteY82" fmla="*/ 50395 h 50429"/>
                  <a:gd name="connsiteX83" fmla="*/ 81266 w 294400"/>
                  <a:gd name="connsiteY83" fmla="*/ 50395 h 50429"/>
                  <a:gd name="connsiteX84" fmla="*/ 102322 w 294400"/>
                  <a:gd name="connsiteY84" fmla="*/ 30662 h 50429"/>
                  <a:gd name="connsiteX85" fmla="*/ 102322 w 294400"/>
                  <a:gd name="connsiteY85" fmla="*/ 19768 h 50429"/>
                  <a:gd name="connsiteX86" fmla="*/ 81266 w 294400"/>
                  <a:gd name="connsiteY86" fmla="*/ 0 h 50429"/>
                  <a:gd name="connsiteX87" fmla="*/ 79699 w 294400"/>
                  <a:gd name="connsiteY87" fmla="*/ 0 h 50429"/>
                  <a:gd name="connsiteX88" fmla="*/ 58643 w 294400"/>
                  <a:gd name="connsiteY88" fmla="*/ 19768 h 50429"/>
                  <a:gd name="connsiteX89" fmla="*/ 58643 w 294400"/>
                  <a:gd name="connsiteY89" fmla="*/ 30662 h 50429"/>
                  <a:gd name="connsiteX90" fmla="*/ 79699 w 294400"/>
                  <a:gd name="connsiteY90" fmla="*/ 50395 h 50429"/>
                  <a:gd name="connsiteX91" fmla="*/ 32367 w 294400"/>
                  <a:gd name="connsiteY91" fmla="*/ 50395 h 50429"/>
                  <a:gd name="connsiteX92" fmla="*/ 34594 w 294400"/>
                  <a:gd name="connsiteY92" fmla="*/ 50395 h 50429"/>
                  <a:gd name="connsiteX93" fmla="*/ 51439 w 294400"/>
                  <a:gd name="connsiteY93" fmla="*/ 35708 h 50429"/>
                  <a:gd name="connsiteX94" fmla="*/ 51439 w 294400"/>
                  <a:gd name="connsiteY94" fmla="*/ 34246 h 50429"/>
                  <a:gd name="connsiteX95" fmla="*/ 36857 w 294400"/>
                  <a:gd name="connsiteY95" fmla="*/ 21474 h 50429"/>
                  <a:gd name="connsiteX96" fmla="*/ 31567 w 294400"/>
                  <a:gd name="connsiteY96" fmla="*/ 21474 h 50429"/>
                  <a:gd name="connsiteX97" fmla="*/ 24432 w 294400"/>
                  <a:gd name="connsiteY97" fmla="*/ 14652 h 50429"/>
                  <a:gd name="connsiteX98" fmla="*/ 24432 w 294400"/>
                  <a:gd name="connsiteY98" fmla="*/ 13573 h 50429"/>
                  <a:gd name="connsiteX99" fmla="*/ 32785 w 294400"/>
                  <a:gd name="connsiteY99" fmla="*/ 6752 h 50429"/>
                  <a:gd name="connsiteX100" fmla="*/ 34873 w 294400"/>
                  <a:gd name="connsiteY100" fmla="*/ 6752 h 50429"/>
                  <a:gd name="connsiteX101" fmla="*/ 43121 w 294400"/>
                  <a:gd name="connsiteY101" fmla="*/ 13712 h 50429"/>
                  <a:gd name="connsiteX102" fmla="*/ 50395 w 294400"/>
                  <a:gd name="connsiteY102" fmla="*/ 13712 h 50429"/>
                  <a:gd name="connsiteX103" fmla="*/ 34942 w 294400"/>
                  <a:gd name="connsiteY103" fmla="*/ 104 h 50429"/>
                  <a:gd name="connsiteX104" fmla="*/ 32715 w 294400"/>
                  <a:gd name="connsiteY104" fmla="*/ 104 h 50429"/>
                  <a:gd name="connsiteX105" fmla="*/ 17019 w 294400"/>
                  <a:gd name="connsiteY105" fmla="*/ 13712 h 50429"/>
                  <a:gd name="connsiteX106" fmla="*/ 17019 w 294400"/>
                  <a:gd name="connsiteY106" fmla="*/ 15453 h 50429"/>
                  <a:gd name="connsiteX107" fmla="*/ 31915 w 294400"/>
                  <a:gd name="connsiteY107" fmla="*/ 28608 h 50429"/>
                  <a:gd name="connsiteX108" fmla="*/ 36891 w 294400"/>
                  <a:gd name="connsiteY108" fmla="*/ 28608 h 50429"/>
                  <a:gd name="connsiteX109" fmla="*/ 44026 w 294400"/>
                  <a:gd name="connsiteY109" fmla="*/ 35290 h 50429"/>
                  <a:gd name="connsiteX110" fmla="*/ 44026 w 294400"/>
                  <a:gd name="connsiteY110" fmla="*/ 36195 h 50429"/>
                  <a:gd name="connsiteX111" fmla="*/ 34490 w 294400"/>
                  <a:gd name="connsiteY111" fmla="*/ 43782 h 50429"/>
                  <a:gd name="connsiteX112" fmla="*/ 32402 w 294400"/>
                  <a:gd name="connsiteY112" fmla="*/ 43782 h 50429"/>
                  <a:gd name="connsiteX113" fmla="*/ 23005 w 294400"/>
                  <a:gd name="connsiteY113" fmla="*/ 35604 h 50429"/>
                  <a:gd name="connsiteX114" fmla="*/ 15766 w 294400"/>
                  <a:gd name="connsiteY114" fmla="*/ 35604 h 50429"/>
                  <a:gd name="connsiteX115" fmla="*/ 32367 w 294400"/>
                  <a:gd name="connsiteY115" fmla="*/ 50430 h 50429"/>
                  <a:gd name="connsiteX116" fmla="*/ 0 w 294400"/>
                  <a:gd name="connsiteY116" fmla="*/ 49734 h 50429"/>
                  <a:gd name="connsiteX117" fmla="*/ 7239 w 294400"/>
                  <a:gd name="connsiteY117" fmla="*/ 49734 h 50429"/>
                  <a:gd name="connsiteX118" fmla="*/ 7239 w 294400"/>
                  <a:gd name="connsiteY118" fmla="*/ 696 h 50429"/>
                  <a:gd name="connsiteX119" fmla="*/ 0 w 294400"/>
                  <a:gd name="connsiteY119" fmla="*/ 696 h 50429"/>
                  <a:gd name="connsiteX120" fmla="*/ 0 w 294400"/>
                  <a:gd name="connsiteY120"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4400" h="50429">
                    <a:moveTo>
                      <a:pt x="276512" y="17123"/>
                    </a:moveTo>
                    <a:cubicBezTo>
                      <a:pt x="281732" y="17123"/>
                      <a:pt x="285212" y="14757"/>
                      <a:pt x="286535" y="12425"/>
                    </a:cubicBezTo>
                    <a:lnTo>
                      <a:pt x="287161" y="12425"/>
                    </a:lnTo>
                    <a:lnTo>
                      <a:pt x="287161" y="49734"/>
                    </a:lnTo>
                    <a:lnTo>
                      <a:pt x="294400" y="49734"/>
                    </a:lnTo>
                    <a:lnTo>
                      <a:pt x="294400" y="696"/>
                    </a:lnTo>
                    <a:lnTo>
                      <a:pt x="288588" y="696"/>
                    </a:lnTo>
                    <a:cubicBezTo>
                      <a:pt x="287022" y="7030"/>
                      <a:pt x="281976" y="10128"/>
                      <a:pt x="276512" y="10128"/>
                    </a:cubicBezTo>
                    <a:lnTo>
                      <a:pt x="276512" y="17123"/>
                    </a:lnTo>
                    <a:close/>
                    <a:moveTo>
                      <a:pt x="250200" y="43400"/>
                    </a:moveTo>
                    <a:cubicBezTo>
                      <a:pt x="242857" y="43400"/>
                      <a:pt x="239029" y="39154"/>
                      <a:pt x="239029" y="30244"/>
                    </a:cubicBezTo>
                    <a:lnTo>
                      <a:pt x="239029" y="20186"/>
                    </a:lnTo>
                    <a:cubicBezTo>
                      <a:pt x="239029" y="11311"/>
                      <a:pt x="242892" y="7030"/>
                      <a:pt x="250200" y="7030"/>
                    </a:cubicBezTo>
                    <a:lnTo>
                      <a:pt x="251662" y="7030"/>
                    </a:lnTo>
                    <a:cubicBezTo>
                      <a:pt x="259006" y="7030"/>
                      <a:pt x="262834" y="11276"/>
                      <a:pt x="262834" y="20186"/>
                    </a:cubicBezTo>
                    <a:lnTo>
                      <a:pt x="262834" y="30244"/>
                    </a:lnTo>
                    <a:cubicBezTo>
                      <a:pt x="262834" y="39119"/>
                      <a:pt x="258971" y="43400"/>
                      <a:pt x="251662" y="43400"/>
                    </a:cubicBezTo>
                    <a:lnTo>
                      <a:pt x="250200" y="43400"/>
                    </a:lnTo>
                    <a:close/>
                    <a:moveTo>
                      <a:pt x="250166" y="50395"/>
                    </a:moveTo>
                    <a:lnTo>
                      <a:pt x="251732" y="50395"/>
                    </a:lnTo>
                    <a:cubicBezTo>
                      <a:pt x="263112" y="50395"/>
                      <a:pt x="270177" y="43400"/>
                      <a:pt x="270177" y="30662"/>
                    </a:cubicBezTo>
                    <a:lnTo>
                      <a:pt x="270177" y="19768"/>
                    </a:lnTo>
                    <a:cubicBezTo>
                      <a:pt x="270177" y="6995"/>
                      <a:pt x="263112" y="0"/>
                      <a:pt x="251732" y="0"/>
                    </a:cubicBezTo>
                    <a:lnTo>
                      <a:pt x="250166" y="0"/>
                    </a:lnTo>
                    <a:cubicBezTo>
                      <a:pt x="238785" y="0"/>
                      <a:pt x="231720" y="6995"/>
                      <a:pt x="231720" y="19768"/>
                    </a:cubicBezTo>
                    <a:lnTo>
                      <a:pt x="231720" y="30662"/>
                    </a:lnTo>
                    <a:cubicBezTo>
                      <a:pt x="231720" y="43400"/>
                      <a:pt x="238785" y="50395"/>
                      <a:pt x="250166" y="50395"/>
                    </a:cubicBezTo>
                    <a:moveTo>
                      <a:pt x="204573" y="43400"/>
                    </a:moveTo>
                    <a:cubicBezTo>
                      <a:pt x="197265" y="43400"/>
                      <a:pt x="193402" y="39154"/>
                      <a:pt x="193402" y="30244"/>
                    </a:cubicBezTo>
                    <a:lnTo>
                      <a:pt x="193402" y="20186"/>
                    </a:lnTo>
                    <a:cubicBezTo>
                      <a:pt x="193402" y="11311"/>
                      <a:pt x="197265" y="7030"/>
                      <a:pt x="204573" y="7030"/>
                    </a:cubicBezTo>
                    <a:lnTo>
                      <a:pt x="206035" y="7030"/>
                    </a:lnTo>
                    <a:cubicBezTo>
                      <a:pt x="213379" y="7030"/>
                      <a:pt x="217242" y="11276"/>
                      <a:pt x="217242" y="20186"/>
                    </a:cubicBezTo>
                    <a:lnTo>
                      <a:pt x="217242" y="30244"/>
                    </a:lnTo>
                    <a:cubicBezTo>
                      <a:pt x="217242" y="39119"/>
                      <a:pt x="213379" y="43400"/>
                      <a:pt x="206035" y="43400"/>
                    </a:cubicBezTo>
                    <a:lnTo>
                      <a:pt x="204573" y="43400"/>
                    </a:lnTo>
                    <a:close/>
                    <a:moveTo>
                      <a:pt x="204504" y="50395"/>
                    </a:moveTo>
                    <a:lnTo>
                      <a:pt x="206070" y="50395"/>
                    </a:lnTo>
                    <a:cubicBezTo>
                      <a:pt x="217451" y="50395"/>
                      <a:pt x="224481" y="43400"/>
                      <a:pt x="224481" y="30662"/>
                    </a:cubicBezTo>
                    <a:lnTo>
                      <a:pt x="224481" y="19768"/>
                    </a:lnTo>
                    <a:cubicBezTo>
                      <a:pt x="224481" y="6995"/>
                      <a:pt x="217451" y="0"/>
                      <a:pt x="206070" y="0"/>
                    </a:cubicBezTo>
                    <a:lnTo>
                      <a:pt x="204504" y="0"/>
                    </a:lnTo>
                    <a:cubicBezTo>
                      <a:pt x="193123" y="0"/>
                      <a:pt x="186093" y="6995"/>
                      <a:pt x="186093" y="19768"/>
                    </a:cubicBezTo>
                    <a:lnTo>
                      <a:pt x="186093" y="30662"/>
                    </a:lnTo>
                    <a:cubicBezTo>
                      <a:pt x="186093" y="43400"/>
                      <a:pt x="193123" y="50395"/>
                      <a:pt x="204504" y="50395"/>
                    </a:cubicBezTo>
                    <a:moveTo>
                      <a:pt x="146452" y="35082"/>
                    </a:moveTo>
                    <a:lnTo>
                      <a:pt x="167856" y="35082"/>
                    </a:lnTo>
                    <a:lnTo>
                      <a:pt x="167856" y="49734"/>
                    </a:lnTo>
                    <a:lnTo>
                      <a:pt x="175095" y="49734"/>
                    </a:lnTo>
                    <a:lnTo>
                      <a:pt x="175095" y="35082"/>
                    </a:lnTo>
                    <a:lnTo>
                      <a:pt x="180594" y="35082"/>
                    </a:lnTo>
                    <a:lnTo>
                      <a:pt x="180594" y="28469"/>
                    </a:lnTo>
                    <a:lnTo>
                      <a:pt x="175095" y="28469"/>
                    </a:lnTo>
                    <a:lnTo>
                      <a:pt x="175095" y="15905"/>
                    </a:lnTo>
                    <a:lnTo>
                      <a:pt x="167856" y="17924"/>
                    </a:lnTo>
                    <a:lnTo>
                      <a:pt x="167856" y="28434"/>
                    </a:lnTo>
                    <a:lnTo>
                      <a:pt x="155362" y="28434"/>
                    </a:lnTo>
                    <a:lnTo>
                      <a:pt x="155362" y="27773"/>
                    </a:lnTo>
                    <a:cubicBezTo>
                      <a:pt x="159225" y="25685"/>
                      <a:pt x="163993" y="20325"/>
                      <a:pt x="168900" y="10719"/>
                    </a:cubicBezTo>
                    <a:lnTo>
                      <a:pt x="174016" y="661"/>
                    </a:lnTo>
                    <a:lnTo>
                      <a:pt x="165246" y="661"/>
                    </a:lnTo>
                    <a:lnTo>
                      <a:pt x="162357" y="7657"/>
                    </a:lnTo>
                    <a:cubicBezTo>
                      <a:pt x="159608" y="14443"/>
                      <a:pt x="154317" y="23214"/>
                      <a:pt x="146452" y="29757"/>
                    </a:cubicBezTo>
                    <a:lnTo>
                      <a:pt x="146452" y="35047"/>
                    </a:lnTo>
                    <a:close/>
                    <a:moveTo>
                      <a:pt x="121985" y="17123"/>
                    </a:moveTo>
                    <a:cubicBezTo>
                      <a:pt x="127206" y="17123"/>
                      <a:pt x="130686" y="14757"/>
                      <a:pt x="131974" y="12425"/>
                    </a:cubicBezTo>
                    <a:lnTo>
                      <a:pt x="132635" y="12425"/>
                    </a:lnTo>
                    <a:lnTo>
                      <a:pt x="132635" y="49734"/>
                    </a:lnTo>
                    <a:lnTo>
                      <a:pt x="139874" y="49734"/>
                    </a:lnTo>
                    <a:lnTo>
                      <a:pt x="139874" y="696"/>
                    </a:lnTo>
                    <a:lnTo>
                      <a:pt x="134062" y="696"/>
                    </a:lnTo>
                    <a:cubicBezTo>
                      <a:pt x="132496" y="7030"/>
                      <a:pt x="127449" y="10128"/>
                      <a:pt x="121985" y="10128"/>
                    </a:cubicBezTo>
                    <a:lnTo>
                      <a:pt x="121985" y="17123"/>
                    </a:lnTo>
                    <a:close/>
                    <a:moveTo>
                      <a:pt x="79769" y="43400"/>
                    </a:moveTo>
                    <a:cubicBezTo>
                      <a:pt x="70685" y="43400"/>
                      <a:pt x="65987" y="39154"/>
                      <a:pt x="65987" y="30244"/>
                    </a:cubicBezTo>
                    <a:lnTo>
                      <a:pt x="65987" y="20186"/>
                    </a:lnTo>
                    <a:cubicBezTo>
                      <a:pt x="65987" y="11311"/>
                      <a:pt x="70685" y="7030"/>
                      <a:pt x="79769" y="7030"/>
                    </a:cubicBezTo>
                    <a:lnTo>
                      <a:pt x="81231" y="7030"/>
                    </a:lnTo>
                    <a:cubicBezTo>
                      <a:pt x="90314" y="7030"/>
                      <a:pt x="95048" y="11276"/>
                      <a:pt x="95048" y="20186"/>
                    </a:cubicBezTo>
                    <a:lnTo>
                      <a:pt x="95048" y="30244"/>
                    </a:lnTo>
                    <a:cubicBezTo>
                      <a:pt x="95048" y="39119"/>
                      <a:pt x="90349" y="43400"/>
                      <a:pt x="81231" y="43400"/>
                    </a:cubicBezTo>
                    <a:lnTo>
                      <a:pt x="79769" y="43400"/>
                    </a:lnTo>
                    <a:close/>
                    <a:moveTo>
                      <a:pt x="79699" y="50395"/>
                    </a:moveTo>
                    <a:lnTo>
                      <a:pt x="81266" y="50395"/>
                    </a:lnTo>
                    <a:cubicBezTo>
                      <a:pt x="94212" y="50395"/>
                      <a:pt x="102322" y="43400"/>
                      <a:pt x="102322" y="30662"/>
                    </a:cubicBezTo>
                    <a:lnTo>
                      <a:pt x="102322" y="19768"/>
                    </a:lnTo>
                    <a:cubicBezTo>
                      <a:pt x="102322"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427" y="21474"/>
                      <a:pt x="36857" y="21474"/>
                    </a:cubicBezTo>
                    <a:lnTo>
                      <a:pt x="31567" y="21474"/>
                    </a:lnTo>
                    <a:cubicBezTo>
                      <a:pt x="28051" y="21474"/>
                      <a:pt x="24432" y="20221"/>
                      <a:pt x="24432" y="14652"/>
                    </a:cubicBezTo>
                    <a:lnTo>
                      <a:pt x="24432" y="13573"/>
                    </a:lnTo>
                    <a:cubicBezTo>
                      <a:pt x="24432" y="9884"/>
                      <a:pt x="27355" y="6752"/>
                      <a:pt x="32785" y="6752"/>
                    </a:cubicBezTo>
                    <a:lnTo>
                      <a:pt x="34873" y="6752"/>
                    </a:lnTo>
                    <a:cubicBezTo>
                      <a:pt x="40233" y="6752"/>
                      <a:pt x="43121" y="8979"/>
                      <a:pt x="43121" y="13712"/>
                    </a:cubicBezTo>
                    <a:lnTo>
                      <a:pt x="50395" y="13712"/>
                    </a:lnTo>
                    <a:cubicBezTo>
                      <a:pt x="50395" y="4281"/>
                      <a:pt x="44513" y="104"/>
                      <a:pt x="34942" y="104"/>
                    </a:cubicBezTo>
                    <a:lnTo>
                      <a:pt x="32715" y="104"/>
                    </a:lnTo>
                    <a:cubicBezTo>
                      <a:pt x="22970" y="104"/>
                      <a:pt x="17019" y="6647"/>
                      <a:pt x="17019" y="13712"/>
                    </a:cubicBezTo>
                    <a:lnTo>
                      <a:pt x="17019" y="15453"/>
                    </a:lnTo>
                    <a:cubicBezTo>
                      <a:pt x="17019" y="22448"/>
                      <a:pt x="21091" y="28608"/>
                      <a:pt x="31915" y="28608"/>
                    </a:cubicBezTo>
                    <a:lnTo>
                      <a:pt x="36891" y="28608"/>
                    </a:lnTo>
                    <a:cubicBezTo>
                      <a:pt x="40163" y="28608"/>
                      <a:pt x="44026" y="29966"/>
                      <a:pt x="44026" y="35290"/>
                    </a:cubicBezTo>
                    <a:lnTo>
                      <a:pt x="44026" y="36195"/>
                    </a:lnTo>
                    <a:cubicBezTo>
                      <a:pt x="44026" y="41346"/>
                      <a:pt x="40685" y="43782"/>
                      <a:pt x="34490" y="43782"/>
                    </a:cubicBezTo>
                    <a:lnTo>
                      <a:pt x="32402" y="43782"/>
                    </a:lnTo>
                    <a:cubicBezTo>
                      <a:pt x="26242" y="43782"/>
                      <a:pt x="23005" y="41103"/>
                      <a:pt x="23005" y="35604"/>
                    </a:cubicBezTo>
                    <a:lnTo>
                      <a:pt x="15766" y="35604"/>
                    </a:lnTo>
                    <a:cubicBezTo>
                      <a:pt x="15766" y="45871"/>
                      <a:pt x="22170" y="50430"/>
                      <a:pt x="32367"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grpSp>
        <p:sp>
          <p:nvSpPr>
            <p:cNvPr id="13" name="Freeform 12">
              <a:extLst>
                <a:ext uri="{FF2B5EF4-FFF2-40B4-BE49-F238E27FC236}">
                  <a16:creationId xmlns:a16="http://schemas.microsoft.com/office/drawing/2014/main" id="{524F5FFC-DC57-373F-4DA0-BCDBE112F912}"/>
                </a:ext>
              </a:extLst>
            </p:cNvPr>
            <p:cNvSpPr/>
            <p:nvPr/>
          </p:nvSpPr>
          <p:spPr>
            <a:xfrm>
              <a:off x="4431052" y="6162812"/>
              <a:ext cx="15174" cy="14234"/>
            </a:xfrm>
            <a:custGeom>
              <a:avLst/>
              <a:gdLst>
                <a:gd name="connsiteX0" fmla="*/ 0 w 15174"/>
                <a:gd name="connsiteY0" fmla="*/ 0 h 14234"/>
                <a:gd name="connsiteX1" fmla="*/ 15174 w 15174"/>
                <a:gd name="connsiteY1" fmla="*/ 0 h 14234"/>
                <a:gd name="connsiteX2" fmla="*/ 15174 w 15174"/>
                <a:gd name="connsiteY2" fmla="*/ 14234 h 14234"/>
                <a:gd name="connsiteX3" fmla="*/ 0 w 15174"/>
                <a:gd name="connsiteY3" fmla="*/ 14234 h 14234"/>
              </a:gdLst>
              <a:ahLst/>
              <a:cxnLst>
                <a:cxn ang="0">
                  <a:pos x="connsiteX0" y="connsiteY0"/>
                </a:cxn>
                <a:cxn ang="0">
                  <a:pos x="connsiteX1" y="connsiteY1"/>
                </a:cxn>
                <a:cxn ang="0">
                  <a:pos x="connsiteX2" y="connsiteY2"/>
                </a:cxn>
                <a:cxn ang="0">
                  <a:pos x="connsiteX3" y="connsiteY3"/>
                </a:cxn>
              </a:cxnLst>
              <a:rect l="l" t="t" r="r" b="b"/>
              <a:pathLst>
                <a:path w="15174" h="14234">
                  <a:moveTo>
                    <a:pt x="0" y="0"/>
                  </a:moveTo>
                  <a:lnTo>
                    <a:pt x="15174" y="0"/>
                  </a:lnTo>
                  <a:lnTo>
                    <a:pt x="15174" y="14234"/>
                  </a:lnTo>
                  <a:lnTo>
                    <a:pt x="0" y="14234"/>
                  </a:lnTo>
                  <a:close/>
                </a:path>
              </a:pathLst>
            </a:custGeom>
            <a:solidFill>
              <a:srgbClr val="229FDA"/>
            </a:solidFill>
            <a:ln w="0" cap="flat">
              <a:noFill/>
              <a:prstDash val="solid"/>
              <a:miter/>
            </a:ln>
          </p:spPr>
          <p:txBody>
            <a:bodyPr rtlCol="0" anchor="ctr"/>
            <a:lstStyle/>
            <a:p>
              <a:endParaRPr lang="fi-FI" sz="1013"/>
            </a:p>
          </p:txBody>
        </p:sp>
        <p:grpSp>
          <p:nvGrpSpPr>
            <p:cNvPr id="14" name="Graphic 11">
              <a:extLst>
                <a:ext uri="{FF2B5EF4-FFF2-40B4-BE49-F238E27FC236}">
                  <a16:creationId xmlns:a16="http://schemas.microsoft.com/office/drawing/2014/main" id="{566529A1-9B9C-AB09-3604-BB825E1012EA}"/>
                </a:ext>
              </a:extLst>
            </p:cNvPr>
            <p:cNvGrpSpPr/>
            <p:nvPr/>
          </p:nvGrpSpPr>
          <p:grpSpPr>
            <a:xfrm>
              <a:off x="4138218" y="5905582"/>
              <a:ext cx="465910" cy="374134"/>
              <a:chOff x="4138218" y="5905582"/>
              <a:chExt cx="465910" cy="374134"/>
            </a:xfrm>
          </p:grpSpPr>
          <p:sp>
            <p:nvSpPr>
              <p:cNvPr id="20" name="Freeform 19">
                <a:extLst>
                  <a:ext uri="{FF2B5EF4-FFF2-40B4-BE49-F238E27FC236}">
                    <a16:creationId xmlns:a16="http://schemas.microsoft.com/office/drawing/2014/main" id="{7FC18234-094D-B71C-3D67-C6589F37310A}"/>
                  </a:ext>
                </a:extLst>
              </p:cNvPr>
              <p:cNvSpPr/>
              <p:nvPr/>
            </p:nvSpPr>
            <p:spPr>
              <a:xfrm>
                <a:off x="4138218" y="6140086"/>
                <a:ext cx="272857" cy="50429"/>
              </a:xfrm>
              <a:custGeom>
                <a:avLst/>
                <a:gdLst>
                  <a:gd name="connsiteX0" fmla="*/ 254968 w 272857"/>
                  <a:gd name="connsiteY0" fmla="*/ 17123 h 50429"/>
                  <a:gd name="connsiteX1" fmla="*/ 264992 w 272857"/>
                  <a:gd name="connsiteY1" fmla="*/ 12425 h 50429"/>
                  <a:gd name="connsiteX2" fmla="*/ 265618 w 272857"/>
                  <a:gd name="connsiteY2" fmla="*/ 12425 h 50429"/>
                  <a:gd name="connsiteX3" fmla="*/ 265618 w 272857"/>
                  <a:gd name="connsiteY3" fmla="*/ 49734 h 50429"/>
                  <a:gd name="connsiteX4" fmla="*/ 272857 w 272857"/>
                  <a:gd name="connsiteY4" fmla="*/ 49734 h 50429"/>
                  <a:gd name="connsiteX5" fmla="*/ 272857 w 272857"/>
                  <a:gd name="connsiteY5" fmla="*/ 696 h 50429"/>
                  <a:gd name="connsiteX6" fmla="*/ 267045 w 272857"/>
                  <a:gd name="connsiteY6" fmla="*/ 696 h 50429"/>
                  <a:gd name="connsiteX7" fmla="*/ 254934 w 272857"/>
                  <a:gd name="connsiteY7" fmla="*/ 10128 h 50429"/>
                  <a:gd name="connsiteX8" fmla="*/ 254934 w 272857"/>
                  <a:gd name="connsiteY8" fmla="*/ 17123 h 50429"/>
                  <a:gd name="connsiteX9" fmla="*/ 228692 w 272857"/>
                  <a:gd name="connsiteY9" fmla="*/ 43400 h 50429"/>
                  <a:gd name="connsiteX10" fmla="*/ 217520 w 272857"/>
                  <a:gd name="connsiteY10" fmla="*/ 30244 h 50429"/>
                  <a:gd name="connsiteX11" fmla="*/ 217520 w 272857"/>
                  <a:gd name="connsiteY11" fmla="*/ 20186 h 50429"/>
                  <a:gd name="connsiteX12" fmla="*/ 228692 w 272857"/>
                  <a:gd name="connsiteY12" fmla="*/ 7030 h 50429"/>
                  <a:gd name="connsiteX13" fmla="*/ 230119 w 272857"/>
                  <a:gd name="connsiteY13" fmla="*/ 7030 h 50429"/>
                  <a:gd name="connsiteX14" fmla="*/ 241326 w 272857"/>
                  <a:gd name="connsiteY14" fmla="*/ 20186 h 50429"/>
                  <a:gd name="connsiteX15" fmla="*/ 241326 w 272857"/>
                  <a:gd name="connsiteY15" fmla="*/ 30244 h 50429"/>
                  <a:gd name="connsiteX16" fmla="*/ 230119 w 272857"/>
                  <a:gd name="connsiteY16" fmla="*/ 43400 h 50429"/>
                  <a:gd name="connsiteX17" fmla="*/ 228692 w 272857"/>
                  <a:gd name="connsiteY17" fmla="*/ 43400 h 50429"/>
                  <a:gd name="connsiteX18" fmla="*/ 228622 w 272857"/>
                  <a:gd name="connsiteY18" fmla="*/ 50395 h 50429"/>
                  <a:gd name="connsiteX19" fmla="*/ 230189 w 272857"/>
                  <a:gd name="connsiteY19" fmla="*/ 50395 h 50429"/>
                  <a:gd name="connsiteX20" fmla="*/ 248634 w 272857"/>
                  <a:gd name="connsiteY20" fmla="*/ 30662 h 50429"/>
                  <a:gd name="connsiteX21" fmla="*/ 248634 w 272857"/>
                  <a:gd name="connsiteY21" fmla="*/ 19768 h 50429"/>
                  <a:gd name="connsiteX22" fmla="*/ 230189 w 272857"/>
                  <a:gd name="connsiteY22" fmla="*/ 0 h 50429"/>
                  <a:gd name="connsiteX23" fmla="*/ 228622 w 272857"/>
                  <a:gd name="connsiteY23" fmla="*/ 0 h 50429"/>
                  <a:gd name="connsiteX24" fmla="*/ 210177 w 272857"/>
                  <a:gd name="connsiteY24" fmla="*/ 19768 h 50429"/>
                  <a:gd name="connsiteX25" fmla="*/ 210177 w 272857"/>
                  <a:gd name="connsiteY25" fmla="*/ 30662 h 50429"/>
                  <a:gd name="connsiteX26" fmla="*/ 228622 w 272857"/>
                  <a:gd name="connsiteY26" fmla="*/ 50395 h 50429"/>
                  <a:gd name="connsiteX27" fmla="*/ 183030 w 272857"/>
                  <a:gd name="connsiteY27" fmla="*/ 43400 h 50429"/>
                  <a:gd name="connsiteX28" fmla="*/ 171858 w 272857"/>
                  <a:gd name="connsiteY28" fmla="*/ 30244 h 50429"/>
                  <a:gd name="connsiteX29" fmla="*/ 171858 w 272857"/>
                  <a:gd name="connsiteY29" fmla="*/ 20186 h 50429"/>
                  <a:gd name="connsiteX30" fmla="*/ 183030 w 272857"/>
                  <a:gd name="connsiteY30" fmla="*/ 7030 h 50429"/>
                  <a:gd name="connsiteX31" fmla="*/ 184457 w 272857"/>
                  <a:gd name="connsiteY31" fmla="*/ 7030 h 50429"/>
                  <a:gd name="connsiteX32" fmla="*/ 195664 w 272857"/>
                  <a:gd name="connsiteY32" fmla="*/ 20186 h 50429"/>
                  <a:gd name="connsiteX33" fmla="*/ 195664 w 272857"/>
                  <a:gd name="connsiteY33" fmla="*/ 30244 h 50429"/>
                  <a:gd name="connsiteX34" fmla="*/ 184457 w 272857"/>
                  <a:gd name="connsiteY34" fmla="*/ 43400 h 50429"/>
                  <a:gd name="connsiteX35" fmla="*/ 183030 w 272857"/>
                  <a:gd name="connsiteY35" fmla="*/ 43400 h 50429"/>
                  <a:gd name="connsiteX36" fmla="*/ 182995 w 272857"/>
                  <a:gd name="connsiteY36" fmla="*/ 50395 h 50429"/>
                  <a:gd name="connsiteX37" fmla="*/ 184561 w 272857"/>
                  <a:gd name="connsiteY37" fmla="*/ 50395 h 50429"/>
                  <a:gd name="connsiteX38" fmla="*/ 203007 w 272857"/>
                  <a:gd name="connsiteY38" fmla="*/ 30662 h 50429"/>
                  <a:gd name="connsiteX39" fmla="*/ 203007 w 272857"/>
                  <a:gd name="connsiteY39" fmla="*/ 19768 h 50429"/>
                  <a:gd name="connsiteX40" fmla="*/ 184561 w 272857"/>
                  <a:gd name="connsiteY40" fmla="*/ 0 h 50429"/>
                  <a:gd name="connsiteX41" fmla="*/ 182995 w 272857"/>
                  <a:gd name="connsiteY41" fmla="*/ 0 h 50429"/>
                  <a:gd name="connsiteX42" fmla="*/ 164550 w 272857"/>
                  <a:gd name="connsiteY42" fmla="*/ 19768 h 50429"/>
                  <a:gd name="connsiteX43" fmla="*/ 164550 w 272857"/>
                  <a:gd name="connsiteY43" fmla="*/ 30662 h 50429"/>
                  <a:gd name="connsiteX44" fmla="*/ 182995 w 272857"/>
                  <a:gd name="connsiteY44" fmla="*/ 50395 h 50429"/>
                  <a:gd name="connsiteX45" fmla="*/ 140814 w 272857"/>
                  <a:gd name="connsiteY45" fmla="*/ 7030 h 50429"/>
                  <a:gd name="connsiteX46" fmla="*/ 150037 w 272857"/>
                  <a:gd name="connsiteY46" fmla="*/ 16288 h 50429"/>
                  <a:gd name="connsiteX47" fmla="*/ 150037 w 272857"/>
                  <a:gd name="connsiteY47" fmla="*/ 17854 h 50429"/>
                  <a:gd name="connsiteX48" fmla="*/ 140814 w 272857"/>
                  <a:gd name="connsiteY48" fmla="*/ 25580 h 50429"/>
                  <a:gd name="connsiteX49" fmla="*/ 139387 w 272857"/>
                  <a:gd name="connsiteY49" fmla="*/ 25580 h 50429"/>
                  <a:gd name="connsiteX50" fmla="*/ 130164 w 272857"/>
                  <a:gd name="connsiteY50" fmla="*/ 17193 h 50429"/>
                  <a:gd name="connsiteX51" fmla="*/ 130164 w 272857"/>
                  <a:gd name="connsiteY51" fmla="*/ 15627 h 50429"/>
                  <a:gd name="connsiteX52" fmla="*/ 139387 w 272857"/>
                  <a:gd name="connsiteY52" fmla="*/ 7030 h 50429"/>
                  <a:gd name="connsiteX53" fmla="*/ 140814 w 272857"/>
                  <a:gd name="connsiteY53" fmla="*/ 7030 h 50429"/>
                  <a:gd name="connsiteX54" fmla="*/ 140883 w 272857"/>
                  <a:gd name="connsiteY54" fmla="*/ 35 h 50429"/>
                  <a:gd name="connsiteX55" fmla="*/ 139317 w 272857"/>
                  <a:gd name="connsiteY55" fmla="*/ 35 h 50429"/>
                  <a:gd name="connsiteX56" fmla="*/ 122855 w 272857"/>
                  <a:gd name="connsiteY56" fmla="*/ 15209 h 50429"/>
                  <a:gd name="connsiteX57" fmla="*/ 122855 w 272857"/>
                  <a:gd name="connsiteY57" fmla="*/ 17576 h 50429"/>
                  <a:gd name="connsiteX58" fmla="*/ 137890 w 272857"/>
                  <a:gd name="connsiteY58" fmla="*/ 32541 h 50429"/>
                  <a:gd name="connsiteX59" fmla="*/ 139457 w 272857"/>
                  <a:gd name="connsiteY59" fmla="*/ 32541 h 50429"/>
                  <a:gd name="connsiteX60" fmla="*/ 149410 w 272857"/>
                  <a:gd name="connsiteY60" fmla="*/ 26729 h 50429"/>
                  <a:gd name="connsiteX61" fmla="*/ 150072 w 272857"/>
                  <a:gd name="connsiteY61" fmla="*/ 26729 h 50429"/>
                  <a:gd name="connsiteX62" fmla="*/ 150072 w 272857"/>
                  <a:gd name="connsiteY62" fmla="*/ 28225 h 50429"/>
                  <a:gd name="connsiteX63" fmla="*/ 139735 w 272857"/>
                  <a:gd name="connsiteY63" fmla="*/ 43365 h 50429"/>
                  <a:gd name="connsiteX64" fmla="*/ 138691 w 272857"/>
                  <a:gd name="connsiteY64" fmla="*/ 43365 h 50429"/>
                  <a:gd name="connsiteX65" fmla="*/ 131452 w 272857"/>
                  <a:gd name="connsiteY65" fmla="*/ 38458 h 50429"/>
                  <a:gd name="connsiteX66" fmla="*/ 124247 w 272857"/>
                  <a:gd name="connsiteY66" fmla="*/ 38458 h 50429"/>
                  <a:gd name="connsiteX67" fmla="*/ 138447 w 272857"/>
                  <a:gd name="connsiteY67" fmla="*/ 50360 h 50429"/>
                  <a:gd name="connsiteX68" fmla="*/ 139491 w 272857"/>
                  <a:gd name="connsiteY68" fmla="*/ 50360 h 50429"/>
                  <a:gd name="connsiteX69" fmla="*/ 157415 w 272857"/>
                  <a:gd name="connsiteY69" fmla="*/ 29130 h 50429"/>
                  <a:gd name="connsiteX70" fmla="*/ 157415 w 272857"/>
                  <a:gd name="connsiteY70" fmla="*/ 17750 h 50429"/>
                  <a:gd name="connsiteX71" fmla="*/ 140918 w 272857"/>
                  <a:gd name="connsiteY71" fmla="*/ 0 h 50429"/>
                  <a:gd name="connsiteX72" fmla="*/ 79769 w 272857"/>
                  <a:gd name="connsiteY72" fmla="*/ 43400 h 50429"/>
                  <a:gd name="connsiteX73" fmla="*/ 65952 w 272857"/>
                  <a:gd name="connsiteY73" fmla="*/ 30244 h 50429"/>
                  <a:gd name="connsiteX74" fmla="*/ 65952 w 272857"/>
                  <a:gd name="connsiteY74" fmla="*/ 20186 h 50429"/>
                  <a:gd name="connsiteX75" fmla="*/ 79769 w 272857"/>
                  <a:gd name="connsiteY75" fmla="*/ 7030 h 50429"/>
                  <a:gd name="connsiteX76" fmla="*/ 81196 w 272857"/>
                  <a:gd name="connsiteY76" fmla="*/ 7030 h 50429"/>
                  <a:gd name="connsiteX77" fmla="*/ 95013 w 272857"/>
                  <a:gd name="connsiteY77" fmla="*/ 20186 h 50429"/>
                  <a:gd name="connsiteX78" fmla="*/ 95013 w 272857"/>
                  <a:gd name="connsiteY78" fmla="*/ 30244 h 50429"/>
                  <a:gd name="connsiteX79" fmla="*/ 81196 w 272857"/>
                  <a:gd name="connsiteY79" fmla="*/ 43400 h 50429"/>
                  <a:gd name="connsiteX80" fmla="*/ 79769 w 272857"/>
                  <a:gd name="connsiteY80" fmla="*/ 43400 h 50429"/>
                  <a:gd name="connsiteX81" fmla="*/ 79699 w 272857"/>
                  <a:gd name="connsiteY81" fmla="*/ 50395 h 50429"/>
                  <a:gd name="connsiteX82" fmla="*/ 81266 w 272857"/>
                  <a:gd name="connsiteY82" fmla="*/ 50395 h 50429"/>
                  <a:gd name="connsiteX83" fmla="*/ 102321 w 272857"/>
                  <a:gd name="connsiteY83" fmla="*/ 30662 h 50429"/>
                  <a:gd name="connsiteX84" fmla="*/ 102321 w 272857"/>
                  <a:gd name="connsiteY84" fmla="*/ 19768 h 50429"/>
                  <a:gd name="connsiteX85" fmla="*/ 81266 w 272857"/>
                  <a:gd name="connsiteY85" fmla="*/ 0 h 50429"/>
                  <a:gd name="connsiteX86" fmla="*/ 79699 w 272857"/>
                  <a:gd name="connsiteY86" fmla="*/ 0 h 50429"/>
                  <a:gd name="connsiteX87" fmla="*/ 58643 w 272857"/>
                  <a:gd name="connsiteY87" fmla="*/ 19768 h 50429"/>
                  <a:gd name="connsiteX88" fmla="*/ 58643 w 272857"/>
                  <a:gd name="connsiteY88" fmla="*/ 30662 h 50429"/>
                  <a:gd name="connsiteX89" fmla="*/ 79699 w 272857"/>
                  <a:gd name="connsiteY89" fmla="*/ 50395 h 50429"/>
                  <a:gd name="connsiteX90" fmla="*/ 32367 w 272857"/>
                  <a:gd name="connsiteY90" fmla="*/ 50395 h 50429"/>
                  <a:gd name="connsiteX91" fmla="*/ 34594 w 272857"/>
                  <a:gd name="connsiteY91" fmla="*/ 50395 h 50429"/>
                  <a:gd name="connsiteX92" fmla="*/ 51439 w 272857"/>
                  <a:gd name="connsiteY92" fmla="*/ 35708 h 50429"/>
                  <a:gd name="connsiteX93" fmla="*/ 51439 w 272857"/>
                  <a:gd name="connsiteY93" fmla="*/ 34246 h 50429"/>
                  <a:gd name="connsiteX94" fmla="*/ 36857 w 272857"/>
                  <a:gd name="connsiteY94" fmla="*/ 21474 h 50429"/>
                  <a:gd name="connsiteX95" fmla="*/ 31567 w 272857"/>
                  <a:gd name="connsiteY95" fmla="*/ 21474 h 50429"/>
                  <a:gd name="connsiteX96" fmla="*/ 24432 w 272857"/>
                  <a:gd name="connsiteY96" fmla="*/ 14652 h 50429"/>
                  <a:gd name="connsiteX97" fmla="*/ 24432 w 272857"/>
                  <a:gd name="connsiteY97" fmla="*/ 13573 h 50429"/>
                  <a:gd name="connsiteX98" fmla="*/ 32819 w 272857"/>
                  <a:gd name="connsiteY98" fmla="*/ 6752 h 50429"/>
                  <a:gd name="connsiteX99" fmla="*/ 34908 w 272857"/>
                  <a:gd name="connsiteY99" fmla="*/ 6752 h 50429"/>
                  <a:gd name="connsiteX100" fmla="*/ 43156 w 272857"/>
                  <a:gd name="connsiteY100" fmla="*/ 13712 h 50429"/>
                  <a:gd name="connsiteX101" fmla="*/ 50395 w 272857"/>
                  <a:gd name="connsiteY101" fmla="*/ 13712 h 50429"/>
                  <a:gd name="connsiteX102" fmla="*/ 34977 w 272857"/>
                  <a:gd name="connsiteY102" fmla="*/ 104 h 50429"/>
                  <a:gd name="connsiteX103" fmla="*/ 32750 w 272857"/>
                  <a:gd name="connsiteY103" fmla="*/ 104 h 50429"/>
                  <a:gd name="connsiteX104" fmla="*/ 17054 w 272857"/>
                  <a:gd name="connsiteY104" fmla="*/ 13712 h 50429"/>
                  <a:gd name="connsiteX105" fmla="*/ 17054 w 272857"/>
                  <a:gd name="connsiteY105" fmla="*/ 15453 h 50429"/>
                  <a:gd name="connsiteX106" fmla="*/ 31949 w 272857"/>
                  <a:gd name="connsiteY106" fmla="*/ 28608 h 50429"/>
                  <a:gd name="connsiteX107" fmla="*/ 36926 w 272857"/>
                  <a:gd name="connsiteY107" fmla="*/ 28608 h 50429"/>
                  <a:gd name="connsiteX108" fmla="*/ 44061 w 272857"/>
                  <a:gd name="connsiteY108" fmla="*/ 35290 h 50429"/>
                  <a:gd name="connsiteX109" fmla="*/ 44061 w 272857"/>
                  <a:gd name="connsiteY109" fmla="*/ 36195 h 50429"/>
                  <a:gd name="connsiteX110" fmla="*/ 34490 w 272857"/>
                  <a:gd name="connsiteY110" fmla="*/ 43782 h 50429"/>
                  <a:gd name="connsiteX111" fmla="*/ 32402 w 272857"/>
                  <a:gd name="connsiteY111" fmla="*/ 43782 h 50429"/>
                  <a:gd name="connsiteX112" fmla="*/ 22970 w 272857"/>
                  <a:gd name="connsiteY112" fmla="*/ 35604 h 50429"/>
                  <a:gd name="connsiteX113" fmla="*/ 15731 w 272857"/>
                  <a:gd name="connsiteY113" fmla="*/ 35604 h 50429"/>
                  <a:gd name="connsiteX114" fmla="*/ 32332 w 272857"/>
                  <a:gd name="connsiteY114" fmla="*/ 50430 h 50429"/>
                  <a:gd name="connsiteX115" fmla="*/ 0 w 272857"/>
                  <a:gd name="connsiteY115" fmla="*/ 49734 h 50429"/>
                  <a:gd name="connsiteX116" fmla="*/ 7239 w 272857"/>
                  <a:gd name="connsiteY116" fmla="*/ 49734 h 50429"/>
                  <a:gd name="connsiteX117" fmla="*/ 7239 w 272857"/>
                  <a:gd name="connsiteY117" fmla="*/ 696 h 50429"/>
                  <a:gd name="connsiteX118" fmla="*/ 0 w 272857"/>
                  <a:gd name="connsiteY118" fmla="*/ 696 h 50429"/>
                  <a:gd name="connsiteX119" fmla="*/ 0 w 272857"/>
                  <a:gd name="connsiteY119"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2857" h="50429">
                    <a:moveTo>
                      <a:pt x="254968" y="17123"/>
                    </a:moveTo>
                    <a:cubicBezTo>
                      <a:pt x="260224" y="17123"/>
                      <a:pt x="263669" y="14757"/>
                      <a:pt x="264992" y="12425"/>
                    </a:cubicBezTo>
                    <a:lnTo>
                      <a:pt x="265618" y="12425"/>
                    </a:lnTo>
                    <a:lnTo>
                      <a:pt x="265618" y="49734"/>
                    </a:lnTo>
                    <a:lnTo>
                      <a:pt x="272857" y="49734"/>
                    </a:lnTo>
                    <a:lnTo>
                      <a:pt x="272857" y="696"/>
                    </a:lnTo>
                    <a:lnTo>
                      <a:pt x="267045" y="696"/>
                    </a:lnTo>
                    <a:cubicBezTo>
                      <a:pt x="265479" y="7030"/>
                      <a:pt x="260433" y="10128"/>
                      <a:pt x="254934" y="10128"/>
                    </a:cubicBezTo>
                    <a:lnTo>
                      <a:pt x="254934" y="17123"/>
                    </a:lnTo>
                    <a:close/>
                    <a:moveTo>
                      <a:pt x="228692" y="43400"/>
                    </a:moveTo>
                    <a:cubicBezTo>
                      <a:pt x="221348" y="43400"/>
                      <a:pt x="217520" y="39154"/>
                      <a:pt x="217520" y="30244"/>
                    </a:cubicBezTo>
                    <a:lnTo>
                      <a:pt x="217520" y="20186"/>
                    </a:lnTo>
                    <a:cubicBezTo>
                      <a:pt x="217520" y="11311"/>
                      <a:pt x="221383" y="7030"/>
                      <a:pt x="228692" y="7030"/>
                    </a:cubicBezTo>
                    <a:lnTo>
                      <a:pt x="230119" y="7030"/>
                    </a:lnTo>
                    <a:cubicBezTo>
                      <a:pt x="237462" y="7030"/>
                      <a:pt x="241326" y="11276"/>
                      <a:pt x="241326" y="20186"/>
                    </a:cubicBezTo>
                    <a:lnTo>
                      <a:pt x="241326" y="30244"/>
                    </a:lnTo>
                    <a:cubicBezTo>
                      <a:pt x="241326" y="39119"/>
                      <a:pt x="237462" y="43400"/>
                      <a:pt x="230119" y="43400"/>
                    </a:cubicBezTo>
                    <a:lnTo>
                      <a:pt x="228692" y="43400"/>
                    </a:lnTo>
                    <a:close/>
                    <a:moveTo>
                      <a:pt x="228622" y="50395"/>
                    </a:moveTo>
                    <a:lnTo>
                      <a:pt x="230189" y="50395"/>
                    </a:lnTo>
                    <a:cubicBezTo>
                      <a:pt x="241569" y="50395"/>
                      <a:pt x="248634" y="43400"/>
                      <a:pt x="248634" y="30662"/>
                    </a:cubicBezTo>
                    <a:lnTo>
                      <a:pt x="248634" y="19768"/>
                    </a:lnTo>
                    <a:cubicBezTo>
                      <a:pt x="248634" y="6995"/>
                      <a:pt x="241569" y="0"/>
                      <a:pt x="230189" y="0"/>
                    </a:cubicBezTo>
                    <a:lnTo>
                      <a:pt x="228622" y="0"/>
                    </a:lnTo>
                    <a:cubicBezTo>
                      <a:pt x="217242" y="0"/>
                      <a:pt x="210177" y="6995"/>
                      <a:pt x="210177" y="19768"/>
                    </a:cubicBezTo>
                    <a:lnTo>
                      <a:pt x="210177" y="30662"/>
                    </a:lnTo>
                    <a:cubicBezTo>
                      <a:pt x="210177" y="43400"/>
                      <a:pt x="217242" y="50395"/>
                      <a:pt x="228622" y="50395"/>
                    </a:cubicBezTo>
                    <a:moveTo>
                      <a:pt x="183030" y="43400"/>
                    </a:moveTo>
                    <a:cubicBezTo>
                      <a:pt x="175687" y="43400"/>
                      <a:pt x="171858" y="39154"/>
                      <a:pt x="171858" y="30244"/>
                    </a:cubicBezTo>
                    <a:lnTo>
                      <a:pt x="171858" y="20186"/>
                    </a:lnTo>
                    <a:cubicBezTo>
                      <a:pt x="171858" y="11311"/>
                      <a:pt x="175721" y="7030"/>
                      <a:pt x="183030" y="7030"/>
                    </a:cubicBezTo>
                    <a:lnTo>
                      <a:pt x="184457" y="7030"/>
                    </a:lnTo>
                    <a:cubicBezTo>
                      <a:pt x="191801" y="7030"/>
                      <a:pt x="195664" y="11276"/>
                      <a:pt x="195664" y="20186"/>
                    </a:cubicBezTo>
                    <a:lnTo>
                      <a:pt x="195664" y="30244"/>
                    </a:lnTo>
                    <a:cubicBezTo>
                      <a:pt x="195664" y="39119"/>
                      <a:pt x="191801" y="43400"/>
                      <a:pt x="184457" y="43400"/>
                    </a:cubicBezTo>
                    <a:lnTo>
                      <a:pt x="183030" y="43400"/>
                    </a:lnTo>
                    <a:close/>
                    <a:moveTo>
                      <a:pt x="182995" y="50395"/>
                    </a:moveTo>
                    <a:lnTo>
                      <a:pt x="184561" y="50395"/>
                    </a:lnTo>
                    <a:cubicBezTo>
                      <a:pt x="195942" y="50395"/>
                      <a:pt x="203007" y="43400"/>
                      <a:pt x="203007" y="30662"/>
                    </a:cubicBezTo>
                    <a:lnTo>
                      <a:pt x="203007" y="19768"/>
                    </a:lnTo>
                    <a:cubicBezTo>
                      <a:pt x="203007" y="6995"/>
                      <a:pt x="195942" y="0"/>
                      <a:pt x="184561" y="0"/>
                    </a:cubicBezTo>
                    <a:lnTo>
                      <a:pt x="182995" y="0"/>
                    </a:lnTo>
                    <a:cubicBezTo>
                      <a:pt x="171615" y="0"/>
                      <a:pt x="164550" y="6995"/>
                      <a:pt x="164550" y="19768"/>
                    </a:cubicBezTo>
                    <a:lnTo>
                      <a:pt x="164550" y="30662"/>
                    </a:lnTo>
                    <a:cubicBezTo>
                      <a:pt x="164550" y="43400"/>
                      <a:pt x="171615" y="50395"/>
                      <a:pt x="182995" y="50395"/>
                    </a:cubicBezTo>
                    <a:moveTo>
                      <a:pt x="140814" y="7030"/>
                    </a:moveTo>
                    <a:cubicBezTo>
                      <a:pt x="146835" y="7030"/>
                      <a:pt x="150037" y="9989"/>
                      <a:pt x="150037" y="16288"/>
                    </a:cubicBezTo>
                    <a:lnTo>
                      <a:pt x="150037" y="17854"/>
                    </a:lnTo>
                    <a:cubicBezTo>
                      <a:pt x="150037" y="23109"/>
                      <a:pt x="146835" y="25580"/>
                      <a:pt x="140814" y="25580"/>
                    </a:cubicBezTo>
                    <a:lnTo>
                      <a:pt x="139387" y="25580"/>
                    </a:lnTo>
                    <a:cubicBezTo>
                      <a:pt x="133366" y="25580"/>
                      <a:pt x="130164" y="22901"/>
                      <a:pt x="130164" y="17193"/>
                    </a:cubicBezTo>
                    <a:lnTo>
                      <a:pt x="130164" y="15627"/>
                    </a:lnTo>
                    <a:cubicBezTo>
                      <a:pt x="130164" y="9815"/>
                      <a:pt x="133366" y="7030"/>
                      <a:pt x="139387" y="7030"/>
                    </a:cubicBezTo>
                    <a:lnTo>
                      <a:pt x="140814" y="7030"/>
                    </a:lnTo>
                    <a:close/>
                    <a:moveTo>
                      <a:pt x="140883" y="35"/>
                    </a:moveTo>
                    <a:lnTo>
                      <a:pt x="139317" y="35"/>
                    </a:lnTo>
                    <a:cubicBezTo>
                      <a:pt x="129190" y="35"/>
                      <a:pt x="122855" y="5464"/>
                      <a:pt x="122855" y="15209"/>
                    </a:cubicBezTo>
                    <a:lnTo>
                      <a:pt x="122855" y="17576"/>
                    </a:lnTo>
                    <a:cubicBezTo>
                      <a:pt x="122855" y="27181"/>
                      <a:pt x="128668" y="32541"/>
                      <a:pt x="137890" y="32541"/>
                    </a:cubicBezTo>
                    <a:lnTo>
                      <a:pt x="139457" y="32541"/>
                    </a:lnTo>
                    <a:cubicBezTo>
                      <a:pt x="145617" y="32541"/>
                      <a:pt x="148227" y="30174"/>
                      <a:pt x="149410" y="26729"/>
                    </a:cubicBezTo>
                    <a:lnTo>
                      <a:pt x="150072" y="26729"/>
                    </a:lnTo>
                    <a:lnTo>
                      <a:pt x="150072" y="28225"/>
                    </a:lnTo>
                    <a:cubicBezTo>
                      <a:pt x="150072" y="40058"/>
                      <a:pt x="144642" y="43365"/>
                      <a:pt x="139735" y="43365"/>
                    </a:cubicBezTo>
                    <a:lnTo>
                      <a:pt x="138691" y="43365"/>
                    </a:lnTo>
                    <a:cubicBezTo>
                      <a:pt x="133923" y="43365"/>
                      <a:pt x="131800" y="41659"/>
                      <a:pt x="131452" y="38458"/>
                    </a:cubicBezTo>
                    <a:lnTo>
                      <a:pt x="124247" y="38458"/>
                    </a:lnTo>
                    <a:cubicBezTo>
                      <a:pt x="124630" y="46114"/>
                      <a:pt x="129990" y="50360"/>
                      <a:pt x="138447" y="50360"/>
                    </a:cubicBezTo>
                    <a:lnTo>
                      <a:pt x="139491" y="50360"/>
                    </a:lnTo>
                    <a:cubicBezTo>
                      <a:pt x="148993" y="50360"/>
                      <a:pt x="157415" y="43295"/>
                      <a:pt x="157415" y="29130"/>
                    </a:cubicBezTo>
                    <a:lnTo>
                      <a:pt x="157415" y="17750"/>
                    </a:lnTo>
                    <a:cubicBezTo>
                      <a:pt x="157415" y="6369"/>
                      <a:pt x="151081" y="0"/>
                      <a:pt x="140918" y="0"/>
                    </a:cubicBezTo>
                    <a:moveTo>
                      <a:pt x="79769" y="43400"/>
                    </a:moveTo>
                    <a:cubicBezTo>
                      <a:pt x="70685" y="43400"/>
                      <a:pt x="65952" y="39154"/>
                      <a:pt x="65952" y="30244"/>
                    </a:cubicBezTo>
                    <a:lnTo>
                      <a:pt x="65952" y="20186"/>
                    </a:lnTo>
                    <a:cubicBezTo>
                      <a:pt x="65952" y="11311"/>
                      <a:pt x="70651" y="7030"/>
                      <a:pt x="79769" y="7030"/>
                    </a:cubicBezTo>
                    <a:lnTo>
                      <a:pt x="81196" y="7030"/>
                    </a:lnTo>
                    <a:cubicBezTo>
                      <a:pt x="90280" y="7030"/>
                      <a:pt x="95013" y="11276"/>
                      <a:pt x="95013" y="20186"/>
                    </a:cubicBezTo>
                    <a:lnTo>
                      <a:pt x="95013" y="30244"/>
                    </a:lnTo>
                    <a:cubicBezTo>
                      <a:pt x="95013" y="39119"/>
                      <a:pt x="90314" y="43400"/>
                      <a:pt x="81196" y="43400"/>
                    </a:cubicBezTo>
                    <a:lnTo>
                      <a:pt x="79769" y="43400"/>
                    </a:lnTo>
                    <a:close/>
                    <a:moveTo>
                      <a:pt x="79699" y="50395"/>
                    </a:moveTo>
                    <a:lnTo>
                      <a:pt x="81266" y="50395"/>
                    </a:lnTo>
                    <a:cubicBezTo>
                      <a:pt x="94212" y="50395"/>
                      <a:pt x="102321" y="43400"/>
                      <a:pt x="102321" y="30662"/>
                    </a:cubicBezTo>
                    <a:lnTo>
                      <a:pt x="102321" y="19768"/>
                    </a:lnTo>
                    <a:cubicBezTo>
                      <a:pt x="102321"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393" y="21474"/>
                      <a:pt x="36857" y="21474"/>
                    </a:cubicBezTo>
                    <a:lnTo>
                      <a:pt x="31567" y="21474"/>
                    </a:lnTo>
                    <a:cubicBezTo>
                      <a:pt x="28017" y="21474"/>
                      <a:pt x="24432" y="20221"/>
                      <a:pt x="24432" y="14652"/>
                    </a:cubicBezTo>
                    <a:lnTo>
                      <a:pt x="24432" y="13573"/>
                    </a:lnTo>
                    <a:cubicBezTo>
                      <a:pt x="24432" y="9884"/>
                      <a:pt x="27390" y="6752"/>
                      <a:pt x="32819" y="6752"/>
                    </a:cubicBezTo>
                    <a:lnTo>
                      <a:pt x="34908" y="6752"/>
                    </a:lnTo>
                    <a:cubicBezTo>
                      <a:pt x="40267" y="6752"/>
                      <a:pt x="43156" y="8979"/>
                      <a:pt x="43156" y="13712"/>
                    </a:cubicBezTo>
                    <a:lnTo>
                      <a:pt x="50395" y="13712"/>
                    </a:lnTo>
                    <a:cubicBezTo>
                      <a:pt x="50395" y="4281"/>
                      <a:pt x="44513" y="104"/>
                      <a:pt x="34977" y="104"/>
                    </a:cubicBezTo>
                    <a:lnTo>
                      <a:pt x="32750" y="104"/>
                    </a:lnTo>
                    <a:cubicBezTo>
                      <a:pt x="23005" y="104"/>
                      <a:pt x="17054" y="6647"/>
                      <a:pt x="17054" y="13712"/>
                    </a:cubicBezTo>
                    <a:lnTo>
                      <a:pt x="17054" y="15453"/>
                    </a:lnTo>
                    <a:cubicBezTo>
                      <a:pt x="17054" y="22448"/>
                      <a:pt x="21091" y="28608"/>
                      <a:pt x="31949" y="28608"/>
                    </a:cubicBezTo>
                    <a:lnTo>
                      <a:pt x="36926" y="28608"/>
                    </a:lnTo>
                    <a:cubicBezTo>
                      <a:pt x="40198" y="28608"/>
                      <a:pt x="44061" y="29966"/>
                      <a:pt x="44061" y="35290"/>
                    </a:cubicBezTo>
                    <a:lnTo>
                      <a:pt x="44061" y="36195"/>
                    </a:lnTo>
                    <a:cubicBezTo>
                      <a:pt x="44061" y="41346"/>
                      <a:pt x="40720" y="43782"/>
                      <a:pt x="34490" y="43782"/>
                    </a:cubicBezTo>
                    <a:lnTo>
                      <a:pt x="32402" y="43782"/>
                    </a:lnTo>
                    <a:cubicBezTo>
                      <a:pt x="26242" y="43782"/>
                      <a:pt x="22970" y="41103"/>
                      <a:pt x="22970" y="35604"/>
                    </a:cubicBezTo>
                    <a:lnTo>
                      <a:pt x="15731" y="35604"/>
                    </a:lnTo>
                    <a:cubicBezTo>
                      <a:pt x="15731" y="45871"/>
                      <a:pt x="22135" y="50430"/>
                      <a:pt x="32332"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sp>
            <p:nvSpPr>
              <p:cNvPr id="22" name="Freeform 21">
                <a:extLst>
                  <a:ext uri="{FF2B5EF4-FFF2-40B4-BE49-F238E27FC236}">
                    <a16:creationId xmlns:a16="http://schemas.microsoft.com/office/drawing/2014/main" id="{F811FB09-BE73-8FBC-4367-A65FF964F18B}"/>
                  </a:ext>
                </a:extLst>
              </p:cNvPr>
              <p:cNvSpPr/>
              <p:nvPr/>
            </p:nvSpPr>
            <p:spPr>
              <a:xfrm>
                <a:off x="4295807" y="6229356"/>
                <a:ext cx="308321" cy="50360"/>
              </a:xfrm>
              <a:custGeom>
                <a:avLst/>
                <a:gdLst>
                  <a:gd name="connsiteX0" fmla="*/ 290398 w 308321"/>
                  <a:gd name="connsiteY0" fmla="*/ 17054 h 50360"/>
                  <a:gd name="connsiteX1" fmla="*/ 300421 w 308321"/>
                  <a:gd name="connsiteY1" fmla="*/ 12355 h 50360"/>
                  <a:gd name="connsiteX2" fmla="*/ 301083 w 308321"/>
                  <a:gd name="connsiteY2" fmla="*/ 12355 h 50360"/>
                  <a:gd name="connsiteX3" fmla="*/ 301083 w 308321"/>
                  <a:gd name="connsiteY3" fmla="*/ 49699 h 50360"/>
                  <a:gd name="connsiteX4" fmla="*/ 308322 w 308321"/>
                  <a:gd name="connsiteY4" fmla="*/ 49699 h 50360"/>
                  <a:gd name="connsiteX5" fmla="*/ 308322 w 308321"/>
                  <a:gd name="connsiteY5" fmla="*/ 661 h 50360"/>
                  <a:gd name="connsiteX6" fmla="*/ 302510 w 308321"/>
                  <a:gd name="connsiteY6" fmla="*/ 661 h 50360"/>
                  <a:gd name="connsiteX7" fmla="*/ 290398 w 308321"/>
                  <a:gd name="connsiteY7" fmla="*/ 10093 h 50360"/>
                  <a:gd name="connsiteX8" fmla="*/ 290398 w 308321"/>
                  <a:gd name="connsiteY8" fmla="*/ 17088 h 50360"/>
                  <a:gd name="connsiteX9" fmla="*/ 264122 w 308321"/>
                  <a:gd name="connsiteY9" fmla="*/ 43330 h 50360"/>
                  <a:gd name="connsiteX10" fmla="*/ 252915 w 308321"/>
                  <a:gd name="connsiteY10" fmla="*/ 30174 h 50360"/>
                  <a:gd name="connsiteX11" fmla="*/ 252915 w 308321"/>
                  <a:gd name="connsiteY11" fmla="*/ 20116 h 50360"/>
                  <a:gd name="connsiteX12" fmla="*/ 264122 w 308321"/>
                  <a:gd name="connsiteY12" fmla="*/ 6961 h 50360"/>
                  <a:gd name="connsiteX13" fmla="*/ 265583 w 308321"/>
                  <a:gd name="connsiteY13" fmla="*/ 6961 h 50360"/>
                  <a:gd name="connsiteX14" fmla="*/ 276755 w 308321"/>
                  <a:gd name="connsiteY14" fmla="*/ 20116 h 50360"/>
                  <a:gd name="connsiteX15" fmla="*/ 276755 w 308321"/>
                  <a:gd name="connsiteY15" fmla="*/ 30174 h 50360"/>
                  <a:gd name="connsiteX16" fmla="*/ 265583 w 308321"/>
                  <a:gd name="connsiteY16" fmla="*/ 43330 h 50360"/>
                  <a:gd name="connsiteX17" fmla="*/ 264122 w 308321"/>
                  <a:gd name="connsiteY17" fmla="*/ 43330 h 50360"/>
                  <a:gd name="connsiteX18" fmla="*/ 264052 w 308321"/>
                  <a:gd name="connsiteY18" fmla="*/ 50325 h 50360"/>
                  <a:gd name="connsiteX19" fmla="*/ 265618 w 308321"/>
                  <a:gd name="connsiteY19" fmla="*/ 50325 h 50360"/>
                  <a:gd name="connsiteX20" fmla="*/ 284064 w 308321"/>
                  <a:gd name="connsiteY20" fmla="*/ 30592 h 50360"/>
                  <a:gd name="connsiteX21" fmla="*/ 284064 w 308321"/>
                  <a:gd name="connsiteY21" fmla="*/ 19733 h 50360"/>
                  <a:gd name="connsiteX22" fmla="*/ 265618 w 308321"/>
                  <a:gd name="connsiteY22" fmla="*/ 0 h 50360"/>
                  <a:gd name="connsiteX23" fmla="*/ 264052 w 308321"/>
                  <a:gd name="connsiteY23" fmla="*/ 0 h 50360"/>
                  <a:gd name="connsiteX24" fmla="*/ 245606 w 308321"/>
                  <a:gd name="connsiteY24" fmla="*/ 19733 h 50360"/>
                  <a:gd name="connsiteX25" fmla="*/ 245606 w 308321"/>
                  <a:gd name="connsiteY25" fmla="*/ 30592 h 50360"/>
                  <a:gd name="connsiteX26" fmla="*/ 264052 w 308321"/>
                  <a:gd name="connsiteY26" fmla="*/ 50325 h 50360"/>
                  <a:gd name="connsiteX27" fmla="*/ 218460 w 308321"/>
                  <a:gd name="connsiteY27" fmla="*/ 43330 h 50360"/>
                  <a:gd name="connsiteX28" fmla="*/ 207288 w 308321"/>
                  <a:gd name="connsiteY28" fmla="*/ 30174 h 50360"/>
                  <a:gd name="connsiteX29" fmla="*/ 207288 w 308321"/>
                  <a:gd name="connsiteY29" fmla="*/ 20116 h 50360"/>
                  <a:gd name="connsiteX30" fmla="*/ 218460 w 308321"/>
                  <a:gd name="connsiteY30" fmla="*/ 6961 h 50360"/>
                  <a:gd name="connsiteX31" fmla="*/ 219922 w 308321"/>
                  <a:gd name="connsiteY31" fmla="*/ 6961 h 50360"/>
                  <a:gd name="connsiteX32" fmla="*/ 231093 w 308321"/>
                  <a:gd name="connsiteY32" fmla="*/ 20116 h 50360"/>
                  <a:gd name="connsiteX33" fmla="*/ 231093 w 308321"/>
                  <a:gd name="connsiteY33" fmla="*/ 30174 h 50360"/>
                  <a:gd name="connsiteX34" fmla="*/ 219922 w 308321"/>
                  <a:gd name="connsiteY34" fmla="*/ 43330 h 50360"/>
                  <a:gd name="connsiteX35" fmla="*/ 218460 w 308321"/>
                  <a:gd name="connsiteY35" fmla="*/ 43330 h 50360"/>
                  <a:gd name="connsiteX36" fmla="*/ 218425 w 308321"/>
                  <a:gd name="connsiteY36" fmla="*/ 50325 h 50360"/>
                  <a:gd name="connsiteX37" fmla="*/ 219991 w 308321"/>
                  <a:gd name="connsiteY37" fmla="*/ 50325 h 50360"/>
                  <a:gd name="connsiteX38" fmla="*/ 238437 w 308321"/>
                  <a:gd name="connsiteY38" fmla="*/ 30592 h 50360"/>
                  <a:gd name="connsiteX39" fmla="*/ 238437 w 308321"/>
                  <a:gd name="connsiteY39" fmla="*/ 19733 h 50360"/>
                  <a:gd name="connsiteX40" fmla="*/ 219991 w 308321"/>
                  <a:gd name="connsiteY40" fmla="*/ 0 h 50360"/>
                  <a:gd name="connsiteX41" fmla="*/ 218425 w 308321"/>
                  <a:gd name="connsiteY41" fmla="*/ 0 h 50360"/>
                  <a:gd name="connsiteX42" fmla="*/ 199979 w 308321"/>
                  <a:gd name="connsiteY42" fmla="*/ 19733 h 50360"/>
                  <a:gd name="connsiteX43" fmla="*/ 199979 w 308321"/>
                  <a:gd name="connsiteY43" fmla="*/ 30592 h 50360"/>
                  <a:gd name="connsiteX44" fmla="*/ 218425 w 308321"/>
                  <a:gd name="connsiteY44" fmla="*/ 50325 h 50360"/>
                  <a:gd name="connsiteX45" fmla="*/ 193680 w 308321"/>
                  <a:gd name="connsiteY45" fmla="*/ 32959 h 50360"/>
                  <a:gd name="connsiteX46" fmla="*/ 179933 w 308321"/>
                  <a:gd name="connsiteY46" fmla="*/ 17471 h 50360"/>
                  <a:gd name="connsiteX47" fmla="*/ 178192 w 308321"/>
                  <a:gd name="connsiteY47" fmla="*/ 17471 h 50360"/>
                  <a:gd name="connsiteX48" fmla="*/ 170849 w 308321"/>
                  <a:gd name="connsiteY48" fmla="*/ 20604 h 50360"/>
                  <a:gd name="connsiteX49" fmla="*/ 170223 w 308321"/>
                  <a:gd name="connsiteY49" fmla="*/ 20604 h 50360"/>
                  <a:gd name="connsiteX50" fmla="*/ 172137 w 308321"/>
                  <a:gd name="connsiteY50" fmla="*/ 7274 h 50360"/>
                  <a:gd name="connsiteX51" fmla="*/ 190687 w 308321"/>
                  <a:gd name="connsiteY51" fmla="*/ 7274 h 50360"/>
                  <a:gd name="connsiteX52" fmla="*/ 190687 w 308321"/>
                  <a:gd name="connsiteY52" fmla="*/ 661 h 50360"/>
                  <a:gd name="connsiteX53" fmla="*/ 166255 w 308321"/>
                  <a:gd name="connsiteY53" fmla="*/ 661 h 50360"/>
                  <a:gd name="connsiteX54" fmla="*/ 162775 w 308321"/>
                  <a:gd name="connsiteY54" fmla="*/ 27669 h 50360"/>
                  <a:gd name="connsiteX55" fmla="*/ 168448 w 308321"/>
                  <a:gd name="connsiteY55" fmla="*/ 27669 h 50360"/>
                  <a:gd name="connsiteX56" fmla="*/ 175234 w 308321"/>
                  <a:gd name="connsiteY56" fmla="*/ 24084 h 50360"/>
                  <a:gd name="connsiteX57" fmla="*/ 177462 w 308321"/>
                  <a:gd name="connsiteY57" fmla="*/ 24084 h 50360"/>
                  <a:gd name="connsiteX58" fmla="*/ 186371 w 308321"/>
                  <a:gd name="connsiteY58" fmla="*/ 32785 h 50360"/>
                  <a:gd name="connsiteX59" fmla="*/ 186371 w 308321"/>
                  <a:gd name="connsiteY59" fmla="*/ 34594 h 50360"/>
                  <a:gd name="connsiteX60" fmla="*/ 178123 w 308321"/>
                  <a:gd name="connsiteY60" fmla="*/ 43365 h 50360"/>
                  <a:gd name="connsiteX61" fmla="*/ 176661 w 308321"/>
                  <a:gd name="connsiteY61" fmla="*/ 43365 h 50360"/>
                  <a:gd name="connsiteX62" fmla="*/ 167438 w 308321"/>
                  <a:gd name="connsiteY62" fmla="*/ 36509 h 50360"/>
                  <a:gd name="connsiteX63" fmla="*/ 160130 w 308321"/>
                  <a:gd name="connsiteY63" fmla="*/ 36509 h 50360"/>
                  <a:gd name="connsiteX64" fmla="*/ 176592 w 308321"/>
                  <a:gd name="connsiteY64" fmla="*/ 50360 h 50360"/>
                  <a:gd name="connsiteX65" fmla="*/ 178158 w 308321"/>
                  <a:gd name="connsiteY65" fmla="*/ 50360 h 50360"/>
                  <a:gd name="connsiteX66" fmla="*/ 193645 w 308321"/>
                  <a:gd name="connsiteY66" fmla="*/ 34420 h 50360"/>
                  <a:gd name="connsiteX67" fmla="*/ 193645 w 308321"/>
                  <a:gd name="connsiteY67" fmla="*/ 32959 h 50360"/>
                  <a:gd name="connsiteX68" fmla="*/ 121498 w 308321"/>
                  <a:gd name="connsiteY68" fmla="*/ 35047 h 50360"/>
                  <a:gd name="connsiteX69" fmla="*/ 142902 w 308321"/>
                  <a:gd name="connsiteY69" fmla="*/ 35047 h 50360"/>
                  <a:gd name="connsiteX70" fmla="*/ 142902 w 308321"/>
                  <a:gd name="connsiteY70" fmla="*/ 49699 h 50360"/>
                  <a:gd name="connsiteX71" fmla="*/ 150141 w 308321"/>
                  <a:gd name="connsiteY71" fmla="*/ 49699 h 50360"/>
                  <a:gd name="connsiteX72" fmla="*/ 150141 w 308321"/>
                  <a:gd name="connsiteY72" fmla="*/ 35047 h 50360"/>
                  <a:gd name="connsiteX73" fmla="*/ 155640 w 308321"/>
                  <a:gd name="connsiteY73" fmla="*/ 35047 h 50360"/>
                  <a:gd name="connsiteX74" fmla="*/ 155640 w 308321"/>
                  <a:gd name="connsiteY74" fmla="*/ 28434 h 50360"/>
                  <a:gd name="connsiteX75" fmla="*/ 150141 w 308321"/>
                  <a:gd name="connsiteY75" fmla="*/ 28434 h 50360"/>
                  <a:gd name="connsiteX76" fmla="*/ 150141 w 308321"/>
                  <a:gd name="connsiteY76" fmla="*/ 15905 h 50360"/>
                  <a:gd name="connsiteX77" fmla="*/ 142902 w 308321"/>
                  <a:gd name="connsiteY77" fmla="*/ 17924 h 50360"/>
                  <a:gd name="connsiteX78" fmla="*/ 142902 w 308321"/>
                  <a:gd name="connsiteY78" fmla="*/ 28434 h 50360"/>
                  <a:gd name="connsiteX79" fmla="*/ 130408 w 308321"/>
                  <a:gd name="connsiteY79" fmla="*/ 28434 h 50360"/>
                  <a:gd name="connsiteX80" fmla="*/ 130408 w 308321"/>
                  <a:gd name="connsiteY80" fmla="*/ 27808 h 50360"/>
                  <a:gd name="connsiteX81" fmla="*/ 143946 w 308321"/>
                  <a:gd name="connsiteY81" fmla="*/ 10754 h 50360"/>
                  <a:gd name="connsiteX82" fmla="*/ 149027 w 308321"/>
                  <a:gd name="connsiteY82" fmla="*/ 696 h 50360"/>
                  <a:gd name="connsiteX83" fmla="*/ 140292 w 308321"/>
                  <a:gd name="connsiteY83" fmla="*/ 696 h 50360"/>
                  <a:gd name="connsiteX84" fmla="*/ 137403 w 308321"/>
                  <a:gd name="connsiteY84" fmla="*/ 7692 h 50360"/>
                  <a:gd name="connsiteX85" fmla="*/ 121533 w 308321"/>
                  <a:gd name="connsiteY85" fmla="*/ 29792 h 50360"/>
                  <a:gd name="connsiteX86" fmla="*/ 121533 w 308321"/>
                  <a:gd name="connsiteY86" fmla="*/ 35082 h 50360"/>
                  <a:gd name="connsiteX87" fmla="*/ 79769 w 308321"/>
                  <a:gd name="connsiteY87" fmla="*/ 43330 h 50360"/>
                  <a:gd name="connsiteX88" fmla="*/ 65987 w 308321"/>
                  <a:gd name="connsiteY88" fmla="*/ 30174 h 50360"/>
                  <a:gd name="connsiteX89" fmla="*/ 65987 w 308321"/>
                  <a:gd name="connsiteY89" fmla="*/ 20116 h 50360"/>
                  <a:gd name="connsiteX90" fmla="*/ 79769 w 308321"/>
                  <a:gd name="connsiteY90" fmla="*/ 6961 h 50360"/>
                  <a:gd name="connsiteX91" fmla="*/ 81231 w 308321"/>
                  <a:gd name="connsiteY91" fmla="*/ 6961 h 50360"/>
                  <a:gd name="connsiteX92" fmla="*/ 95013 w 308321"/>
                  <a:gd name="connsiteY92" fmla="*/ 20116 h 50360"/>
                  <a:gd name="connsiteX93" fmla="*/ 95013 w 308321"/>
                  <a:gd name="connsiteY93" fmla="*/ 30174 h 50360"/>
                  <a:gd name="connsiteX94" fmla="*/ 81231 w 308321"/>
                  <a:gd name="connsiteY94" fmla="*/ 43330 h 50360"/>
                  <a:gd name="connsiteX95" fmla="*/ 79769 w 308321"/>
                  <a:gd name="connsiteY95" fmla="*/ 43330 h 50360"/>
                  <a:gd name="connsiteX96" fmla="*/ 79699 w 308321"/>
                  <a:gd name="connsiteY96" fmla="*/ 50325 h 50360"/>
                  <a:gd name="connsiteX97" fmla="*/ 81300 w 308321"/>
                  <a:gd name="connsiteY97" fmla="*/ 50325 h 50360"/>
                  <a:gd name="connsiteX98" fmla="*/ 102321 w 308321"/>
                  <a:gd name="connsiteY98" fmla="*/ 30592 h 50360"/>
                  <a:gd name="connsiteX99" fmla="*/ 102321 w 308321"/>
                  <a:gd name="connsiteY99" fmla="*/ 19733 h 50360"/>
                  <a:gd name="connsiteX100" fmla="*/ 81300 w 308321"/>
                  <a:gd name="connsiteY100" fmla="*/ 0 h 50360"/>
                  <a:gd name="connsiteX101" fmla="*/ 79699 w 308321"/>
                  <a:gd name="connsiteY101" fmla="*/ 0 h 50360"/>
                  <a:gd name="connsiteX102" fmla="*/ 58678 w 308321"/>
                  <a:gd name="connsiteY102" fmla="*/ 19733 h 50360"/>
                  <a:gd name="connsiteX103" fmla="*/ 58678 w 308321"/>
                  <a:gd name="connsiteY103" fmla="*/ 30592 h 50360"/>
                  <a:gd name="connsiteX104" fmla="*/ 79699 w 308321"/>
                  <a:gd name="connsiteY104" fmla="*/ 50325 h 50360"/>
                  <a:gd name="connsiteX105" fmla="*/ 32367 w 308321"/>
                  <a:gd name="connsiteY105" fmla="*/ 50325 h 50360"/>
                  <a:gd name="connsiteX106" fmla="*/ 34594 w 308321"/>
                  <a:gd name="connsiteY106" fmla="*/ 50325 h 50360"/>
                  <a:gd name="connsiteX107" fmla="*/ 51474 w 308321"/>
                  <a:gd name="connsiteY107" fmla="*/ 35639 h 50360"/>
                  <a:gd name="connsiteX108" fmla="*/ 51474 w 308321"/>
                  <a:gd name="connsiteY108" fmla="*/ 34177 h 50360"/>
                  <a:gd name="connsiteX109" fmla="*/ 36891 w 308321"/>
                  <a:gd name="connsiteY109" fmla="*/ 21369 h 50360"/>
                  <a:gd name="connsiteX110" fmla="*/ 31601 w 308321"/>
                  <a:gd name="connsiteY110" fmla="*/ 21369 h 50360"/>
                  <a:gd name="connsiteX111" fmla="*/ 24467 w 308321"/>
                  <a:gd name="connsiteY111" fmla="*/ 14583 h 50360"/>
                  <a:gd name="connsiteX112" fmla="*/ 24467 w 308321"/>
                  <a:gd name="connsiteY112" fmla="*/ 13469 h 50360"/>
                  <a:gd name="connsiteX113" fmla="*/ 32819 w 308321"/>
                  <a:gd name="connsiteY113" fmla="*/ 6682 h 50360"/>
                  <a:gd name="connsiteX114" fmla="*/ 34908 w 308321"/>
                  <a:gd name="connsiteY114" fmla="*/ 6682 h 50360"/>
                  <a:gd name="connsiteX115" fmla="*/ 43156 w 308321"/>
                  <a:gd name="connsiteY115" fmla="*/ 13608 h 50360"/>
                  <a:gd name="connsiteX116" fmla="*/ 50395 w 308321"/>
                  <a:gd name="connsiteY116" fmla="*/ 13608 h 50360"/>
                  <a:gd name="connsiteX117" fmla="*/ 34977 w 308321"/>
                  <a:gd name="connsiteY117" fmla="*/ 0 h 50360"/>
                  <a:gd name="connsiteX118" fmla="*/ 32750 w 308321"/>
                  <a:gd name="connsiteY118" fmla="*/ 0 h 50360"/>
                  <a:gd name="connsiteX119" fmla="*/ 17054 w 308321"/>
                  <a:gd name="connsiteY119" fmla="*/ 13608 h 50360"/>
                  <a:gd name="connsiteX120" fmla="*/ 17054 w 308321"/>
                  <a:gd name="connsiteY120" fmla="*/ 15383 h 50360"/>
                  <a:gd name="connsiteX121" fmla="*/ 31949 w 308321"/>
                  <a:gd name="connsiteY121" fmla="*/ 28539 h 50360"/>
                  <a:gd name="connsiteX122" fmla="*/ 36926 w 308321"/>
                  <a:gd name="connsiteY122" fmla="*/ 28539 h 50360"/>
                  <a:gd name="connsiteX123" fmla="*/ 44061 w 308321"/>
                  <a:gd name="connsiteY123" fmla="*/ 35221 h 50360"/>
                  <a:gd name="connsiteX124" fmla="*/ 44061 w 308321"/>
                  <a:gd name="connsiteY124" fmla="*/ 36126 h 50360"/>
                  <a:gd name="connsiteX125" fmla="*/ 34525 w 308321"/>
                  <a:gd name="connsiteY125" fmla="*/ 43713 h 50360"/>
                  <a:gd name="connsiteX126" fmla="*/ 32437 w 308321"/>
                  <a:gd name="connsiteY126" fmla="*/ 43713 h 50360"/>
                  <a:gd name="connsiteX127" fmla="*/ 23005 w 308321"/>
                  <a:gd name="connsiteY127" fmla="*/ 35534 h 50360"/>
                  <a:gd name="connsiteX128" fmla="*/ 15766 w 308321"/>
                  <a:gd name="connsiteY128" fmla="*/ 35534 h 50360"/>
                  <a:gd name="connsiteX129" fmla="*/ 32367 w 308321"/>
                  <a:gd name="connsiteY129" fmla="*/ 50360 h 50360"/>
                  <a:gd name="connsiteX130" fmla="*/ 0 w 308321"/>
                  <a:gd name="connsiteY130" fmla="*/ 49699 h 50360"/>
                  <a:gd name="connsiteX131" fmla="*/ 7274 w 308321"/>
                  <a:gd name="connsiteY131" fmla="*/ 49699 h 50360"/>
                  <a:gd name="connsiteX132" fmla="*/ 7274 w 308321"/>
                  <a:gd name="connsiteY132" fmla="*/ 661 h 50360"/>
                  <a:gd name="connsiteX133" fmla="*/ 0 w 308321"/>
                  <a:gd name="connsiteY133" fmla="*/ 661 h 50360"/>
                  <a:gd name="connsiteX134" fmla="*/ 0 w 308321"/>
                  <a:gd name="connsiteY134" fmla="*/ 49699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8321" h="50360">
                    <a:moveTo>
                      <a:pt x="290398" y="17054"/>
                    </a:moveTo>
                    <a:cubicBezTo>
                      <a:pt x="295653" y="17054"/>
                      <a:pt x="299099" y="14687"/>
                      <a:pt x="300421" y="12355"/>
                    </a:cubicBezTo>
                    <a:lnTo>
                      <a:pt x="301083" y="12355"/>
                    </a:lnTo>
                    <a:lnTo>
                      <a:pt x="301083" y="49699"/>
                    </a:lnTo>
                    <a:lnTo>
                      <a:pt x="308322" y="49699"/>
                    </a:lnTo>
                    <a:lnTo>
                      <a:pt x="308322" y="661"/>
                    </a:lnTo>
                    <a:lnTo>
                      <a:pt x="302510" y="661"/>
                    </a:lnTo>
                    <a:cubicBezTo>
                      <a:pt x="300943" y="6995"/>
                      <a:pt x="295897" y="10093"/>
                      <a:pt x="290398" y="10093"/>
                    </a:cubicBezTo>
                    <a:lnTo>
                      <a:pt x="290398" y="17088"/>
                    </a:lnTo>
                    <a:close/>
                    <a:moveTo>
                      <a:pt x="264122" y="43330"/>
                    </a:moveTo>
                    <a:cubicBezTo>
                      <a:pt x="256778" y="43330"/>
                      <a:pt x="252915" y="39084"/>
                      <a:pt x="252915" y="30174"/>
                    </a:cubicBezTo>
                    <a:lnTo>
                      <a:pt x="252915" y="20116"/>
                    </a:lnTo>
                    <a:cubicBezTo>
                      <a:pt x="252915" y="11241"/>
                      <a:pt x="256778" y="6961"/>
                      <a:pt x="264122" y="6961"/>
                    </a:cubicBezTo>
                    <a:lnTo>
                      <a:pt x="265583" y="6961"/>
                    </a:lnTo>
                    <a:cubicBezTo>
                      <a:pt x="272892" y="6961"/>
                      <a:pt x="276755" y="11207"/>
                      <a:pt x="276755" y="20116"/>
                    </a:cubicBezTo>
                    <a:lnTo>
                      <a:pt x="276755" y="30174"/>
                    </a:lnTo>
                    <a:cubicBezTo>
                      <a:pt x="276755" y="39049"/>
                      <a:pt x="272857" y="43330"/>
                      <a:pt x="265583" y="43330"/>
                    </a:cubicBezTo>
                    <a:lnTo>
                      <a:pt x="264122" y="43330"/>
                    </a:lnTo>
                    <a:close/>
                    <a:moveTo>
                      <a:pt x="264052" y="50325"/>
                    </a:moveTo>
                    <a:lnTo>
                      <a:pt x="265618" y="50325"/>
                    </a:lnTo>
                    <a:cubicBezTo>
                      <a:pt x="276999" y="50325"/>
                      <a:pt x="284064" y="43330"/>
                      <a:pt x="284064" y="30592"/>
                    </a:cubicBezTo>
                    <a:lnTo>
                      <a:pt x="284064" y="19733"/>
                    </a:lnTo>
                    <a:cubicBezTo>
                      <a:pt x="284064" y="6995"/>
                      <a:pt x="276999" y="0"/>
                      <a:pt x="265618" y="0"/>
                    </a:cubicBezTo>
                    <a:lnTo>
                      <a:pt x="264052" y="0"/>
                    </a:lnTo>
                    <a:cubicBezTo>
                      <a:pt x="252671" y="0"/>
                      <a:pt x="245606" y="6995"/>
                      <a:pt x="245606" y="19733"/>
                    </a:cubicBezTo>
                    <a:lnTo>
                      <a:pt x="245606" y="30592"/>
                    </a:lnTo>
                    <a:cubicBezTo>
                      <a:pt x="245606" y="43330"/>
                      <a:pt x="252671" y="50325"/>
                      <a:pt x="264052" y="50325"/>
                    </a:cubicBezTo>
                    <a:moveTo>
                      <a:pt x="218460" y="43330"/>
                    </a:moveTo>
                    <a:cubicBezTo>
                      <a:pt x="211116" y="43330"/>
                      <a:pt x="207288" y="39084"/>
                      <a:pt x="207288" y="30174"/>
                    </a:cubicBezTo>
                    <a:lnTo>
                      <a:pt x="207288" y="20116"/>
                    </a:lnTo>
                    <a:cubicBezTo>
                      <a:pt x="207288" y="11241"/>
                      <a:pt x="211151" y="6961"/>
                      <a:pt x="218460" y="6961"/>
                    </a:cubicBezTo>
                    <a:lnTo>
                      <a:pt x="219922" y="6961"/>
                    </a:lnTo>
                    <a:cubicBezTo>
                      <a:pt x="227230" y="6961"/>
                      <a:pt x="231093" y="11207"/>
                      <a:pt x="231093" y="20116"/>
                    </a:cubicBezTo>
                    <a:lnTo>
                      <a:pt x="231093" y="30174"/>
                    </a:lnTo>
                    <a:cubicBezTo>
                      <a:pt x="231093" y="39049"/>
                      <a:pt x="227230" y="43330"/>
                      <a:pt x="219922" y="43330"/>
                    </a:cubicBezTo>
                    <a:lnTo>
                      <a:pt x="218460" y="43330"/>
                    </a:lnTo>
                    <a:close/>
                    <a:moveTo>
                      <a:pt x="218425" y="50325"/>
                    </a:moveTo>
                    <a:lnTo>
                      <a:pt x="219991" y="50325"/>
                    </a:lnTo>
                    <a:cubicBezTo>
                      <a:pt x="231372" y="50325"/>
                      <a:pt x="238437" y="43330"/>
                      <a:pt x="238437" y="30592"/>
                    </a:cubicBezTo>
                    <a:lnTo>
                      <a:pt x="238437" y="19733"/>
                    </a:lnTo>
                    <a:cubicBezTo>
                      <a:pt x="238437" y="6995"/>
                      <a:pt x="231372" y="0"/>
                      <a:pt x="219991" y="0"/>
                    </a:cubicBezTo>
                    <a:lnTo>
                      <a:pt x="218425" y="0"/>
                    </a:lnTo>
                    <a:cubicBezTo>
                      <a:pt x="207044" y="0"/>
                      <a:pt x="199979" y="6995"/>
                      <a:pt x="199979" y="19733"/>
                    </a:cubicBezTo>
                    <a:lnTo>
                      <a:pt x="199979" y="30592"/>
                    </a:lnTo>
                    <a:cubicBezTo>
                      <a:pt x="199979" y="43330"/>
                      <a:pt x="207044" y="50325"/>
                      <a:pt x="218425" y="50325"/>
                    </a:cubicBezTo>
                    <a:moveTo>
                      <a:pt x="193680" y="32959"/>
                    </a:moveTo>
                    <a:cubicBezTo>
                      <a:pt x="193680" y="23492"/>
                      <a:pt x="187659" y="17471"/>
                      <a:pt x="179933" y="17471"/>
                    </a:cubicBezTo>
                    <a:lnTo>
                      <a:pt x="178192" y="17471"/>
                    </a:lnTo>
                    <a:cubicBezTo>
                      <a:pt x="175165" y="17471"/>
                      <a:pt x="172833" y="18724"/>
                      <a:pt x="170849" y="20604"/>
                    </a:cubicBezTo>
                    <a:lnTo>
                      <a:pt x="170223" y="20604"/>
                    </a:lnTo>
                    <a:lnTo>
                      <a:pt x="172137" y="7274"/>
                    </a:lnTo>
                    <a:lnTo>
                      <a:pt x="190687" y="7274"/>
                    </a:lnTo>
                    <a:lnTo>
                      <a:pt x="190687" y="661"/>
                    </a:lnTo>
                    <a:lnTo>
                      <a:pt x="166255" y="661"/>
                    </a:lnTo>
                    <a:lnTo>
                      <a:pt x="162775" y="27669"/>
                    </a:lnTo>
                    <a:lnTo>
                      <a:pt x="168448" y="27669"/>
                    </a:lnTo>
                    <a:cubicBezTo>
                      <a:pt x="169770" y="25754"/>
                      <a:pt x="171684" y="24084"/>
                      <a:pt x="175234" y="24084"/>
                    </a:cubicBezTo>
                    <a:lnTo>
                      <a:pt x="177462" y="24084"/>
                    </a:lnTo>
                    <a:cubicBezTo>
                      <a:pt x="181638" y="24084"/>
                      <a:pt x="186371" y="27007"/>
                      <a:pt x="186371" y="32785"/>
                    </a:cubicBezTo>
                    <a:lnTo>
                      <a:pt x="186371" y="34594"/>
                    </a:lnTo>
                    <a:cubicBezTo>
                      <a:pt x="186371" y="40476"/>
                      <a:pt x="183552" y="43365"/>
                      <a:pt x="178123" y="43365"/>
                    </a:cubicBezTo>
                    <a:lnTo>
                      <a:pt x="176661" y="43365"/>
                    </a:lnTo>
                    <a:cubicBezTo>
                      <a:pt x="170640" y="43365"/>
                      <a:pt x="167438" y="41137"/>
                      <a:pt x="167438" y="36509"/>
                    </a:cubicBezTo>
                    <a:lnTo>
                      <a:pt x="160130" y="36509"/>
                    </a:lnTo>
                    <a:cubicBezTo>
                      <a:pt x="160130" y="45453"/>
                      <a:pt x="166394" y="50360"/>
                      <a:pt x="176592" y="50360"/>
                    </a:cubicBezTo>
                    <a:lnTo>
                      <a:pt x="178158" y="50360"/>
                    </a:lnTo>
                    <a:cubicBezTo>
                      <a:pt x="187694" y="50360"/>
                      <a:pt x="193645" y="44757"/>
                      <a:pt x="193645" y="34420"/>
                    </a:cubicBezTo>
                    <a:lnTo>
                      <a:pt x="193645" y="32959"/>
                    </a:lnTo>
                    <a:close/>
                    <a:moveTo>
                      <a:pt x="121498" y="35047"/>
                    </a:moveTo>
                    <a:lnTo>
                      <a:pt x="142902" y="35047"/>
                    </a:lnTo>
                    <a:lnTo>
                      <a:pt x="142902" y="49699"/>
                    </a:lnTo>
                    <a:lnTo>
                      <a:pt x="150141" y="49699"/>
                    </a:lnTo>
                    <a:lnTo>
                      <a:pt x="150141" y="35047"/>
                    </a:lnTo>
                    <a:lnTo>
                      <a:pt x="155640" y="35047"/>
                    </a:lnTo>
                    <a:lnTo>
                      <a:pt x="155640" y="28434"/>
                    </a:lnTo>
                    <a:lnTo>
                      <a:pt x="150141" y="28434"/>
                    </a:lnTo>
                    <a:lnTo>
                      <a:pt x="150141" y="15905"/>
                    </a:lnTo>
                    <a:lnTo>
                      <a:pt x="142902" y="17924"/>
                    </a:lnTo>
                    <a:lnTo>
                      <a:pt x="142902" y="28434"/>
                    </a:lnTo>
                    <a:lnTo>
                      <a:pt x="130408" y="28434"/>
                    </a:lnTo>
                    <a:lnTo>
                      <a:pt x="130408" y="27808"/>
                    </a:lnTo>
                    <a:cubicBezTo>
                      <a:pt x="134271" y="25720"/>
                      <a:pt x="139074" y="20360"/>
                      <a:pt x="143946" y="10754"/>
                    </a:cubicBezTo>
                    <a:lnTo>
                      <a:pt x="149027" y="696"/>
                    </a:lnTo>
                    <a:lnTo>
                      <a:pt x="140292" y="696"/>
                    </a:lnTo>
                    <a:lnTo>
                      <a:pt x="137403" y="7692"/>
                    </a:lnTo>
                    <a:cubicBezTo>
                      <a:pt x="134654" y="14478"/>
                      <a:pt x="129364" y="23249"/>
                      <a:pt x="121533" y="29792"/>
                    </a:cubicBezTo>
                    <a:lnTo>
                      <a:pt x="121533" y="35082"/>
                    </a:lnTo>
                    <a:close/>
                    <a:moveTo>
                      <a:pt x="79769" y="43330"/>
                    </a:moveTo>
                    <a:cubicBezTo>
                      <a:pt x="70685" y="43330"/>
                      <a:pt x="65987" y="39084"/>
                      <a:pt x="65987" y="30174"/>
                    </a:cubicBezTo>
                    <a:lnTo>
                      <a:pt x="65987" y="20116"/>
                    </a:lnTo>
                    <a:cubicBezTo>
                      <a:pt x="65987" y="11241"/>
                      <a:pt x="70685" y="6961"/>
                      <a:pt x="79769" y="6961"/>
                    </a:cubicBezTo>
                    <a:lnTo>
                      <a:pt x="81231" y="6961"/>
                    </a:lnTo>
                    <a:cubicBezTo>
                      <a:pt x="90314" y="6961"/>
                      <a:pt x="95013" y="11207"/>
                      <a:pt x="95013" y="20116"/>
                    </a:cubicBezTo>
                    <a:lnTo>
                      <a:pt x="95013" y="30174"/>
                    </a:lnTo>
                    <a:cubicBezTo>
                      <a:pt x="95013" y="39049"/>
                      <a:pt x="90314" y="43330"/>
                      <a:pt x="81231" y="43330"/>
                    </a:cubicBezTo>
                    <a:lnTo>
                      <a:pt x="79769" y="43330"/>
                    </a:lnTo>
                    <a:close/>
                    <a:moveTo>
                      <a:pt x="79699" y="50325"/>
                    </a:moveTo>
                    <a:lnTo>
                      <a:pt x="81300" y="50325"/>
                    </a:lnTo>
                    <a:cubicBezTo>
                      <a:pt x="94247" y="50325"/>
                      <a:pt x="102321" y="43330"/>
                      <a:pt x="102321" y="30592"/>
                    </a:cubicBezTo>
                    <a:lnTo>
                      <a:pt x="102321" y="19733"/>
                    </a:lnTo>
                    <a:cubicBezTo>
                      <a:pt x="102321" y="6995"/>
                      <a:pt x="94212" y="0"/>
                      <a:pt x="81300" y="0"/>
                    </a:cubicBezTo>
                    <a:lnTo>
                      <a:pt x="79699" y="0"/>
                    </a:lnTo>
                    <a:cubicBezTo>
                      <a:pt x="66753" y="0"/>
                      <a:pt x="58678" y="6995"/>
                      <a:pt x="58678" y="19733"/>
                    </a:cubicBezTo>
                    <a:lnTo>
                      <a:pt x="58678" y="30592"/>
                    </a:lnTo>
                    <a:cubicBezTo>
                      <a:pt x="58678" y="43330"/>
                      <a:pt x="66787" y="50325"/>
                      <a:pt x="79699" y="50325"/>
                    </a:cubicBezTo>
                    <a:moveTo>
                      <a:pt x="32367" y="50325"/>
                    </a:moveTo>
                    <a:lnTo>
                      <a:pt x="34594" y="50325"/>
                    </a:lnTo>
                    <a:cubicBezTo>
                      <a:pt x="45001" y="50325"/>
                      <a:pt x="51474" y="44792"/>
                      <a:pt x="51474" y="35639"/>
                    </a:cubicBezTo>
                    <a:lnTo>
                      <a:pt x="51474" y="34177"/>
                    </a:lnTo>
                    <a:cubicBezTo>
                      <a:pt x="51474" y="26590"/>
                      <a:pt x="46428" y="21369"/>
                      <a:pt x="36891" y="21369"/>
                    </a:cubicBezTo>
                    <a:lnTo>
                      <a:pt x="31601" y="21369"/>
                    </a:lnTo>
                    <a:cubicBezTo>
                      <a:pt x="28051" y="21369"/>
                      <a:pt x="24467" y="20116"/>
                      <a:pt x="24467" y="14583"/>
                    </a:cubicBezTo>
                    <a:lnTo>
                      <a:pt x="24467" y="13469"/>
                    </a:lnTo>
                    <a:cubicBezTo>
                      <a:pt x="24467" y="9815"/>
                      <a:pt x="27390" y="6682"/>
                      <a:pt x="32819" y="6682"/>
                    </a:cubicBezTo>
                    <a:lnTo>
                      <a:pt x="34908" y="6682"/>
                    </a:lnTo>
                    <a:cubicBezTo>
                      <a:pt x="40267" y="6682"/>
                      <a:pt x="43156" y="8910"/>
                      <a:pt x="43156" y="13608"/>
                    </a:cubicBezTo>
                    <a:lnTo>
                      <a:pt x="50395" y="13608"/>
                    </a:lnTo>
                    <a:cubicBezTo>
                      <a:pt x="50395" y="4176"/>
                      <a:pt x="44513" y="0"/>
                      <a:pt x="34977" y="0"/>
                    </a:cubicBezTo>
                    <a:lnTo>
                      <a:pt x="32750" y="0"/>
                    </a:lnTo>
                    <a:cubicBezTo>
                      <a:pt x="23005" y="0"/>
                      <a:pt x="17054" y="6543"/>
                      <a:pt x="17054" y="13608"/>
                    </a:cubicBezTo>
                    <a:lnTo>
                      <a:pt x="17054" y="15383"/>
                    </a:lnTo>
                    <a:cubicBezTo>
                      <a:pt x="17054" y="22378"/>
                      <a:pt x="21126" y="28539"/>
                      <a:pt x="31949" y="28539"/>
                    </a:cubicBezTo>
                    <a:lnTo>
                      <a:pt x="36926" y="28539"/>
                    </a:lnTo>
                    <a:cubicBezTo>
                      <a:pt x="40198" y="28539"/>
                      <a:pt x="44061" y="29896"/>
                      <a:pt x="44061" y="35221"/>
                    </a:cubicBezTo>
                    <a:lnTo>
                      <a:pt x="44061" y="36126"/>
                    </a:lnTo>
                    <a:cubicBezTo>
                      <a:pt x="44061" y="41277"/>
                      <a:pt x="40720" y="43713"/>
                      <a:pt x="34525" y="43713"/>
                    </a:cubicBezTo>
                    <a:lnTo>
                      <a:pt x="32437" y="43713"/>
                    </a:lnTo>
                    <a:cubicBezTo>
                      <a:pt x="26276" y="43713"/>
                      <a:pt x="23005" y="41033"/>
                      <a:pt x="23005" y="35534"/>
                    </a:cubicBezTo>
                    <a:lnTo>
                      <a:pt x="15766" y="35534"/>
                    </a:lnTo>
                    <a:cubicBezTo>
                      <a:pt x="15766" y="45801"/>
                      <a:pt x="22170" y="50360"/>
                      <a:pt x="32367" y="50360"/>
                    </a:cubicBezTo>
                    <a:moveTo>
                      <a:pt x="0" y="49699"/>
                    </a:moveTo>
                    <a:lnTo>
                      <a:pt x="7274" y="49699"/>
                    </a:lnTo>
                    <a:lnTo>
                      <a:pt x="7274" y="661"/>
                    </a:lnTo>
                    <a:lnTo>
                      <a:pt x="0" y="661"/>
                    </a:lnTo>
                    <a:lnTo>
                      <a:pt x="0" y="49699"/>
                    </a:lnTo>
                    <a:close/>
                  </a:path>
                </a:pathLst>
              </a:custGeom>
              <a:solidFill>
                <a:srgbClr val="000000"/>
              </a:solidFill>
              <a:ln w="0" cap="flat">
                <a:noFill/>
                <a:prstDash val="solid"/>
                <a:miter/>
              </a:ln>
            </p:spPr>
            <p:txBody>
              <a:bodyPr rtlCol="0" anchor="ctr"/>
              <a:lstStyle/>
              <a:p>
                <a:endParaRPr lang="fi-FI" sz="1013"/>
              </a:p>
            </p:txBody>
          </p:sp>
          <p:sp>
            <p:nvSpPr>
              <p:cNvPr id="23" name="Freeform 22">
                <a:extLst>
                  <a:ext uri="{FF2B5EF4-FFF2-40B4-BE49-F238E27FC236}">
                    <a16:creationId xmlns:a16="http://schemas.microsoft.com/office/drawing/2014/main" id="{DFE251FE-17B0-A102-7139-A4D56AC9F864}"/>
                  </a:ext>
                </a:extLst>
              </p:cNvPr>
              <p:cNvSpPr/>
              <p:nvPr/>
            </p:nvSpPr>
            <p:spPr>
              <a:xfrm>
                <a:off x="4282199" y="5905582"/>
                <a:ext cx="90383" cy="85929"/>
              </a:xfrm>
              <a:custGeom>
                <a:avLst/>
                <a:gdLst>
                  <a:gd name="connsiteX0" fmla="*/ 76323 w 90383"/>
                  <a:gd name="connsiteY0" fmla="*/ 45488 h 85929"/>
                  <a:gd name="connsiteX1" fmla="*/ 68876 w 90383"/>
                  <a:gd name="connsiteY1" fmla="*/ 66231 h 85929"/>
                  <a:gd name="connsiteX2" fmla="*/ 46671 w 90383"/>
                  <a:gd name="connsiteY2" fmla="*/ 73017 h 85929"/>
                  <a:gd name="connsiteX3" fmla="*/ 14374 w 90383"/>
                  <a:gd name="connsiteY3" fmla="*/ 73017 h 85929"/>
                  <a:gd name="connsiteX4" fmla="*/ 14374 w 90383"/>
                  <a:gd name="connsiteY4" fmla="*/ 12982 h 85929"/>
                  <a:gd name="connsiteX5" fmla="*/ 46671 w 90383"/>
                  <a:gd name="connsiteY5" fmla="*/ 12982 h 85929"/>
                  <a:gd name="connsiteX6" fmla="*/ 68876 w 90383"/>
                  <a:gd name="connsiteY6" fmla="*/ 19594 h 85929"/>
                  <a:gd name="connsiteX7" fmla="*/ 76323 w 90383"/>
                  <a:gd name="connsiteY7" fmla="*/ 40511 h 85929"/>
                  <a:gd name="connsiteX8" fmla="*/ 76323 w 90383"/>
                  <a:gd name="connsiteY8" fmla="*/ 45557 h 85929"/>
                  <a:gd name="connsiteX9" fmla="*/ 69989 w 90383"/>
                  <a:gd name="connsiteY9" fmla="*/ 4420 h 85929"/>
                  <a:gd name="connsiteX10" fmla="*/ 46497 w 90383"/>
                  <a:gd name="connsiteY10" fmla="*/ 0 h 85929"/>
                  <a:gd name="connsiteX11" fmla="*/ 0 w 90383"/>
                  <a:gd name="connsiteY11" fmla="*/ 0 h 85929"/>
                  <a:gd name="connsiteX12" fmla="*/ 0 w 90383"/>
                  <a:gd name="connsiteY12" fmla="*/ 85929 h 85929"/>
                  <a:gd name="connsiteX13" fmla="*/ 46497 w 90383"/>
                  <a:gd name="connsiteY13" fmla="*/ 85929 h 85929"/>
                  <a:gd name="connsiteX14" fmla="*/ 69989 w 90383"/>
                  <a:gd name="connsiteY14" fmla="*/ 81509 h 85929"/>
                  <a:gd name="connsiteX15" fmla="*/ 85094 w 90383"/>
                  <a:gd name="connsiteY15" fmla="*/ 68214 h 85929"/>
                  <a:gd name="connsiteX16" fmla="*/ 90384 w 90383"/>
                  <a:gd name="connsiteY16" fmla="*/ 45940 h 85929"/>
                  <a:gd name="connsiteX17" fmla="*/ 90384 w 90383"/>
                  <a:gd name="connsiteY17" fmla="*/ 39989 h 85929"/>
                  <a:gd name="connsiteX18" fmla="*/ 85094 w 90383"/>
                  <a:gd name="connsiteY18" fmla="*/ 17680 h 85929"/>
                  <a:gd name="connsiteX19" fmla="*/ 69989 w 90383"/>
                  <a:gd name="connsiteY19" fmla="*/ 4385 h 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3" h="85929">
                    <a:moveTo>
                      <a:pt x="76323" y="45488"/>
                    </a:moveTo>
                    <a:cubicBezTo>
                      <a:pt x="76323" y="54815"/>
                      <a:pt x="73818" y="61706"/>
                      <a:pt x="68876" y="66231"/>
                    </a:cubicBezTo>
                    <a:cubicBezTo>
                      <a:pt x="63899" y="70755"/>
                      <a:pt x="56520" y="73017"/>
                      <a:pt x="46671" y="73017"/>
                    </a:cubicBezTo>
                    <a:lnTo>
                      <a:pt x="14374" y="73017"/>
                    </a:lnTo>
                    <a:lnTo>
                      <a:pt x="14374" y="12982"/>
                    </a:lnTo>
                    <a:lnTo>
                      <a:pt x="46671" y="12982"/>
                    </a:lnTo>
                    <a:cubicBezTo>
                      <a:pt x="56520" y="12982"/>
                      <a:pt x="63934" y="15174"/>
                      <a:pt x="68876" y="19594"/>
                    </a:cubicBezTo>
                    <a:cubicBezTo>
                      <a:pt x="73852" y="23979"/>
                      <a:pt x="76323" y="30940"/>
                      <a:pt x="76323" y="40511"/>
                    </a:cubicBezTo>
                    <a:lnTo>
                      <a:pt x="76323" y="45557"/>
                    </a:lnTo>
                    <a:close/>
                    <a:moveTo>
                      <a:pt x="69989" y="4420"/>
                    </a:moveTo>
                    <a:cubicBezTo>
                      <a:pt x="63411" y="1497"/>
                      <a:pt x="55581" y="0"/>
                      <a:pt x="46497" y="0"/>
                    </a:cubicBezTo>
                    <a:lnTo>
                      <a:pt x="0" y="0"/>
                    </a:lnTo>
                    <a:lnTo>
                      <a:pt x="0" y="85929"/>
                    </a:lnTo>
                    <a:lnTo>
                      <a:pt x="46497" y="85929"/>
                    </a:lnTo>
                    <a:cubicBezTo>
                      <a:pt x="55581" y="85929"/>
                      <a:pt x="63446" y="84467"/>
                      <a:pt x="69989" y="81509"/>
                    </a:cubicBezTo>
                    <a:cubicBezTo>
                      <a:pt x="76532" y="78586"/>
                      <a:pt x="81579" y="74131"/>
                      <a:pt x="85094" y="68214"/>
                    </a:cubicBezTo>
                    <a:cubicBezTo>
                      <a:pt x="88609" y="62298"/>
                      <a:pt x="90384" y="54885"/>
                      <a:pt x="90384" y="45940"/>
                    </a:cubicBezTo>
                    <a:lnTo>
                      <a:pt x="90384" y="39989"/>
                    </a:lnTo>
                    <a:cubicBezTo>
                      <a:pt x="90384" y="31044"/>
                      <a:pt x="88609" y="23631"/>
                      <a:pt x="85094" y="17680"/>
                    </a:cubicBezTo>
                    <a:cubicBezTo>
                      <a:pt x="81579" y="11764"/>
                      <a:pt x="76532" y="7343"/>
                      <a:pt x="69989" y="4385"/>
                    </a:cubicBezTo>
                  </a:path>
                </a:pathLst>
              </a:custGeom>
              <a:solidFill>
                <a:srgbClr val="1C1A4D"/>
              </a:solidFill>
              <a:ln w="0" cap="flat">
                <a:noFill/>
                <a:prstDash val="solid"/>
                <a:miter/>
              </a:ln>
            </p:spPr>
            <p:txBody>
              <a:bodyPr rtlCol="0" anchor="ctr"/>
              <a:lstStyle/>
              <a:p>
                <a:endParaRPr lang="fi-FI" sz="1013"/>
              </a:p>
            </p:txBody>
          </p:sp>
        </p:grpSp>
        <p:sp>
          <p:nvSpPr>
            <p:cNvPr id="15" name="Freeform 14">
              <a:extLst>
                <a:ext uri="{FF2B5EF4-FFF2-40B4-BE49-F238E27FC236}">
                  <a16:creationId xmlns:a16="http://schemas.microsoft.com/office/drawing/2014/main" id="{DCF75A93-202A-6BD7-9862-C8237BE7E71A}"/>
                </a:ext>
              </a:extLst>
            </p:cNvPr>
            <p:cNvSpPr/>
            <p:nvPr/>
          </p:nvSpPr>
          <p:spPr>
            <a:xfrm>
              <a:off x="4399729" y="5905616"/>
              <a:ext cx="94525" cy="85894"/>
            </a:xfrm>
            <a:custGeom>
              <a:avLst/>
              <a:gdLst>
                <a:gd name="connsiteX0" fmla="*/ 80430 w 94525"/>
                <a:gd name="connsiteY0" fmla="*/ 67135 h 85894"/>
                <a:gd name="connsiteX1" fmla="*/ 13991 w 94525"/>
                <a:gd name="connsiteY1" fmla="*/ 0 h 85894"/>
                <a:gd name="connsiteX2" fmla="*/ 6091 w 94525"/>
                <a:gd name="connsiteY2" fmla="*/ 0 h 85894"/>
                <a:gd name="connsiteX3" fmla="*/ 0 w 94525"/>
                <a:gd name="connsiteY3" fmla="*/ 0 h 85894"/>
                <a:gd name="connsiteX4" fmla="*/ 0 w 94525"/>
                <a:gd name="connsiteY4" fmla="*/ 85894 h 85894"/>
                <a:gd name="connsiteX5" fmla="*/ 13991 w 94525"/>
                <a:gd name="connsiteY5" fmla="*/ 85894 h 85894"/>
                <a:gd name="connsiteX6" fmla="*/ 13991 w 94525"/>
                <a:gd name="connsiteY6" fmla="*/ 18863 h 85894"/>
                <a:gd name="connsiteX7" fmla="*/ 80430 w 94525"/>
                <a:gd name="connsiteY7" fmla="*/ 85894 h 85894"/>
                <a:gd name="connsiteX8" fmla="*/ 94526 w 94525"/>
                <a:gd name="connsiteY8" fmla="*/ 85894 h 85894"/>
                <a:gd name="connsiteX9" fmla="*/ 94526 w 94525"/>
                <a:gd name="connsiteY9" fmla="*/ 0 h 85894"/>
                <a:gd name="connsiteX10" fmla="*/ 80430 w 94525"/>
                <a:gd name="connsiteY10" fmla="*/ 0 h 85894"/>
                <a:gd name="connsiteX11" fmla="*/ 80430 w 94525"/>
                <a:gd name="connsiteY11" fmla="*/ 67135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 h="85894">
                  <a:moveTo>
                    <a:pt x="80430" y="67135"/>
                  </a:moveTo>
                  <a:lnTo>
                    <a:pt x="13991" y="0"/>
                  </a:lnTo>
                  <a:lnTo>
                    <a:pt x="6091" y="0"/>
                  </a:lnTo>
                  <a:lnTo>
                    <a:pt x="0" y="0"/>
                  </a:lnTo>
                  <a:lnTo>
                    <a:pt x="0" y="85894"/>
                  </a:lnTo>
                  <a:lnTo>
                    <a:pt x="13991" y="85894"/>
                  </a:lnTo>
                  <a:lnTo>
                    <a:pt x="13991" y="18863"/>
                  </a:lnTo>
                  <a:lnTo>
                    <a:pt x="80430" y="85894"/>
                  </a:lnTo>
                  <a:lnTo>
                    <a:pt x="94526" y="85894"/>
                  </a:lnTo>
                  <a:lnTo>
                    <a:pt x="94526" y="0"/>
                  </a:lnTo>
                  <a:lnTo>
                    <a:pt x="80430" y="0"/>
                  </a:lnTo>
                  <a:lnTo>
                    <a:pt x="80430" y="67135"/>
                  </a:lnTo>
                  <a:close/>
                </a:path>
              </a:pathLst>
            </a:custGeom>
            <a:solidFill>
              <a:srgbClr val="1C1A4D"/>
            </a:solidFill>
            <a:ln w="0" cap="flat">
              <a:noFill/>
              <a:prstDash val="solid"/>
              <a:miter/>
            </a:ln>
          </p:spPr>
          <p:txBody>
            <a:bodyPr rtlCol="0" anchor="ctr"/>
            <a:lstStyle/>
            <a:p>
              <a:endParaRPr lang="fi-FI" sz="1013"/>
            </a:p>
          </p:txBody>
        </p:sp>
        <p:sp>
          <p:nvSpPr>
            <p:cNvPr id="16" name="Freeform 15">
              <a:extLst>
                <a:ext uri="{FF2B5EF4-FFF2-40B4-BE49-F238E27FC236}">
                  <a16:creationId xmlns:a16="http://schemas.microsoft.com/office/drawing/2014/main" id="{2340DFE7-4E3D-B511-A4ED-8358D1C37E8D}"/>
                </a:ext>
              </a:extLst>
            </p:cNvPr>
            <p:cNvSpPr/>
            <p:nvPr/>
          </p:nvSpPr>
          <p:spPr>
            <a:xfrm>
              <a:off x="4282094" y="5705741"/>
              <a:ext cx="334563" cy="79873"/>
            </a:xfrm>
            <a:custGeom>
              <a:avLst/>
              <a:gdLst>
                <a:gd name="connsiteX0" fmla="*/ 0 w 334563"/>
                <a:gd name="connsiteY0" fmla="*/ 0 h 79873"/>
                <a:gd name="connsiteX1" fmla="*/ 334563 w 334563"/>
                <a:gd name="connsiteY1" fmla="*/ 0 h 79873"/>
                <a:gd name="connsiteX2" fmla="*/ 334563 w 334563"/>
                <a:gd name="connsiteY2" fmla="*/ 79873 h 79873"/>
                <a:gd name="connsiteX3" fmla="*/ 0 w 334563"/>
                <a:gd name="connsiteY3" fmla="*/ 79873 h 79873"/>
              </a:gdLst>
              <a:ahLst/>
              <a:cxnLst>
                <a:cxn ang="0">
                  <a:pos x="connsiteX0" y="connsiteY0"/>
                </a:cxn>
                <a:cxn ang="0">
                  <a:pos x="connsiteX1" y="connsiteY1"/>
                </a:cxn>
                <a:cxn ang="0">
                  <a:pos x="connsiteX2" y="connsiteY2"/>
                </a:cxn>
                <a:cxn ang="0">
                  <a:pos x="connsiteX3" y="connsiteY3"/>
                </a:cxn>
              </a:cxnLst>
              <a:rect l="l" t="t" r="r" b="b"/>
              <a:pathLst>
                <a:path w="334563" h="79873">
                  <a:moveTo>
                    <a:pt x="0" y="0"/>
                  </a:moveTo>
                  <a:lnTo>
                    <a:pt x="334563" y="0"/>
                  </a:lnTo>
                  <a:lnTo>
                    <a:pt x="334563" y="79873"/>
                  </a:lnTo>
                  <a:lnTo>
                    <a:pt x="0" y="79873"/>
                  </a:lnTo>
                  <a:close/>
                </a:path>
              </a:pathLst>
            </a:custGeom>
            <a:solidFill>
              <a:srgbClr val="9DD8F5"/>
            </a:solidFill>
            <a:ln w="0" cap="flat">
              <a:noFill/>
              <a:prstDash val="solid"/>
              <a:miter/>
            </a:ln>
          </p:spPr>
          <p:txBody>
            <a:bodyPr rtlCol="0" anchor="ctr"/>
            <a:lstStyle/>
            <a:p>
              <a:endParaRPr lang="fi-FI" sz="1013"/>
            </a:p>
          </p:txBody>
        </p:sp>
        <p:sp>
          <p:nvSpPr>
            <p:cNvPr id="17" name="Freeform 16">
              <a:extLst>
                <a:ext uri="{FF2B5EF4-FFF2-40B4-BE49-F238E27FC236}">
                  <a16:creationId xmlns:a16="http://schemas.microsoft.com/office/drawing/2014/main" id="{BE976D4D-0BF0-D68A-C363-822F94847E8B}"/>
                </a:ext>
              </a:extLst>
            </p:cNvPr>
            <p:cNvSpPr/>
            <p:nvPr/>
          </p:nvSpPr>
          <p:spPr>
            <a:xfrm>
              <a:off x="4282094" y="5812239"/>
              <a:ext cx="334563" cy="13329"/>
            </a:xfrm>
            <a:custGeom>
              <a:avLst/>
              <a:gdLst>
                <a:gd name="connsiteX0" fmla="*/ 0 w 334563"/>
                <a:gd name="connsiteY0" fmla="*/ 0 h 13329"/>
                <a:gd name="connsiteX1" fmla="*/ 334563 w 334563"/>
                <a:gd name="connsiteY1" fmla="*/ 0 h 13329"/>
                <a:gd name="connsiteX2" fmla="*/ 334563 w 334563"/>
                <a:gd name="connsiteY2" fmla="*/ 13330 h 13329"/>
                <a:gd name="connsiteX3" fmla="*/ 0 w 334563"/>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563" h="13329">
                  <a:moveTo>
                    <a:pt x="0" y="0"/>
                  </a:moveTo>
                  <a:lnTo>
                    <a:pt x="334563" y="0"/>
                  </a:lnTo>
                  <a:lnTo>
                    <a:pt x="334563"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18" name="Freeform 17">
              <a:extLst>
                <a:ext uri="{FF2B5EF4-FFF2-40B4-BE49-F238E27FC236}">
                  <a16:creationId xmlns:a16="http://schemas.microsoft.com/office/drawing/2014/main" id="{43FC63DD-9E21-C7A0-AEC1-F336E1D1F0B3}"/>
                </a:ext>
              </a:extLst>
            </p:cNvPr>
            <p:cNvSpPr/>
            <p:nvPr/>
          </p:nvSpPr>
          <p:spPr>
            <a:xfrm>
              <a:off x="4282094" y="5838864"/>
              <a:ext cx="334563" cy="26624"/>
            </a:xfrm>
            <a:custGeom>
              <a:avLst/>
              <a:gdLst>
                <a:gd name="connsiteX0" fmla="*/ 0 w 334563"/>
                <a:gd name="connsiteY0" fmla="*/ 0 h 26624"/>
                <a:gd name="connsiteX1" fmla="*/ 334563 w 334563"/>
                <a:gd name="connsiteY1" fmla="*/ 0 h 26624"/>
                <a:gd name="connsiteX2" fmla="*/ 334563 w 334563"/>
                <a:gd name="connsiteY2" fmla="*/ 26624 h 26624"/>
                <a:gd name="connsiteX3" fmla="*/ 0 w 334563"/>
                <a:gd name="connsiteY3" fmla="*/ 26624 h 26624"/>
              </a:gdLst>
              <a:ahLst/>
              <a:cxnLst>
                <a:cxn ang="0">
                  <a:pos x="connsiteX0" y="connsiteY0"/>
                </a:cxn>
                <a:cxn ang="0">
                  <a:pos x="connsiteX1" y="connsiteY1"/>
                </a:cxn>
                <a:cxn ang="0">
                  <a:pos x="connsiteX2" y="connsiteY2"/>
                </a:cxn>
                <a:cxn ang="0">
                  <a:pos x="connsiteX3" y="connsiteY3"/>
                </a:cxn>
              </a:cxnLst>
              <a:rect l="l" t="t" r="r" b="b"/>
              <a:pathLst>
                <a:path w="334563" h="26624">
                  <a:moveTo>
                    <a:pt x="0" y="0"/>
                  </a:moveTo>
                  <a:lnTo>
                    <a:pt x="334563" y="0"/>
                  </a:lnTo>
                  <a:lnTo>
                    <a:pt x="334563" y="26624"/>
                  </a:lnTo>
                  <a:lnTo>
                    <a:pt x="0" y="26624"/>
                  </a:lnTo>
                  <a:close/>
                </a:path>
              </a:pathLst>
            </a:custGeom>
            <a:solidFill>
              <a:srgbClr val="01519C"/>
            </a:solidFill>
            <a:ln w="0" cap="flat">
              <a:noFill/>
              <a:prstDash val="solid"/>
              <a:miter/>
            </a:ln>
          </p:spPr>
          <p:txBody>
            <a:bodyPr rtlCol="0" anchor="ctr"/>
            <a:lstStyle/>
            <a:p>
              <a:endParaRPr lang="fi-FI" sz="1013"/>
            </a:p>
          </p:txBody>
        </p:sp>
        <p:sp>
          <p:nvSpPr>
            <p:cNvPr id="19" name="Freeform 18">
              <a:extLst>
                <a:ext uri="{FF2B5EF4-FFF2-40B4-BE49-F238E27FC236}">
                  <a16:creationId xmlns:a16="http://schemas.microsoft.com/office/drawing/2014/main" id="{74069ED6-9F7F-2DFD-4635-7823AF0FD7AB}"/>
                </a:ext>
              </a:extLst>
            </p:cNvPr>
            <p:cNvSpPr/>
            <p:nvPr/>
          </p:nvSpPr>
          <p:spPr>
            <a:xfrm>
              <a:off x="4519452" y="5905616"/>
              <a:ext cx="97170" cy="85894"/>
            </a:xfrm>
            <a:custGeom>
              <a:avLst/>
              <a:gdLst>
                <a:gd name="connsiteX0" fmla="*/ 81927 w 97170"/>
                <a:gd name="connsiteY0" fmla="*/ 0 h 85894"/>
                <a:gd name="connsiteX1" fmla="*/ 49073 w 97170"/>
                <a:gd name="connsiteY1" fmla="*/ 67135 h 85894"/>
                <a:gd name="connsiteX2" fmla="*/ 16149 w 97170"/>
                <a:gd name="connsiteY2" fmla="*/ 0 h 85894"/>
                <a:gd name="connsiteX3" fmla="*/ 0 w 97170"/>
                <a:gd name="connsiteY3" fmla="*/ 0 h 85894"/>
                <a:gd name="connsiteX4" fmla="*/ 43086 w 97170"/>
                <a:gd name="connsiteY4" fmla="*/ 85894 h 85894"/>
                <a:gd name="connsiteX5" fmla="*/ 54189 w 97170"/>
                <a:gd name="connsiteY5" fmla="*/ 85894 h 85894"/>
                <a:gd name="connsiteX6" fmla="*/ 97171 w 97170"/>
                <a:gd name="connsiteY6" fmla="*/ 0 h 85894"/>
                <a:gd name="connsiteX7" fmla="*/ 81927 w 97170"/>
                <a:gd name="connsiteY7" fmla="*/ 0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0" h="85894">
                  <a:moveTo>
                    <a:pt x="81927" y="0"/>
                  </a:moveTo>
                  <a:lnTo>
                    <a:pt x="49073" y="67135"/>
                  </a:lnTo>
                  <a:lnTo>
                    <a:pt x="16149" y="0"/>
                  </a:lnTo>
                  <a:lnTo>
                    <a:pt x="0" y="0"/>
                  </a:lnTo>
                  <a:lnTo>
                    <a:pt x="43086" y="85894"/>
                  </a:lnTo>
                  <a:lnTo>
                    <a:pt x="54189" y="85894"/>
                  </a:lnTo>
                  <a:lnTo>
                    <a:pt x="97171" y="0"/>
                  </a:lnTo>
                  <a:lnTo>
                    <a:pt x="81927" y="0"/>
                  </a:lnTo>
                  <a:close/>
                </a:path>
              </a:pathLst>
            </a:custGeom>
            <a:solidFill>
              <a:srgbClr val="1C1A4D"/>
            </a:solidFill>
            <a:ln w="0" cap="flat">
              <a:noFill/>
              <a:prstDash val="solid"/>
              <a:miter/>
            </a:ln>
          </p:spPr>
          <p:txBody>
            <a:bodyPr rtlCol="0" anchor="ctr"/>
            <a:lstStyle/>
            <a:p>
              <a:endParaRPr lang="fi-FI" sz="1013"/>
            </a:p>
          </p:txBody>
        </p:sp>
      </p:grpSp>
      <p:grpSp>
        <p:nvGrpSpPr>
          <p:cNvPr id="29" name="Graphic 12">
            <a:extLst>
              <a:ext uri="{FF2B5EF4-FFF2-40B4-BE49-F238E27FC236}">
                <a16:creationId xmlns:a16="http://schemas.microsoft.com/office/drawing/2014/main" id="{A9CD404B-9F63-433D-C5BD-512A370D0F36}"/>
              </a:ext>
            </a:extLst>
          </p:cNvPr>
          <p:cNvGrpSpPr/>
          <p:nvPr userDrawn="1"/>
        </p:nvGrpSpPr>
        <p:grpSpPr>
          <a:xfrm>
            <a:off x="1695887" y="4013479"/>
            <a:ext cx="769629" cy="769656"/>
            <a:chOff x="2261181" y="5351305"/>
            <a:chExt cx="1026172" cy="1026208"/>
          </a:xfrm>
        </p:grpSpPr>
        <p:grpSp>
          <p:nvGrpSpPr>
            <p:cNvPr id="30" name="Graphic 12">
              <a:extLst>
                <a:ext uri="{FF2B5EF4-FFF2-40B4-BE49-F238E27FC236}">
                  <a16:creationId xmlns:a16="http://schemas.microsoft.com/office/drawing/2014/main" id="{C0FFC9AA-89D6-C2CA-72D3-ACEA1BC5079E}"/>
                </a:ext>
              </a:extLst>
            </p:cNvPr>
            <p:cNvGrpSpPr/>
            <p:nvPr/>
          </p:nvGrpSpPr>
          <p:grpSpPr>
            <a:xfrm>
              <a:off x="2261181" y="5351305"/>
              <a:ext cx="1026172" cy="1026208"/>
              <a:chOff x="2261181" y="5351305"/>
              <a:chExt cx="1026172" cy="1026208"/>
            </a:xfrm>
          </p:grpSpPr>
          <p:sp>
            <p:nvSpPr>
              <p:cNvPr id="43" name="Freeform 42">
                <a:extLst>
                  <a:ext uri="{FF2B5EF4-FFF2-40B4-BE49-F238E27FC236}">
                    <a16:creationId xmlns:a16="http://schemas.microsoft.com/office/drawing/2014/main" id="{A901461A-F0C5-0885-DBE4-4F551947B8AE}"/>
                  </a:ext>
                </a:extLst>
              </p:cNvPr>
              <p:cNvSpPr/>
              <p:nvPr/>
            </p:nvSpPr>
            <p:spPr>
              <a:xfrm>
                <a:off x="2261181" y="5351305"/>
                <a:ext cx="1026172" cy="1026208"/>
              </a:xfrm>
              <a:custGeom>
                <a:avLst/>
                <a:gdLst>
                  <a:gd name="connsiteX0" fmla="*/ 1026173 w 1026172"/>
                  <a:gd name="connsiteY0" fmla="*/ 513104 h 1026208"/>
                  <a:gd name="connsiteX1" fmla="*/ 513069 w 1026172"/>
                  <a:gd name="connsiteY1" fmla="*/ 1026209 h 1026208"/>
                  <a:gd name="connsiteX2" fmla="*/ 0 w 1026172"/>
                  <a:gd name="connsiteY2" fmla="*/ 513104 h 1026208"/>
                  <a:gd name="connsiteX3" fmla="*/ 513069 w 1026172"/>
                  <a:gd name="connsiteY3" fmla="*/ 0 h 1026208"/>
                  <a:gd name="connsiteX4" fmla="*/ 1026173 w 1026172"/>
                  <a:gd name="connsiteY4" fmla="*/ 513104 h 102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208">
                    <a:moveTo>
                      <a:pt x="1026173" y="513104"/>
                    </a:moveTo>
                    <a:cubicBezTo>
                      <a:pt x="1026173" y="796473"/>
                      <a:pt x="796472" y="1026209"/>
                      <a:pt x="513069" y="1026209"/>
                    </a:cubicBezTo>
                    <a:cubicBezTo>
                      <a:pt x="229666" y="1026209"/>
                      <a:pt x="0" y="796438"/>
                      <a:pt x="0" y="513104"/>
                    </a:cubicBezTo>
                    <a:cubicBezTo>
                      <a:pt x="0" y="229771"/>
                      <a:pt x="229701" y="0"/>
                      <a:pt x="513069" y="0"/>
                    </a:cubicBezTo>
                    <a:cubicBezTo>
                      <a:pt x="796437" y="0"/>
                      <a:pt x="1026173" y="229701"/>
                      <a:pt x="1026173" y="513104"/>
                    </a:cubicBezTo>
                  </a:path>
                </a:pathLst>
              </a:custGeom>
              <a:solidFill>
                <a:srgbClr val="FFFFFF"/>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77DF8153-56E0-7382-2767-07BE705A6DC7}"/>
                  </a:ext>
                </a:extLst>
              </p:cNvPr>
              <p:cNvSpPr/>
              <p:nvPr/>
            </p:nvSpPr>
            <p:spPr>
              <a:xfrm>
                <a:off x="2384001" y="5938853"/>
                <a:ext cx="780462" cy="286465"/>
              </a:xfrm>
              <a:custGeom>
                <a:avLst/>
                <a:gdLst>
                  <a:gd name="connsiteX0" fmla="*/ 11172 w 780462"/>
                  <a:gd name="connsiteY0" fmla="*/ 7691 h 286465"/>
                  <a:gd name="connsiteX1" fmla="*/ 0 w 780462"/>
                  <a:gd name="connsiteY1" fmla="*/ 10058 h 286465"/>
                  <a:gd name="connsiteX2" fmla="*/ 213344 w 780462"/>
                  <a:gd name="connsiteY2" fmla="*/ 285039 h 286465"/>
                  <a:gd name="connsiteX3" fmla="*/ 218355 w 780462"/>
                  <a:gd name="connsiteY3" fmla="*/ 274772 h 286465"/>
                  <a:gd name="connsiteX4" fmla="*/ 11172 w 780462"/>
                  <a:gd name="connsiteY4" fmla="*/ 7691 h 286465"/>
                  <a:gd name="connsiteX5" fmla="*/ 234574 w 780462"/>
                  <a:gd name="connsiteY5" fmla="*/ 241395 h 286465"/>
                  <a:gd name="connsiteX6" fmla="*/ 47472 w 780462"/>
                  <a:gd name="connsiteY6" fmla="*/ 0 h 286465"/>
                  <a:gd name="connsiteX7" fmla="*/ 36265 w 780462"/>
                  <a:gd name="connsiteY7" fmla="*/ 2367 h 286465"/>
                  <a:gd name="connsiteX8" fmla="*/ 229562 w 780462"/>
                  <a:gd name="connsiteY8" fmla="*/ 251697 h 286465"/>
                  <a:gd name="connsiteX9" fmla="*/ 234574 w 780462"/>
                  <a:gd name="connsiteY9" fmla="*/ 241430 h 286465"/>
                  <a:gd name="connsiteX10" fmla="*/ 744128 w 780462"/>
                  <a:gd name="connsiteY10" fmla="*/ 2715 h 286465"/>
                  <a:gd name="connsiteX11" fmla="*/ 732921 w 780462"/>
                  <a:gd name="connsiteY11" fmla="*/ 348 h 286465"/>
                  <a:gd name="connsiteX12" fmla="*/ 542756 w 780462"/>
                  <a:gd name="connsiteY12" fmla="*/ 242927 h 286465"/>
                  <a:gd name="connsiteX13" fmla="*/ 547838 w 780462"/>
                  <a:gd name="connsiteY13" fmla="*/ 253159 h 286465"/>
                  <a:gd name="connsiteX14" fmla="*/ 744128 w 780462"/>
                  <a:gd name="connsiteY14" fmla="*/ 2680 h 286465"/>
                  <a:gd name="connsiteX15" fmla="*/ 780462 w 780462"/>
                  <a:gd name="connsiteY15" fmla="*/ 10337 h 286465"/>
                  <a:gd name="connsiteX16" fmla="*/ 769290 w 780462"/>
                  <a:gd name="connsiteY16" fmla="*/ 7970 h 286465"/>
                  <a:gd name="connsiteX17" fmla="*/ 559183 w 780462"/>
                  <a:gd name="connsiteY17" fmla="*/ 276233 h 286465"/>
                  <a:gd name="connsiteX18" fmla="*/ 564230 w 780462"/>
                  <a:gd name="connsiteY18" fmla="*/ 286466 h 286465"/>
                  <a:gd name="connsiteX19" fmla="*/ 780462 w 780462"/>
                  <a:gd name="connsiteY19" fmla="*/ 10302 h 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62" h="286465">
                    <a:moveTo>
                      <a:pt x="11172" y="7691"/>
                    </a:moveTo>
                    <a:lnTo>
                      <a:pt x="0" y="10058"/>
                    </a:lnTo>
                    <a:cubicBezTo>
                      <a:pt x="25441" y="130791"/>
                      <a:pt x="105697" y="231476"/>
                      <a:pt x="213344" y="285039"/>
                    </a:cubicBezTo>
                    <a:lnTo>
                      <a:pt x="218355" y="274772"/>
                    </a:lnTo>
                    <a:cubicBezTo>
                      <a:pt x="113807" y="222741"/>
                      <a:pt x="35882" y="124944"/>
                      <a:pt x="11172" y="7691"/>
                    </a:cubicBezTo>
                    <a:moveTo>
                      <a:pt x="234574" y="241395"/>
                    </a:moveTo>
                    <a:cubicBezTo>
                      <a:pt x="140153" y="194341"/>
                      <a:pt x="69780" y="105941"/>
                      <a:pt x="47472" y="0"/>
                    </a:cubicBezTo>
                    <a:lnTo>
                      <a:pt x="36265" y="2367"/>
                    </a:lnTo>
                    <a:cubicBezTo>
                      <a:pt x="59305" y="111788"/>
                      <a:pt x="132009" y="203112"/>
                      <a:pt x="229562" y="251697"/>
                    </a:cubicBezTo>
                    <a:lnTo>
                      <a:pt x="234574" y="241430"/>
                    </a:lnTo>
                    <a:close/>
                    <a:moveTo>
                      <a:pt x="744128" y="2715"/>
                    </a:moveTo>
                    <a:lnTo>
                      <a:pt x="732921" y="348"/>
                    </a:lnTo>
                    <a:cubicBezTo>
                      <a:pt x="710264" y="107298"/>
                      <a:pt x="638639" y="196325"/>
                      <a:pt x="542756" y="242927"/>
                    </a:cubicBezTo>
                    <a:lnTo>
                      <a:pt x="547838" y="253159"/>
                    </a:lnTo>
                    <a:cubicBezTo>
                      <a:pt x="646818" y="205026"/>
                      <a:pt x="720775" y="113111"/>
                      <a:pt x="744128" y="2680"/>
                    </a:cubicBezTo>
                    <a:moveTo>
                      <a:pt x="780462" y="10337"/>
                    </a:moveTo>
                    <a:lnTo>
                      <a:pt x="769290" y="7970"/>
                    </a:lnTo>
                    <a:cubicBezTo>
                      <a:pt x="744267" y="126197"/>
                      <a:pt x="665159" y="224655"/>
                      <a:pt x="559183" y="276233"/>
                    </a:cubicBezTo>
                    <a:lnTo>
                      <a:pt x="564230" y="286466"/>
                    </a:lnTo>
                    <a:cubicBezTo>
                      <a:pt x="673303" y="233356"/>
                      <a:pt x="754743" y="132009"/>
                      <a:pt x="780462" y="10302"/>
                    </a:cubicBezTo>
                  </a:path>
                </a:pathLst>
              </a:custGeom>
              <a:solidFill>
                <a:srgbClr val="229FDA"/>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25CCB1A4-BE5C-86B3-560B-7B354268D4D0}"/>
                  </a:ext>
                </a:extLst>
              </p:cNvPr>
              <p:cNvSpPr/>
              <p:nvPr/>
            </p:nvSpPr>
            <p:spPr>
              <a:xfrm>
                <a:off x="2375611" y="5468835"/>
                <a:ext cx="798144" cy="460864"/>
              </a:xfrm>
              <a:custGeom>
                <a:avLst/>
                <a:gdLst>
                  <a:gd name="connsiteX0" fmla="*/ 745278 w 798144"/>
                  <a:gd name="connsiteY0" fmla="*/ 447083 h 460864"/>
                  <a:gd name="connsiteX1" fmla="*/ 744652 w 798144"/>
                  <a:gd name="connsiteY1" fmla="*/ 454043 h 460864"/>
                  <a:gd name="connsiteX2" fmla="*/ 793481 w 798144"/>
                  <a:gd name="connsiteY2" fmla="*/ 458394 h 460864"/>
                  <a:gd name="connsiteX3" fmla="*/ 794107 w 798144"/>
                  <a:gd name="connsiteY3" fmla="*/ 451433 h 460864"/>
                  <a:gd name="connsiteX4" fmla="*/ 764072 w 798144"/>
                  <a:gd name="connsiteY4" fmla="*/ 433614 h 460864"/>
                  <a:gd name="connsiteX5" fmla="*/ 755093 w 798144"/>
                  <a:gd name="connsiteY5" fmla="*/ 428881 h 460864"/>
                  <a:gd name="connsiteX6" fmla="*/ 755162 w 798144"/>
                  <a:gd name="connsiteY6" fmla="*/ 428219 h 460864"/>
                  <a:gd name="connsiteX7" fmla="*/ 765116 w 798144"/>
                  <a:gd name="connsiteY7" fmla="*/ 425435 h 460864"/>
                  <a:gd name="connsiteX8" fmla="*/ 797518 w 798144"/>
                  <a:gd name="connsiteY8" fmla="*/ 413080 h 460864"/>
                  <a:gd name="connsiteX9" fmla="*/ 798144 w 798144"/>
                  <a:gd name="connsiteY9" fmla="*/ 406119 h 460864"/>
                  <a:gd name="connsiteX10" fmla="*/ 749316 w 798144"/>
                  <a:gd name="connsiteY10" fmla="*/ 401804 h 460864"/>
                  <a:gd name="connsiteX11" fmla="*/ 748689 w 798144"/>
                  <a:gd name="connsiteY11" fmla="*/ 408764 h 460864"/>
                  <a:gd name="connsiteX12" fmla="*/ 774896 w 798144"/>
                  <a:gd name="connsiteY12" fmla="*/ 411096 h 460864"/>
                  <a:gd name="connsiteX13" fmla="*/ 786172 w 798144"/>
                  <a:gd name="connsiteY13" fmla="*/ 411444 h 460864"/>
                  <a:gd name="connsiteX14" fmla="*/ 786103 w 798144"/>
                  <a:gd name="connsiteY14" fmla="*/ 412105 h 460864"/>
                  <a:gd name="connsiteX15" fmla="*/ 775000 w 798144"/>
                  <a:gd name="connsiteY15" fmla="*/ 414750 h 460864"/>
                  <a:gd name="connsiteX16" fmla="*/ 747227 w 798144"/>
                  <a:gd name="connsiteY16" fmla="*/ 425191 h 460864"/>
                  <a:gd name="connsiteX17" fmla="*/ 746740 w 798144"/>
                  <a:gd name="connsiteY17" fmla="*/ 430725 h 460864"/>
                  <a:gd name="connsiteX18" fmla="*/ 771450 w 798144"/>
                  <a:gd name="connsiteY18" fmla="*/ 445168 h 460864"/>
                  <a:gd name="connsiteX19" fmla="*/ 782379 w 798144"/>
                  <a:gd name="connsiteY19" fmla="*/ 450667 h 460864"/>
                  <a:gd name="connsiteX20" fmla="*/ 782309 w 798144"/>
                  <a:gd name="connsiteY20" fmla="*/ 451329 h 460864"/>
                  <a:gd name="connsiteX21" fmla="*/ 770546 w 798144"/>
                  <a:gd name="connsiteY21" fmla="*/ 449380 h 460864"/>
                  <a:gd name="connsiteX22" fmla="*/ 745278 w 798144"/>
                  <a:gd name="connsiteY22" fmla="*/ 447117 h 460864"/>
                  <a:gd name="connsiteX23" fmla="*/ 789548 w 798144"/>
                  <a:gd name="connsiteY23" fmla="*/ 364529 h 460864"/>
                  <a:gd name="connsiteX24" fmla="*/ 790697 w 798144"/>
                  <a:gd name="connsiteY24" fmla="*/ 394251 h 460864"/>
                  <a:gd name="connsiteX25" fmla="*/ 797274 w 798144"/>
                  <a:gd name="connsiteY25" fmla="*/ 394008 h 460864"/>
                  <a:gd name="connsiteX26" fmla="*/ 796161 w 798144"/>
                  <a:gd name="connsiteY26" fmla="*/ 364286 h 460864"/>
                  <a:gd name="connsiteX27" fmla="*/ 789548 w 798144"/>
                  <a:gd name="connsiteY27" fmla="*/ 364564 h 460864"/>
                  <a:gd name="connsiteX28" fmla="*/ 747193 w 798144"/>
                  <a:gd name="connsiteY28" fmla="*/ 366130 h 460864"/>
                  <a:gd name="connsiteX29" fmla="*/ 748341 w 798144"/>
                  <a:gd name="connsiteY29" fmla="*/ 396479 h 460864"/>
                  <a:gd name="connsiteX30" fmla="*/ 754954 w 798144"/>
                  <a:gd name="connsiteY30" fmla="*/ 396235 h 460864"/>
                  <a:gd name="connsiteX31" fmla="*/ 754049 w 798144"/>
                  <a:gd name="connsiteY31" fmla="*/ 373126 h 460864"/>
                  <a:gd name="connsiteX32" fmla="*/ 769014 w 798144"/>
                  <a:gd name="connsiteY32" fmla="*/ 372569 h 460864"/>
                  <a:gd name="connsiteX33" fmla="*/ 769745 w 798144"/>
                  <a:gd name="connsiteY33" fmla="*/ 391780 h 460864"/>
                  <a:gd name="connsiteX34" fmla="*/ 776358 w 798144"/>
                  <a:gd name="connsiteY34" fmla="*/ 391502 h 460864"/>
                  <a:gd name="connsiteX35" fmla="*/ 775627 w 798144"/>
                  <a:gd name="connsiteY35" fmla="*/ 372290 h 460864"/>
                  <a:gd name="connsiteX36" fmla="*/ 786555 w 798144"/>
                  <a:gd name="connsiteY36" fmla="*/ 371873 h 460864"/>
                  <a:gd name="connsiteX37" fmla="*/ 786277 w 798144"/>
                  <a:gd name="connsiteY37" fmla="*/ 364634 h 460864"/>
                  <a:gd name="connsiteX38" fmla="*/ 747227 w 798144"/>
                  <a:gd name="connsiteY38" fmla="*/ 366095 h 460864"/>
                  <a:gd name="connsiteX39" fmla="*/ 782727 w 798144"/>
                  <a:gd name="connsiteY39" fmla="*/ 319111 h 460864"/>
                  <a:gd name="connsiteX40" fmla="*/ 788817 w 798144"/>
                  <a:gd name="connsiteY40" fmla="*/ 355933 h 460864"/>
                  <a:gd name="connsiteX41" fmla="*/ 795395 w 798144"/>
                  <a:gd name="connsiteY41" fmla="*/ 354854 h 460864"/>
                  <a:gd name="connsiteX42" fmla="*/ 789270 w 798144"/>
                  <a:gd name="connsiteY42" fmla="*/ 318067 h 460864"/>
                  <a:gd name="connsiteX43" fmla="*/ 782727 w 798144"/>
                  <a:gd name="connsiteY43" fmla="*/ 319146 h 460864"/>
                  <a:gd name="connsiteX44" fmla="*/ 743399 w 798144"/>
                  <a:gd name="connsiteY44" fmla="*/ 340863 h 460864"/>
                  <a:gd name="connsiteX45" fmla="*/ 744582 w 798144"/>
                  <a:gd name="connsiteY45" fmla="*/ 348033 h 460864"/>
                  <a:gd name="connsiteX46" fmla="*/ 783075 w 798144"/>
                  <a:gd name="connsiteY46" fmla="*/ 341664 h 460864"/>
                  <a:gd name="connsiteX47" fmla="*/ 781891 w 798144"/>
                  <a:gd name="connsiteY47" fmla="*/ 334529 h 460864"/>
                  <a:gd name="connsiteX48" fmla="*/ 743399 w 798144"/>
                  <a:gd name="connsiteY48" fmla="*/ 340898 h 460864"/>
                  <a:gd name="connsiteX49" fmla="*/ 735011 w 798144"/>
                  <a:gd name="connsiteY49" fmla="*/ 305886 h 460864"/>
                  <a:gd name="connsiteX50" fmla="*/ 735568 w 798144"/>
                  <a:gd name="connsiteY50" fmla="*/ 308044 h 460864"/>
                  <a:gd name="connsiteX51" fmla="*/ 754153 w 798144"/>
                  <a:gd name="connsiteY51" fmla="*/ 320468 h 460864"/>
                  <a:gd name="connsiteX52" fmla="*/ 755545 w 798144"/>
                  <a:gd name="connsiteY52" fmla="*/ 320086 h 460864"/>
                  <a:gd name="connsiteX53" fmla="*/ 764107 w 798144"/>
                  <a:gd name="connsiteY53" fmla="*/ 302684 h 460864"/>
                  <a:gd name="connsiteX54" fmla="*/ 762715 w 798144"/>
                  <a:gd name="connsiteY54" fmla="*/ 297568 h 460864"/>
                  <a:gd name="connsiteX55" fmla="*/ 767413 w 798144"/>
                  <a:gd name="connsiteY55" fmla="*/ 288902 h 460864"/>
                  <a:gd name="connsiteX56" fmla="*/ 768492 w 798144"/>
                  <a:gd name="connsiteY56" fmla="*/ 288623 h 460864"/>
                  <a:gd name="connsiteX57" fmla="*/ 777228 w 798144"/>
                  <a:gd name="connsiteY57" fmla="*/ 294923 h 460864"/>
                  <a:gd name="connsiteX58" fmla="*/ 777785 w 798144"/>
                  <a:gd name="connsiteY58" fmla="*/ 296941 h 460864"/>
                  <a:gd name="connsiteX59" fmla="*/ 773260 w 798144"/>
                  <a:gd name="connsiteY59" fmla="*/ 306686 h 460864"/>
                  <a:gd name="connsiteX60" fmla="*/ 775140 w 798144"/>
                  <a:gd name="connsiteY60" fmla="*/ 313682 h 460864"/>
                  <a:gd name="connsiteX61" fmla="*/ 784223 w 798144"/>
                  <a:gd name="connsiteY61" fmla="*/ 295236 h 460864"/>
                  <a:gd name="connsiteX62" fmla="*/ 783632 w 798144"/>
                  <a:gd name="connsiteY62" fmla="*/ 293078 h 460864"/>
                  <a:gd name="connsiteX63" fmla="*/ 766404 w 798144"/>
                  <a:gd name="connsiteY63" fmla="*/ 281489 h 460864"/>
                  <a:gd name="connsiteX64" fmla="*/ 764699 w 798144"/>
                  <a:gd name="connsiteY64" fmla="*/ 281941 h 460864"/>
                  <a:gd name="connsiteX65" fmla="*/ 755893 w 798144"/>
                  <a:gd name="connsiteY65" fmla="*/ 299726 h 460864"/>
                  <a:gd name="connsiteX66" fmla="*/ 757181 w 798144"/>
                  <a:gd name="connsiteY66" fmla="*/ 304528 h 460864"/>
                  <a:gd name="connsiteX67" fmla="*/ 752622 w 798144"/>
                  <a:gd name="connsiteY67" fmla="*/ 313125 h 460864"/>
                  <a:gd name="connsiteX68" fmla="*/ 751752 w 798144"/>
                  <a:gd name="connsiteY68" fmla="*/ 313369 h 460864"/>
                  <a:gd name="connsiteX69" fmla="*/ 741937 w 798144"/>
                  <a:gd name="connsiteY69" fmla="*/ 306129 h 460864"/>
                  <a:gd name="connsiteX70" fmla="*/ 741380 w 798144"/>
                  <a:gd name="connsiteY70" fmla="*/ 304111 h 460864"/>
                  <a:gd name="connsiteX71" fmla="*/ 746810 w 798144"/>
                  <a:gd name="connsiteY71" fmla="*/ 292869 h 460864"/>
                  <a:gd name="connsiteX72" fmla="*/ 744930 w 798144"/>
                  <a:gd name="connsiteY72" fmla="*/ 285874 h 460864"/>
                  <a:gd name="connsiteX73" fmla="*/ 734977 w 798144"/>
                  <a:gd name="connsiteY73" fmla="*/ 305781 h 460864"/>
                  <a:gd name="connsiteX74" fmla="*/ 722447 w 798144"/>
                  <a:gd name="connsiteY74" fmla="*/ 266906 h 460864"/>
                  <a:gd name="connsiteX75" fmla="*/ 725197 w 798144"/>
                  <a:gd name="connsiteY75" fmla="*/ 273623 h 460864"/>
                  <a:gd name="connsiteX76" fmla="*/ 741937 w 798144"/>
                  <a:gd name="connsiteY76" fmla="*/ 266767 h 460864"/>
                  <a:gd name="connsiteX77" fmla="*/ 777297 w 798144"/>
                  <a:gd name="connsiteY77" fmla="*/ 271535 h 460864"/>
                  <a:gd name="connsiteX78" fmla="*/ 774409 w 798144"/>
                  <a:gd name="connsiteY78" fmla="*/ 264470 h 460864"/>
                  <a:gd name="connsiteX79" fmla="*/ 754466 w 798144"/>
                  <a:gd name="connsiteY79" fmla="*/ 261790 h 460864"/>
                  <a:gd name="connsiteX80" fmla="*/ 746496 w 798144"/>
                  <a:gd name="connsiteY80" fmla="*/ 261755 h 460864"/>
                  <a:gd name="connsiteX81" fmla="*/ 746218 w 798144"/>
                  <a:gd name="connsiteY81" fmla="*/ 261164 h 460864"/>
                  <a:gd name="connsiteX82" fmla="*/ 751926 w 798144"/>
                  <a:gd name="connsiteY82" fmla="*/ 255456 h 460864"/>
                  <a:gd name="connsiteX83" fmla="*/ 764246 w 798144"/>
                  <a:gd name="connsiteY83" fmla="*/ 239690 h 460864"/>
                  <a:gd name="connsiteX84" fmla="*/ 761149 w 798144"/>
                  <a:gd name="connsiteY84" fmla="*/ 232068 h 460864"/>
                  <a:gd name="connsiteX85" fmla="*/ 739466 w 798144"/>
                  <a:gd name="connsiteY85" fmla="*/ 259980 h 460864"/>
                  <a:gd name="connsiteX86" fmla="*/ 722482 w 798144"/>
                  <a:gd name="connsiteY86" fmla="*/ 266941 h 460864"/>
                  <a:gd name="connsiteX87" fmla="*/ 705603 w 798144"/>
                  <a:gd name="connsiteY87" fmla="*/ 232834 h 460864"/>
                  <a:gd name="connsiteX88" fmla="*/ 706647 w 798144"/>
                  <a:gd name="connsiteY88" fmla="*/ 234783 h 460864"/>
                  <a:gd name="connsiteX89" fmla="*/ 727529 w 798144"/>
                  <a:gd name="connsiteY89" fmla="*/ 242822 h 460864"/>
                  <a:gd name="connsiteX90" fmla="*/ 728782 w 798144"/>
                  <a:gd name="connsiteY90" fmla="*/ 242161 h 460864"/>
                  <a:gd name="connsiteX91" fmla="*/ 733306 w 798144"/>
                  <a:gd name="connsiteY91" fmla="*/ 223298 h 460864"/>
                  <a:gd name="connsiteX92" fmla="*/ 730835 w 798144"/>
                  <a:gd name="connsiteY92" fmla="*/ 218599 h 460864"/>
                  <a:gd name="connsiteX93" fmla="*/ 733515 w 798144"/>
                  <a:gd name="connsiteY93" fmla="*/ 209133 h 460864"/>
                  <a:gd name="connsiteX94" fmla="*/ 734524 w 798144"/>
                  <a:gd name="connsiteY94" fmla="*/ 208611 h 460864"/>
                  <a:gd name="connsiteX95" fmla="*/ 744443 w 798144"/>
                  <a:gd name="connsiteY95" fmla="*/ 212857 h 460864"/>
                  <a:gd name="connsiteX96" fmla="*/ 745418 w 798144"/>
                  <a:gd name="connsiteY96" fmla="*/ 214701 h 460864"/>
                  <a:gd name="connsiteX97" fmla="*/ 743121 w 798144"/>
                  <a:gd name="connsiteY97" fmla="*/ 225212 h 460864"/>
                  <a:gd name="connsiteX98" fmla="*/ 746496 w 798144"/>
                  <a:gd name="connsiteY98" fmla="*/ 231616 h 460864"/>
                  <a:gd name="connsiteX99" fmla="*/ 751334 w 798144"/>
                  <a:gd name="connsiteY99" fmla="*/ 211639 h 460864"/>
                  <a:gd name="connsiteX100" fmla="*/ 750290 w 798144"/>
                  <a:gd name="connsiteY100" fmla="*/ 209655 h 460864"/>
                  <a:gd name="connsiteX101" fmla="*/ 730939 w 798144"/>
                  <a:gd name="connsiteY101" fmla="*/ 202137 h 460864"/>
                  <a:gd name="connsiteX102" fmla="*/ 729373 w 798144"/>
                  <a:gd name="connsiteY102" fmla="*/ 202973 h 460864"/>
                  <a:gd name="connsiteX103" fmla="*/ 724744 w 798144"/>
                  <a:gd name="connsiteY103" fmla="*/ 222288 h 460864"/>
                  <a:gd name="connsiteX104" fmla="*/ 727041 w 798144"/>
                  <a:gd name="connsiteY104" fmla="*/ 226674 h 460864"/>
                  <a:gd name="connsiteX105" fmla="*/ 724466 w 798144"/>
                  <a:gd name="connsiteY105" fmla="*/ 236070 h 460864"/>
                  <a:gd name="connsiteX106" fmla="*/ 723666 w 798144"/>
                  <a:gd name="connsiteY106" fmla="*/ 236523 h 460864"/>
                  <a:gd name="connsiteX107" fmla="*/ 712494 w 798144"/>
                  <a:gd name="connsiteY107" fmla="*/ 231616 h 460864"/>
                  <a:gd name="connsiteX108" fmla="*/ 711519 w 798144"/>
                  <a:gd name="connsiteY108" fmla="*/ 229771 h 460864"/>
                  <a:gd name="connsiteX109" fmla="*/ 714338 w 798144"/>
                  <a:gd name="connsiteY109" fmla="*/ 217660 h 460864"/>
                  <a:gd name="connsiteX110" fmla="*/ 710962 w 798144"/>
                  <a:gd name="connsiteY110" fmla="*/ 211221 h 460864"/>
                  <a:gd name="connsiteX111" fmla="*/ 705603 w 798144"/>
                  <a:gd name="connsiteY111" fmla="*/ 232834 h 460864"/>
                  <a:gd name="connsiteX112" fmla="*/ 672505 w 798144"/>
                  <a:gd name="connsiteY112" fmla="*/ 181081 h 460864"/>
                  <a:gd name="connsiteX113" fmla="*/ 690394 w 798144"/>
                  <a:gd name="connsiteY113" fmla="*/ 205618 h 460864"/>
                  <a:gd name="connsiteX114" fmla="*/ 695719 w 798144"/>
                  <a:gd name="connsiteY114" fmla="*/ 201720 h 460864"/>
                  <a:gd name="connsiteX115" fmla="*/ 682076 w 798144"/>
                  <a:gd name="connsiteY115" fmla="*/ 183030 h 460864"/>
                  <a:gd name="connsiteX116" fmla="*/ 716357 w 798144"/>
                  <a:gd name="connsiteY116" fmla="*/ 158042 h 460864"/>
                  <a:gd name="connsiteX117" fmla="*/ 712076 w 798144"/>
                  <a:gd name="connsiteY117" fmla="*/ 152195 h 460864"/>
                  <a:gd name="connsiteX118" fmla="*/ 672470 w 798144"/>
                  <a:gd name="connsiteY118" fmla="*/ 181081 h 460864"/>
                  <a:gd name="connsiteX119" fmla="*/ 657957 w 798144"/>
                  <a:gd name="connsiteY119" fmla="*/ 155118 h 460864"/>
                  <a:gd name="connsiteX120" fmla="*/ 658166 w 798144"/>
                  <a:gd name="connsiteY120" fmla="*/ 136081 h 460864"/>
                  <a:gd name="connsiteX121" fmla="*/ 665544 w 798144"/>
                  <a:gd name="connsiteY121" fmla="*/ 129224 h 460864"/>
                  <a:gd name="connsiteX122" fmla="*/ 684582 w 798144"/>
                  <a:gd name="connsiteY122" fmla="*/ 130373 h 460864"/>
                  <a:gd name="connsiteX123" fmla="*/ 685556 w 798144"/>
                  <a:gd name="connsiteY123" fmla="*/ 131452 h 460864"/>
                  <a:gd name="connsiteX124" fmla="*/ 685347 w 798144"/>
                  <a:gd name="connsiteY124" fmla="*/ 150489 h 460864"/>
                  <a:gd name="connsiteX125" fmla="*/ 677969 w 798144"/>
                  <a:gd name="connsiteY125" fmla="*/ 157346 h 460864"/>
                  <a:gd name="connsiteX126" fmla="*/ 658932 w 798144"/>
                  <a:gd name="connsiteY126" fmla="*/ 156232 h 460864"/>
                  <a:gd name="connsiteX127" fmla="*/ 657957 w 798144"/>
                  <a:gd name="connsiteY127" fmla="*/ 155153 h 460864"/>
                  <a:gd name="connsiteX128" fmla="*/ 652806 w 798144"/>
                  <a:gd name="connsiteY128" fmla="*/ 159817 h 460864"/>
                  <a:gd name="connsiteX129" fmla="*/ 653885 w 798144"/>
                  <a:gd name="connsiteY129" fmla="*/ 160965 h 460864"/>
                  <a:gd name="connsiteX130" fmla="*/ 682667 w 798144"/>
                  <a:gd name="connsiteY130" fmla="*/ 162914 h 460864"/>
                  <a:gd name="connsiteX131" fmla="*/ 690603 w 798144"/>
                  <a:gd name="connsiteY131" fmla="*/ 155536 h 460864"/>
                  <a:gd name="connsiteX132" fmla="*/ 690707 w 798144"/>
                  <a:gd name="connsiteY132" fmla="*/ 126684 h 460864"/>
                  <a:gd name="connsiteX133" fmla="*/ 689663 w 798144"/>
                  <a:gd name="connsiteY133" fmla="*/ 125535 h 460864"/>
                  <a:gd name="connsiteX134" fmla="*/ 660881 w 798144"/>
                  <a:gd name="connsiteY134" fmla="*/ 123586 h 460864"/>
                  <a:gd name="connsiteX135" fmla="*/ 652945 w 798144"/>
                  <a:gd name="connsiteY135" fmla="*/ 130999 h 460864"/>
                  <a:gd name="connsiteX136" fmla="*/ 652841 w 798144"/>
                  <a:gd name="connsiteY136" fmla="*/ 159817 h 460864"/>
                  <a:gd name="connsiteX137" fmla="*/ 609407 w 798144"/>
                  <a:gd name="connsiteY137" fmla="*/ 119306 h 460864"/>
                  <a:gd name="connsiteX138" fmla="*/ 614940 w 798144"/>
                  <a:gd name="connsiteY138" fmla="*/ 124004 h 460864"/>
                  <a:gd name="connsiteX139" fmla="*/ 627643 w 798144"/>
                  <a:gd name="connsiteY139" fmla="*/ 108969 h 460864"/>
                  <a:gd name="connsiteX140" fmla="*/ 635996 w 798144"/>
                  <a:gd name="connsiteY140" fmla="*/ 116034 h 460864"/>
                  <a:gd name="connsiteX141" fmla="*/ 630428 w 798144"/>
                  <a:gd name="connsiteY141" fmla="*/ 137090 h 460864"/>
                  <a:gd name="connsiteX142" fmla="*/ 636762 w 798144"/>
                  <a:gd name="connsiteY142" fmla="*/ 142450 h 460864"/>
                  <a:gd name="connsiteX143" fmla="*/ 640764 w 798144"/>
                  <a:gd name="connsiteY143" fmla="*/ 126753 h 460864"/>
                  <a:gd name="connsiteX144" fmla="*/ 641669 w 798144"/>
                  <a:gd name="connsiteY144" fmla="*/ 118296 h 460864"/>
                  <a:gd name="connsiteX145" fmla="*/ 642087 w 798144"/>
                  <a:gd name="connsiteY145" fmla="*/ 117809 h 460864"/>
                  <a:gd name="connsiteX146" fmla="*/ 655521 w 798144"/>
                  <a:gd name="connsiteY146" fmla="*/ 116243 h 460864"/>
                  <a:gd name="connsiteX147" fmla="*/ 658340 w 798144"/>
                  <a:gd name="connsiteY147" fmla="*/ 112902 h 460864"/>
                  <a:gd name="connsiteX148" fmla="*/ 654929 w 798144"/>
                  <a:gd name="connsiteY148" fmla="*/ 93656 h 460864"/>
                  <a:gd name="connsiteX149" fmla="*/ 641008 w 798144"/>
                  <a:gd name="connsiteY149" fmla="*/ 81892 h 460864"/>
                  <a:gd name="connsiteX150" fmla="*/ 636692 w 798144"/>
                  <a:gd name="connsiteY150" fmla="*/ 86973 h 460864"/>
                  <a:gd name="connsiteX151" fmla="*/ 650648 w 798144"/>
                  <a:gd name="connsiteY151" fmla="*/ 98806 h 460864"/>
                  <a:gd name="connsiteX152" fmla="*/ 652528 w 798144"/>
                  <a:gd name="connsiteY152" fmla="*/ 108517 h 460864"/>
                  <a:gd name="connsiteX153" fmla="*/ 650196 w 798144"/>
                  <a:gd name="connsiteY153" fmla="*/ 111266 h 460864"/>
                  <a:gd name="connsiteX154" fmla="*/ 640312 w 798144"/>
                  <a:gd name="connsiteY154" fmla="*/ 111022 h 460864"/>
                  <a:gd name="connsiteX155" fmla="*/ 631855 w 798144"/>
                  <a:gd name="connsiteY155" fmla="*/ 103888 h 460864"/>
                  <a:gd name="connsiteX156" fmla="*/ 640033 w 798144"/>
                  <a:gd name="connsiteY156" fmla="*/ 94178 h 460864"/>
                  <a:gd name="connsiteX157" fmla="*/ 634500 w 798144"/>
                  <a:gd name="connsiteY157" fmla="*/ 89479 h 460864"/>
                  <a:gd name="connsiteX158" fmla="*/ 609302 w 798144"/>
                  <a:gd name="connsiteY158" fmla="*/ 119306 h 460864"/>
                  <a:gd name="connsiteX159" fmla="*/ 598757 w 798144"/>
                  <a:gd name="connsiteY159" fmla="*/ 61323 h 460864"/>
                  <a:gd name="connsiteX160" fmla="*/ 629941 w 798144"/>
                  <a:gd name="connsiteY160" fmla="*/ 81822 h 460864"/>
                  <a:gd name="connsiteX161" fmla="*/ 633595 w 798144"/>
                  <a:gd name="connsiteY161" fmla="*/ 76254 h 460864"/>
                  <a:gd name="connsiteX162" fmla="*/ 602411 w 798144"/>
                  <a:gd name="connsiteY162" fmla="*/ 55755 h 460864"/>
                  <a:gd name="connsiteX163" fmla="*/ 598757 w 798144"/>
                  <a:gd name="connsiteY163" fmla="*/ 61323 h 460864"/>
                  <a:gd name="connsiteX164" fmla="*/ 588037 w 798144"/>
                  <a:gd name="connsiteY164" fmla="*/ 104967 h 460864"/>
                  <a:gd name="connsiteX165" fmla="*/ 594093 w 798144"/>
                  <a:gd name="connsiteY165" fmla="*/ 108969 h 460864"/>
                  <a:gd name="connsiteX166" fmla="*/ 615567 w 798144"/>
                  <a:gd name="connsiteY166" fmla="*/ 76393 h 460864"/>
                  <a:gd name="connsiteX167" fmla="*/ 609511 w 798144"/>
                  <a:gd name="connsiteY167" fmla="*/ 72391 h 460864"/>
                  <a:gd name="connsiteX168" fmla="*/ 588072 w 798144"/>
                  <a:gd name="connsiteY168" fmla="*/ 104967 h 460864"/>
                  <a:gd name="connsiteX169" fmla="*/ 535798 w 798144"/>
                  <a:gd name="connsiteY169" fmla="*/ 76567 h 460864"/>
                  <a:gd name="connsiteX170" fmla="*/ 542062 w 798144"/>
                  <a:gd name="connsiteY170" fmla="*/ 79699 h 460864"/>
                  <a:gd name="connsiteX171" fmla="*/ 556401 w 798144"/>
                  <a:gd name="connsiteY171" fmla="*/ 50778 h 460864"/>
                  <a:gd name="connsiteX172" fmla="*/ 559012 w 798144"/>
                  <a:gd name="connsiteY172" fmla="*/ 44096 h 460864"/>
                  <a:gd name="connsiteX173" fmla="*/ 559603 w 798144"/>
                  <a:gd name="connsiteY173" fmla="*/ 44409 h 460864"/>
                  <a:gd name="connsiteX174" fmla="*/ 560160 w 798144"/>
                  <a:gd name="connsiteY174" fmla="*/ 52831 h 460864"/>
                  <a:gd name="connsiteX175" fmla="*/ 566355 w 798144"/>
                  <a:gd name="connsiteY175" fmla="*/ 91741 h 460864"/>
                  <a:gd name="connsiteX176" fmla="*/ 572620 w 798144"/>
                  <a:gd name="connsiteY176" fmla="*/ 94839 h 460864"/>
                  <a:gd name="connsiteX177" fmla="*/ 594441 w 798144"/>
                  <a:gd name="connsiteY177" fmla="*/ 50952 h 460864"/>
                  <a:gd name="connsiteX178" fmla="*/ 588177 w 798144"/>
                  <a:gd name="connsiteY178" fmla="*/ 47854 h 460864"/>
                  <a:gd name="connsiteX179" fmla="*/ 573699 w 798144"/>
                  <a:gd name="connsiteY179" fmla="*/ 77020 h 460864"/>
                  <a:gd name="connsiteX180" fmla="*/ 571367 w 798144"/>
                  <a:gd name="connsiteY180" fmla="*/ 83006 h 460864"/>
                  <a:gd name="connsiteX181" fmla="*/ 570775 w 798144"/>
                  <a:gd name="connsiteY181" fmla="*/ 82727 h 460864"/>
                  <a:gd name="connsiteX182" fmla="*/ 570114 w 798144"/>
                  <a:gd name="connsiteY182" fmla="*/ 74653 h 460864"/>
                  <a:gd name="connsiteX183" fmla="*/ 563849 w 798144"/>
                  <a:gd name="connsiteY183" fmla="*/ 35778 h 460864"/>
                  <a:gd name="connsiteX184" fmla="*/ 557585 w 798144"/>
                  <a:gd name="connsiteY184" fmla="*/ 32680 h 460864"/>
                  <a:gd name="connsiteX185" fmla="*/ 535763 w 798144"/>
                  <a:gd name="connsiteY185" fmla="*/ 76567 h 460864"/>
                  <a:gd name="connsiteX186" fmla="*/ 511087 w 798144"/>
                  <a:gd name="connsiteY186" fmla="*/ 61080 h 460864"/>
                  <a:gd name="connsiteX187" fmla="*/ 502039 w 798144"/>
                  <a:gd name="connsiteY187" fmla="*/ 44339 h 460864"/>
                  <a:gd name="connsiteX188" fmla="*/ 505136 w 798144"/>
                  <a:gd name="connsiteY188" fmla="*/ 34768 h 460864"/>
                  <a:gd name="connsiteX189" fmla="*/ 522329 w 798144"/>
                  <a:gd name="connsiteY189" fmla="*/ 26520 h 460864"/>
                  <a:gd name="connsiteX190" fmla="*/ 523686 w 798144"/>
                  <a:gd name="connsiteY190" fmla="*/ 26973 h 460864"/>
                  <a:gd name="connsiteX191" fmla="*/ 532735 w 798144"/>
                  <a:gd name="connsiteY191" fmla="*/ 43748 h 460864"/>
                  <a:gd name="connsiteX192" fmla="*/ 529638 w 798144"/>
                  <a:gd name="connsiteY192" fmla="*/ 53319 h 460864"/>
                  <a:gd name="connsiteX193" fmla="*/ 512480 w 798144"/>
                  <a:gd name="connsiteY193" fmla="*/ 61567 h 460864"/>
                  <a:gd name="connsiteX194" fmla="*/ 511122 w 798144"/>
                  <a:gd name="connsiteY194" fmla="*/ 61115 h 460864"/>
                  <a:gd name="connsiteX195" fmla="*/ 508860 w 798144"/>
                  <a:gd name="connsiteY195" fmla="*/ 67692 h 460864"/>
                  <a:gd name="connsiteX196" fmla="*/ 510357 w 798144"/>
                  <a:gd name="connsiteY196" fmla="*/ 68180 h 460864"/>
                  <a:gd name="connsiteX197" fmla="*/ 536459 w 798144"/>
                  <a:gd name="connsiteY197" fmla="*/ 55894 h 460864"/>
                  <a:gd name="connsiteX198" fmla="*/ 539800 w 798144"/>
                  <a:gd name="connsiteY198" fmla="*/ 45557 h 460864"/>
                  <a:gd name="connsiteX199" fmla="*/ 525879 w 798144"/>
                  <a:gd name="connsiteY199" fmla="*/ 20290 h 460864"/>
                  <a:gd name="connsiteX200" fmla="*/ 524382 w 798144"/>
                  <a:gd name="connsiteY200" fmla="*/ 19803 h 460864"/>
                  <a:gd name="connsiteX201" fmla="*/ 498280 w 798144"/>
                  <a:gd name="connsiteY201" fmla="*/ 32089 h 460864"/>
                  <a:gd name="connsiteX202" fmla="*/ 494904 w 798144"/>
                  <a:gd name="connsiteY202" fmla="*/ 42425 h 460864"/>
                  <a:gd name="connsiteX203" fmla="*/ 508825 w 798144"/>
                  <a:gd name="connsiteY203" fmla="*/ 67692 h 460864"/>
                  <a:gd name="connsiteX204" fmla="*/ 463233 w 798144"/>
                  <a:gd name="connsiteY204" fmla="*/ 55894 h 460864"/>
                  <a:gd name="connsiteX205" fmla="*/ 464764 w 798144"/>
                  <a:gd name="connsiteY205" fmla="*/ 56207 h 460864"/>
                  <a:gd name="connsiteX206" fmla="*/ 487491 w 798144"/>
                  <a:gd name="connsiteY206" fmla="*/ 42460 h 460864"/>
                  <a:gd name="connsiteX207" fmla="*/ 480287 w 798144"/>
                  <a:gd name="connsiteY207" fmla="*/ 41103 h 460864"/>
                  <a:gd name="connsiteX208" fmla="*/ 466017 w 798144"/>
                  <a:gd name="connsiteY208" fmla="*/ 49351 h 460864"/>
                  <a:gd name="connsiteX209" fmla="*/ 464590 w 798144"/>
                  <a:gd name="connsiteY209" fmla="*/ 49073 h 460864"/>
                  <a:gd name="connsiteX210" fmla="*/ 453523 w 798144"/>
                  <a:gd name="connsiteY210" fmla="*/ 33585 h 460864"/>
                  <a:gd name="connsiteX211" fmla="*/ 455437 w 798144"/>
                  <a:gd name="connsiteY211" fmla="*/ 23701 h 460864"/>
                  <a:gd name="connsiteX212" fmla="*/ 471447 w 798144"/>
                  <a:gd name="connsiteY212" fmla="*/ 13364 h 460864"/>
                  <a:gd name="connsiteX213" fmla="*/ 472874 w 798144"/>
                  <a:gd name="connsiteY213" fmla="*/ 13643 h 460864"/>
                  <a:gd name="connsiteX214" fmla="*/ 483106 w 798144"/>
                  <a:gd name="connsiteY214" fmla="*/ 26590 h 460864"/>
                  <a:gd name="connsiteX215" fmla="*/ 490275 w 798144"/>
                  <a:gd name="connsiteY215" fmla="*/ 27982 h 460864"/>
                  <a:gd name="connsiteX216" fmla="*/ 474231 w 798144"/>
                  <a:gd name="connsiteY216" fmla="*/ 6821 h 460864"/>
                  <a:gd name="connsiteX217" fmla="*/ 472700 w 798144"/>
                  <a:gd name="connsiteY217" fmla="*/ 6508 h 460864"/>
                  <a:gd name="connsiteX218" fmla="*/ 448302 w 798144"/>
                  <a:gd name="connsiteY218" fmla="*/ 21926 h 460864"/>
                  <a:gd name="connsiteX219" fmla="*/ 446249 w 798144"/>
                  <a:gd name="connsiteY219" fmla="*/ 32576 h 460864"/>
                  <a:gd name="connsiteX220" fmla="*/ 463198 w 798144"/>
                  <a:gd name="connsiteY220" fmla="*/ 55894 h 460864"/>
                  <a:gd name="connsiteX221" fmla="*/ 383499 w 798144"/>
                  <a:gd name="connsiteY221" fmla="*/ 49073 h 460864"/>
                  <a:gd name="connsiteX222" fmla="*/ 390494 w 798144"/>
                  <a:gd name="connsiteY222" fmla="*/ 49177 h 460864"/>
                  <a:gd name="connsiteX223" fmla="*/ 390912 w 798144"/>
                  <a:gd name="connsiteY223" fmla="*/ 16880 h 460864"/>
                  <a:gd name="connsiteX224" fmla="*/ 390355 w 798144"/>
                  <a:gd name="connsiteY224" fmla="*/ 9745 h 460864"/>
                  <a:gd name="connsiteX225" fmla="*/ 391016 w 798144"/>
                  <a:gd name="connsiteY225" fmla="*/ 9745 h 460864"/>
                  <a:gd name="connsiteX226" fmla="*/ 395193 w 798144"/>
                  <a:gd name="connsiteY226" fmla="*/ 17123 h 460864"/>
                  <a:gd name="connsiteX227" fmla="*/ 417676 w 798144"/>
                  <a:gd name="connsiteY227" fmla="*/ 49490 h 460864"/>
                  <a:gd name="connsiteX228" fmla="*/ 424671 w 798144"/>
                  <a:gd name="connsiteY228" fmla="*/ 49595 h 460864"/>
                  <a:gd name="connsiteX229" fmla="*/ 425298 w 798144"/>
                  <a:gd name="connsiteY229" fmla="*/ 592 h 460864"/>
                  <a:gd name="connsiteX230" fmla="*/ 418302 w 798144"/>
                  <a:gd name="connsiteY230" fmla="*/ 487 h 460864"/>
                  <a:gd name="connsiteX231" fmla="*/ 417884 w 798144"/>
                  <a:gd name="connsiteY231" fmla="*/ 33028 h 460864"/>
                  <a:gd name="connsiteX232" fmla="*/ 418407 w 798144"/>
                  <a:gd name="connsiteY232" fmla="*/ 39432 h 460864"/>
                  <a:gd name="connsiteX233" fmla="*/ 417745 w 798144"/>
                  <a:gd name="connsiteY233" fmla="*/ 39432 h 460864"/>
                  <a:gd name="connsiteX234" fmla="*/ 413673 w 798144"/>
                  <a:gd name="connsiteY234" fmla="*/ 32437 h 460864"/>
                  <a:gd name="connsiteX235" fmla="*/ 391190 w 798144"/>
                  <a:gd name="connsiteY235" fmla="*/ 104 h 460864"/>
                  <a:gd name="connsiteX236" fmla="*/ 384195 w 798144"/>
                  <a:gd name="connsiteY236" fmla="*/ 0 h 460864"/>
                  <a:gd name="connsiteX237" fmla="*/ 383568 w 798144"/>
                  <a:gd name="connsiteY237" fmla="*/ 49038 h 460864"/>
                  <a:gd name="connsiteX238" fmla="*/ 354160 w 798144"/>
                  <a:gd name="connsiteY238" fmla="*/ 45697 h 460864"/>
                  <a:gd name="connsiteX239" fmla="*/ 338951 w 798144"/>
                  <a:gd name="connsiteY239" fmla="*/ 34212 h 460864"/>
                  <a:gd name="connsiteX240" fmla="*/ 337802 w 798144"/>
                  <a:gd name="connsiteY240" fmla="*/ 24223 h 460864"/>
                  <a:gd name="connsiteX241" fmla="*/ 350018 w 798144"/>
                  <a:gd name="connsiteY241" fmla="*/ 9606 h 460864"/>
                  <a:gd name="connsiteX242" fmla="*/ 351445 w 798144"/>
                  <a:gd name="connsiteY242" fmla="*/ 9466 h 460864"/>
                  <a:gd name="connsiteX243" fmla="*/ 366654 w 798144"/>
                  <a:gd name="connsiteY243" fmla="*/ 20952 h 460864"/>
                  <a:gd name="connsiteX244" fmla="*/ 367803 w 798144"/>
                  <a:gd name="connsiteY244" fmla="*/ 30940 h 460864"/>
                  <a:gd name="connsiteX245" fmla="*/ 355552 w 798144"/>
                  <a:gd name="connsiteY245" fmla="*/ 45557 h 460864"/>
                  <a:gd name="connsiteX246" fmla="*/ 354125 w 798144"/>
                  <a:gd name="connsiteY246" fmla="*/ 45731 h 460864"/>
                  <a:gd name="connsiteX247" fmla="*/ 354856 w 798144"/>
                  <a:gd name="connsiteY247" fmla="*/ 52657 h 460864"/>
                  <a:gd name="connsiteX248" fmla="*/ 356422 w 798144"/>
                  <a:gd name="connsiteY248" fmla="*/ 52483 h 460864"/>
                  <a:gd name="connsiteX249" fmla="*/ 375076 w 798144"/>
                  <a:gd name="connsiteY249" fmla="*/ 30488 h 460864"/>
                  <a:gd name="connsiteX250" fmla="*/ 373824 w 798144"/>
                  <a:gd name="connsiteY250" fmla="*/ 19699 h 460864"/>
                  <a:gd name="connsiteX251" fmla="*/ 350679 w 798144"/>
                  <a:gd name="connsiteY251" fmla="*/ 2506 h 460864"/>
                  <a:gd name="connsiteX252" fmla="*/ 349113 w 798144"/>
                  <a:gd name="connsiteY252" fmla="*/ 2680 h 460864"/>
                  <a:gd name="connsiteX253" fmla="*/ 330459 w 798144"/>
                  <a:gd name="connsiteY253" fmla="*/ 24676 h 460864"/>
                  <a:gd name="connsiteX254" fmla="*/ 331712 w 798144"/>
                  <a:gd name="connsiteY254" fmla="*/ 35465 h 460864"/>
                  <a:gd name="connsiteX255" fmla="*/ 354821 w 798144"/>
                  <a:gd name="connsiteY255" fmla="*/ 52692 h 460864"/>
                  <a:gd name="connsiteX256" fmla="*/ 320261 w 798144"/>
                  <a:gd name="connsiteY256" fmla="*/ 58087 h 460864"/>
                  <a:gd name="connsiteX257" fmla="*/ 327326 w 798144"/>
                  <a:gd name="connsiteY257" fmla="*/ 56555 h 460864"/>
                  <a:gd name="connsiteX258" fmla="*/ 316886 w 798144"/>
                  <a:gd name="connsiteY258" fmla="*/ 8666 h 460864"/>
                  <a:gd name="connsiteX259" fmla="*/ 309820 w 798144"/>
                  <a:gd name="connsiteY259" fmla="*/ 10197 h 460864"/>
                  <a:gd name="connsiteX260" fmla="*/ 320261 w 798144"/>
                  <a:gd name="connsiteY260" fmla="*/ 58087 h 460864"/>
                  <a:gd name="connsiteX261" fmla="*/ 267987 w 798144"/>
                  <a:gd name="connsiteY261" fmla="*/ 28747 h 460864"/>
                  <a:gd name="connsiteX262" fmla="*/ 303730 w 798144"/>
                  <a:gd name="connsiteY262" fmla="*/ 18098 h 460864"/>
                  <a:gd name="connsiteX263" fmla="*/ 301816 w 798144"/>
                  <a:gd name="connsiteY263" fmla="*/ 11729 h 460864"/>
                  <a:gd name="connsiteX264" fmla="*/ 266073 w 798144"/>
                  <a:gd name="connsiteY264" fmla="*/ 22344 h 460864"/>
                  <a:gd name="connsiteX265" fmla="*/ 267987 w 798144"/>
                  <a:gd name="connsiteY265" fmla="*/ 28747 h 460864"/>
                  <a:gd name="connsiteX266" fmla="*/ 294472 w 798144"/>
                  <a:gd name="connsiteY266" fmla="*/ 65047 h 460864"/>
                  <a:gd name="connsiteX267" fmla="*/ 301433 w 798144"/>
                  <a:gd name="connsiteY267" fmla="*/ 62994 h 460864"/>
                  <a:gd name="connsiteX268" fmla="*/ 290296 w 798144"/>
                  <a:gd name="connsiteY268" fmla="*/ 25580 h 460864"/>
                  <a:gd name="connsiteX269" fmla="*/ 283335 w 798144"/>
                  <a:gd name="connsiteY269" fmla="*/ 27669 h 460864"/>
                  <a:gd name="connsiteX270" fmla="*/ 294472 w 798144"/>
                  <a:gd name="connsiteY270" fmla="*/ 65047 h 460864"/>
                  <a:gd name="connsiteX271" fmla="*/ 242789 w 798144"/>
                  <a:gd name="connsiteY271" fmla="*/ 85372 h 460864"/>
                  <a:gd name="connsiteX272" fmla="*/ 249750 w 798144"/>
                  <a:gd name="connsiteY272" fmla="*/ 82345 h 460864"/>
                  <a:gd name="connsiteX273" fmla="*/ 249124 w 798144"/>
                  <a:gd name="connsiteY273" fmla="*/ 69328 h 460864"/>
                  <a:gd name="connsiteX274" fmla="*/ 267778 w 798144"/>
                  <a:gd name="connsiteY274" fmla="*/ 61184 h 460864"/>
                  <a:gd name="connsiteX275" fmla="*/ 276827 w 798144"/>
                  <a:gd name="connsiteY275" fmla="*/ 70511 h 460864"/>
                  <a:gd name="connsiteX276" fmla="*/ 284240 w 798144"/>
                  <a:gd name="connsiteY276" fmla="*/ 67240 h 460864"/>
                  <a:gd name="connsiteX277" fmla="*/ 246548 w 798144"/>
                  <a:gd name="connsiteY277" fmla="*/ 30244 h 460864"/>
                  <a:gd name="connsiteX278" fmla="*/ 241189 w 798144"/>
                  <a:gd name="connsiteY278" fmla="*/ 32576 h 460864"/>
                  <a:gd name="connsiteX279" fmla="*/ 242755 w 798144"/>
                  <a:gd name="connsiteY279" fmla="*/ 85407 h 460864"/>
                  <a:gd name="connsiteX280" fmla="*/ 248288 w 798144"/>
                  <a:gd name="connsiteY280" fmla="*/ 51404 h 460864"/>
                  <a:gd name="connsiteX281" fmla="*/ 247035 w 798144"/>
                  <a:gd name="connsiteY281" fmla="*/ 40059 h 460864"/>
                  <a:gd name="connsiteX282" fmla="*/ 247627 w 798144"/>
                  <a:gd name="connsiteY282" fmla="*/ 39780 h 460864"/>
                  <a:gd name="connsiteX283" fmla="*/ 255597 w 798144"/>
                  <a:gd name="connsiteY283" fmla="*/ 48690 h 460864"/>
                  <a:gd name="connsiteX284" fmla="*/ 262801 w 798144"/>
                  <a:gd name="connsiteY284" fmla="*/ 56033 h 460864"/>
                  <a:gd name="connsiteX285" fmla="*/ 248810 w 798144"/>
                  <a:gd name="connsiteY285" fmla="*/ 62159 h 460864"/>
                  <a:gd name="connsiteX286" fmla="*/ 248323 w 798144"/>
                  <a:gd name="connsiteY286" fmla="*/ 51404 h 460864"/>
                  <a:gd name="connsiteX287" fmla="*/ 204784 w 798144"/>
                  <a:gd name="connsiteY287" fmla="*/ 107298 h 460864"/>
                  <a:gd name="connsiteX288" fmla="*/ 210805 w 798144"/>
                  <a:gd name="connsiteY288" fmla="*/ 103749 h 460864"/>
                  <a:gd name="connsiteX289" fmla="*/ 194378 w 798144"/>
                  <a:gd name="connsiteY289" fmla="*/ 75976 h 460864"/>
                  <a:gd name="connsiteX290" fmla="*/ 190202 w 798144"/>
                  <a:gd name="connsiteY290" fmla="*/ 70163 h 460864"/>
                  <a:gd name="connsiteX291" fmla="*/ 190759 w 798144"/>
                  <a:gd name="connsiteY291" fmla="*/ 69850 h 460864"/>
                  <a:gd name="connsiteX292" fmla="*/ 198137 w 798144"/>
                  <a:gd name="connsiteY292" fmla="*/ 73992 h 460864"/>
                  <a:gd name="connsiteX293" fmla="*/ 234158 w 798144"/>
                  <a:gd name="connsiteY293" fmla="*/ 89966 h 460864"/>
                  <a:gd name="connsiteX294" fmla="*/ 240179 w 798144"/>
                  <a:gd name="connsiteY294" fmla="*/ 86416 h 460864"/>
                  <a:gd name="connsiteX295" fmla="*/ 215225 w 798144"/>
                  <a:gd name="connsiteY295" fmla="*/ 44235 h 460864"/>
                  <a:gd name="connsiteX296" fmla="*/ 209204 w 798144"/>
                  <a:gd name="connsiteY296" fmla="*/ 47785 h 460864"/>
                  <a:gd name="connsiteX297" fmla="*/ 225771 w 798144"/>
                  <a:gd name="connsiteY297" fmla="*/ 75801 h 460864"/>
                  <a:gd name="connsiteX298" fmla="*/ 229529 w 798144"/>
                  <a:gd name="connsiteY298" fmla="*/ 81022 h 460864"/>
                  <a:gd name="connsiteX299" fmla="*/ 228973 w 798144"/>
                  <a:gd name="connsiteY299" fmla="*/ 81370 h 460864"/>
                  <a:gd name="connsiteX300" fmla="*/ 221838 w 798144"/>
                  <a:gd name="connsiteY300" fmla="*/ 77542 h 460864"/>
                  <a:gd name="connsiteX301" fmla="*/ 185851 w 798144"/>
                  <a:gd name="connsiteY301" fmla="*/ 61637 h 460864"/>
                  <a:gd name="connsiteX302" fmla="*/ 179830 w 798144"/>
                  <a:gd name="connsiteY302" fmla="*/ 65186 h 460864"/>
                  <a:gd name="connsiteX303" fmla="*/ 204784 w 798144"/>
                  <a:gd name="connsiteY303" fmla="*/ 107368 h 460864"/>
                  <a:gd name="connsiteX304" fmla="*/ 192394 w 798144"/>
                  <a:gd name="connsiteY304" fmla="*/ 116591 h 460864"/>
                  <a:gd name="connsiteX305" fmla="*/ 198241 w 798144"/>
                  <a:gd name="connsiteY305" fmla="*/ 112310 h 460864"/>
                  <a:gd name="connsiteX306" fmla="*/ 169355 w 798144"/>
                  <a:gd name="connsiteY306" fmla="*/ 72704 h 460864"/>
                  <a:gd name="connsiteX307" fmla="*/ 163508 w 798144"/>
                  <a:gd name="connsiteY307" fmla="*/ 76985 h 460864"/>
                  <a:gd name="connsiteX308" fmla="*/ 192394 w 798144"/>
                  <a:gd name="connsiteY308" fmla="*/ 116591 h 460864"/>
                  <a:gd name="connsiteX309" fmla="*/ 180039 w 798144"/>
                  <a:gd name="connsiteY309" fmla="*/ 125501 h 460864"/>
                  <a:gd name="connsiteX310" fmla="*/ 185295 w 798144"/>
                  <a:gd name="connsiteY310" fmla="*/ 120872 h 460864"/>
                  <a:gd name="connsiteX311" fmla="*/ 152754 w 798144"/>
                  <a:gd name="connsiteY311" fmla="*/ 84224 h 460864"/>
                  <a:gd name="connsiteX312" fmla="*/ 147533 w 798144"/>
                  <a:gd name="connsiteY312" fmla="*/ 88853 h 460864"/>
                  <a:gd name="connsiteX313" fmla="*/ 157139 w 798144"/>
                  <a:gd name="connsiteY313" fmla="*/ 122438 h 460864"/>
                  <a:gd name="connsiteX314" fmla="*/ 160410 w 798144"/>
                  <a:gd name="connsiteY314" fmla="*/ 132044 h 460864"/>
                  <a:gd name="connsiteX315" fmla="*/ 159923 w 798144"/>
                  <a:gd name="connsiteY315" fmla="*/ 132461 h 460864"/>
                  <a:gd name="connsiteX316" fmla="*/ 150770 w 798144"/>
                  <a:gd name="connsiteY316" fmla="*/ 127658 h 460864"/>
                  <a:gd name="connsiteX317" fmla="*/ 118751 w 798144"/>
                  <a:gd name="connsiteY317" fmla="*/ 114398 h 460864"/>
                  <a:gd name="connsiteX318" fmla="*/ 113495 w 798144"/>
                  <a:gd name="connsiteY318" fmla="*/ 119027 h 460864"/>
                  <a:gd name="connsiteX319" fmla="*/ 146036 w 798144"/>
                  <a:gd name="connsiteY319" fmla="*/ 155675 h 460864"/>
                  <a:gd name="connsiteX320" fmla="*/ 151257 w 798144"/>
                  <a:gd name="connsiteY320" fmla="*/ 151046 h 460864"/>
                  <a:gd name="connsiteX321" fmla="*/ 133786 w 798144"/>
                  <a:gd name="connsiteY321" fmla="*/ 131347 h 460864"/>
                  <a:gd name="connsiteX322" fmla="*/ 125816 w 798144"/>
                  <a:gd name="connsiteY322" fmla="*/ 123378 h 460864"/>
                  <a:gd name="connsiteX323" fmla="*/ 126303 w 798144"/>
                  <a:gd name="connsiteY323" fmla="*/ 122925 h 460864"/>
                  <a:gd name="connsiteX324" fmla="*/ 136222 w 798144"/>
                  <a:gd name="connsiteY324" fmla="*/ 128668 h 460864"/>
                  <a:gd name="connsiteX325" fmla="*/ 163612 w 798144"/>
                  <a:gd name="connsiteY325" fmla="*/ 140118 h 460864"/>
                  <a:gd name="connsiteX326" fmla="*/ 167754 w 798144"/>
                  <a:gd name="connsiteY326" fmla="*/ 136394 h 460864"/>
                  <a:gd name="connsiteX327" fmla="*/ 159714 w 798144"/>
                  <a:gd name="connsiteY327" fmla="*/ 108934 h 460864"/>
                  <a:gd name="connsiteX328" fmla="*/ 155538 w 798144"/>
                  <a:gd name="connsiteY328" fmla="*/ 97449 h 460864"/>
                  <a:gd name="connsiteX329" fmla="*/ 156025 w 798144"/>
                  <a:gd name="connsiteY329" fmla="*/ 96997 h 460864"/>
                  <a:gd name="connsiteX330" fmla="*/ 163229 w 798144"/>
                  <a:gd name="connsiteY330" fmla="*/ 106498 h 460864"/>
                  <a:gd name="connsiteX331" fmla="*/ 180039 w 798144"/>
                  <a:gd name="connsiteY331" fmla="*/ 125466 h 460864"/>
                  <a:gd name="connsiteX332" fmla="*/ 115514 w 798144"/>
                  <a:gd name="connsiteY332" fmla="*/ 192323 h 460864"/>
                  <a:gd name="connsiteX333" fmla="*/ 120421 w 798144"/>
                  <a:gd name="connsiteY333" fmla="*/ 186545 h 460864"/>
                  <a:gd name="connsiteX334" fmla="*/ 114122 w 798144"/>
                  <a:gd name="connsiteY334" fmla="*/ 175130 h 460864"/>
                  <a:gd name="connsiteX335" fmla="*/ 127278 w 798144"/>
                  <a:gd name="connsiteY335" fmla="*/ 159573 h 460864"/>
                  <a:gd name="connsiteX336" fmla="*/ 139528 w 798144"/>
                  <a:gd name="connsiteY336" fmla="*/ 163923 h 460864"/>
                  <a:gd name="connsiteX337" fmla="*/ 144749 w 798144"/>
                  <a:gd name="connsiteY337" fmla="*/ 157763 h 460864"/>
                  <a:gd name="connsiteX338" fmla="*/ 94597 w 798144"/>
                  <a:gd name="connsiteY338" fmla="*/ 141162 h 460864"/>
                  <a:gd name="connsiteX339" fmla="*/ 90839 w 798144"/>
                  <a:gd name="connsiteY339" fmla="*/ 145617 h 460864"/>
                  <a:gd name="connsiteX340" fmla="*/ 115514 w 798144"/>
                  <a:gd name="connsiteY340" fmla="*/ 192323 h 460864"/>
                  <a:gd name="connsiteX341" fmla="*/ 105421 w 798144"/>
                  <a:gd name="connsiteY341" fmla="*/ 159434 h 460864"/>
                  <a:gd name="connsiteX342" fmla="*/ 99296 w 798144"/>
                  <a:gd name="connsiteY342" fmla="*/ 149793 h 460864"/>
                  <a:gd name="connsiteX343" fmla="*/ 99713 w 798144"/>
                  <a:gd name="connsiteY343" fmla="*/ 149306 h 460864"/>
                  <a:gd name="connsiteX344" fmla="*/ 110781 w 798144"/>
                  <a:gd name="connsiteY344" fmla="*/ 153796 h 460864"/>
                  <a:gd name="connsiteX345" fmla="*/ 120491 w 798144"/>
                  <a:gd name="connsiteY345" fmla="*/ 157206 h 460864"/>
                  <a:gd name="connsiteX346" fmla="*/ 110607 w 798144"/>
                  <a:gd name="connsiteY346" fmla="*/ 168865 h 460864"/>
                  <a:gd name="connsiteX347" fmla="*/ 105386 w 798144"/>
                  <a:gd name="connsiteY347" fmla="*/ 159434 h 460864"/>
                  <a:gd name="connsiteX348" fmla="*/ 62544 w 798144"/>
                  <a:gd name="connsiteY348" fmla="*/ 196604 h 460864"/>
                  <a:gd name="connsiteX349" fmla="*/ 83043 w 798144"/>
                  <a:gd name="connsiteY349" fmla="*/ 165455 h 460864"/>
                  <a:gd name="connsiteX350" fmla="*/ 77474 w 798144"/>
                  <a:gd name="connsiteY350" fmla="*/ 161766 h 460864"/>
                  <a:gd name="connsiteX351" fmla="*/ 56975 w 798144"/>
                  <a:gd name="connsiteY351" fmla="*/ 192949 h 460864"/>
                  <a:gd name="connsiteX352" fmla="*/ 62544 w 798144"/>
                  <a:gd name="connsiteY352" fmla="*/ 196604 h 460864"/>
                  <a:gd name="connsiteX353" fmla="*/ 106187 w 798144"/>
                  <a:gd name="connsiteY353" fmla="*/ 207323 h 460864"/>
                  <a:gd name="connsiteX354" fmla="*/ 110189 w 798144"/>
                  <a:gd name="connsiteY354" fmla="*/ 201267 h 460864"/>
                  <a:gd name="connsiteX355" fmla="*/ 77613 w 798144"/>
                  <a:gd name="connsiteY355" fmla="*/ 179828 h 460864"/>
                  <a:gd name="connsiteX356" fmla="*/ 73611 w 798144"/>
                  <a:gd name="connsiteY356" fmla="*/ 185884 h 460864"/>
                  <a:gd name="connsiteX357" fmla="*/ 106187 w 798144"/>
                  <a:gd name="connsiteY357" fmla="*/ 207358 h 460864"/>
                  <a:gd name="connsiteX358" fmla="*/ 77544 w 798144"/>
                  <a:gd name="connsiteY358" fmla="*/ 259423 h 460864"/>
                  <a:gd name="connsiteX359" fmla="*/ 80641 w 798144"/>
                  <a:gd name="connsiteY359" fmla="*/ 253159 h 460864"/>
                  <a:gd name="connsiteX360" fmla="*/ 51720 w 798144"/>
                  <a:gd name="connsiteY360" fmla="*/ 238785 h 460864"/>
                  <a:gd name="connsiteX361" fmla="*/ 45038 w 798144"/>
                  <a:gd name="connsiteY361" fmla="*/ 236210 h 460864"/>
                  <a:gd name="connsiteX362" fmla="*/ 45316 w 798144"/>
                  <a:gd name="connsiteY362" fmla="*/ 235618 h 460864"/>
                  <a:gd name="connsiteX363" fmla="*/ 53773 w 798144"/>
                  <a:gd name="connsiteY363" fmla="*/ 235061 h 460864"/>
                  <a:gd name="connsiteX364" fmla="*/ 92683 w 798144"/>
                  <a:gd name="connsiteY364" fmla="*/ 228831 h 460864"/>
                  <a:gd name="connsiteX365" fmla="*/ 95781 w 798144"/>
                  <a:gd name="connsiteY365" fmla="*/ 222567 h 460864"/>
                  <a:gd name="connsiteX366" fmla="*/ 51894 w 798144"/>
                  <a:gd name="connsiteY366" fmla="*/ 200745 h 460864"/>
                  <a:gd name="connsiteX367" fmla="*/ 48796 w 798144"/>
                  <a:gd name="connsiteY367" fmla="*/ 207010 h 460864"/>
                  <a:gd name="connsiteX368" fmla="*/ 77927 w 798144"/>
                  <a:gd name="connsiteY368" fmla="*/ 221488 h 460864"/>
                  <a:gd name="connsiteX369" fmla="*/ 83913 w 798144"/>
                  <a:gd name="connsiteY369" fmla="*/ 223820 h 460864"/>
                  <a:gd name="connsiteX370" fmla="*/ 83634 w 798144"/>
                  <a:gd name="connsiteY370" fmla="*/ 224411 h 460864"/>
                  <a:gd name="connsiteX371" fmla="*/ 75560 w 798144"/>
                  <a:gd name="connsiteY371" fmla="*/ 225073 h 460864"/>
                  <a:gd name="connsiteX372" fmla="*/ 36685 w 798144"/>
                  <a:gd name="connsiteY372" fmla="*/ 231302 h 460864"/>
                  <a:gd name="connsiteX373" fmla="*/ 33587 w 798144"/>
                  <a:gd name="connsiteY373" fmla="*/ 237567 h 460864"/>
                  <a:gd name="connsiteX374" fmla="*/ 77474 w 798144"/>
                  <a:gd name="connsiteY374" fmla="*/ 259389 h 460864"/>
                  <a:gd name="connsiteX375" fmla="*/ 61569 w 798144"/>
                  <a:gd name="connsiteY375" fmla="*/ 284412 h 460864"/>
                  <a:gd name="connsiteX376" fmla="*/ 44585 w 798144"/>
                  <a:gd name="connsiteY376" fmla="*/ 293043 h 460864"/>
                  <a:gd name="connsiteX377" fmla="*/ 35084 w 798144"/>
                  <a:gd name="connsiteY377" fmla="*/ 289702 h 460864"/>
                  <a:gd name="connsiteX378" fmla="*/ 27288 w 798144"/>
                  <a:gd name="connsiteY378" fmla="*/ 272301 h 460864"/>
                  <a:gd name="connsiteX379" fmla="*/ 27775 w 798144"/>
                  <a:gd name="connsiteY379" fmla="*/ 270943 h 460864"/>
                  <a:gd name="connsiteX380" fmla="*/ 44759 w 798144"/>
                  <a:gd name="connsiteY380" fmla="*/ 262312 h 460864"/>
                  <a:gd name="connsiteX381" fmla="*/ 54260 w 798144"/>
                  <a:gd name="connsiteY381" fmla="*/ 265653 h 460864"/>
                  <a:gd name="connsiteX382" fmla="*/ 62056 w 798144"/>
                  <a:gd name="connsiteY382" fmla="*/ 283020 h 460864"/>
                  <a:gd name="connsiteX383" fmla="*/ 61604 w 798144"/>
                  <a:gd name="connsiteY383" fmla="*/ 284377 h 460864"/>
                  <a:gd name="connsiteX384" fmla="*/ 68147 w 798144"/>
                  <a:gd name="connsiteY384" fmla="*/ 286779 h 460864"/>
                  <a:gd name="connsiteX385" fmla="*/ 68669 w 798144"/>
                  <a:gd name="connsiteY385" fmla="*/ 285317 h 460864"/>
                  <a:gd name="connsiteX386" fmla="*/ 57045 w 798144"/>
                  <a:gd name="connsiteY386" fmla="*/ 258901 h 460864"/>
                  <a:gd name="connsiteX387" fmla="*/ 46813 w 798144"/>
                  <a:gd name="connsiteY387" fmla="*/ 255317 h 460864"/>
                  <a:gd name="connsiteX388" fmla="*/ 21197 w 798144"/>
                  <a:gd name="connsiteY388" fmla="*/ 268612 h 460864"/>
                  <a:gd name="connsiteX389" fmla="*/ 20675 w 798144"/>
                  <a:gd name="connsiteY389" fmla="*/ 270073 h 460864"/>
                  <a:gd name="connsiteX390" fmla="*/ 32265 w 798144"/>
                  <a:gd name="connsiteY390" fmla="*/ 296454 h 460864"/>
                  <a:gd name="connsiteX391" fmla="*/ 42497 w 798144"/>
                  <a:gd name="connsiteY391" fmla="*/ 300074 h 460864"/>
                  <a:gd name="connsiteX392" fmla="*/ 68112 w 798144"/>
                  <a:gd name="connsiteY392" fmla="*/ 286779 h 460864"/>
                  <a:gd name="connsiteX393" fmla="*/ 56209 w 798144"/>
                  <a:gd name="connsiteY393" fmla="*/ 331779 h 460864"/>
                  <a:gd name="connsiteX394" fmla="*/ 56523 w 798144"/>
                  <a:gd name="connsiteY394" fmla="*/ 330248 h 460864"/>
                  <a:gd name="connsiteX395" fmla="*/ 42775 w 798144"/>
                  <a:gd name="connsiteY395" fmla="*/ 307522 h 460864"/>
                  <a:gd name="connsiteX396" fmla="*/ 41418 w 798144"/>
                  <a:gd name="connsiteY396" fmla="*/ 314691 h 460864"/>
                  <a:gd name="connsiteX397" fmla="*/ 49666 w 798144"/>
                  <a:gd name="connsiteY397" fmla="*/ 328995 h 460864"/>
                  <a:gd name="connsiteX398" fmla="*/ 49388 w 798144"/>
                  <a:gd name="connsiteY398" fmla="*/ 330387 h 460864"/>
                  <a:gd name="connsiteX399" fmla="*/ 33901 w 798144"/>
                  <a:gd name="connsiteY399" fmla="*/ 341490 h 460864"/>
                  <a:gd name="connsiteX400" fmla="*/ 24016 w 798144"/>
                  <a:gd name="connsiteY400" fmla="*/ 339575 h 460864"/>
                  <a:gd name="connsiteX401" fmla="*/ 13715 w 798144"/>
                  <a:gd name="connsiteY401" fmla="*/ 323566 h 460864"/>
                  <a:gd name="connsiteX402" fmla="*/ 13993 w 798144"/>
                  <a:gd name="connsiteY402" fmla="*/ 322139 h 460864"/>
                  <a:gd name="connsiteX403" fmla="*/ 26940 w 798144"/>
                  <a:gd name="connsiteY403" fmla="*/ 311907 h 460864"/>
                  <a:gd name="connsiteX404" fmla="*/ 28297 w 798144"/>
                  <a:gd name="connsiteY404" fmla="*/ 304737 h 460864"/>
                  <a:gd name="connsiteX405" fmla="*/ 7137 w 798144"/>
                  <a:gd name="connsiteY405" fmla="*/ 320782 h 460864"/>
                  <a:gd name="connsiteX406" fmla="*/ 6858 w 798144"/>
                  <a:gd name="connsiteY406" fmla="*/ 322313 h 460864"/>
                  <a:gd name="connsiteX407" fmla="*/ 22276 w 798144"/>
                  <a:gd name="connsiteY407" fmla="*/ 346710 h 460864"/>
                  <a:gd name="connsiteX408" fmla="*/ 32926 w 798144"/>
                  <a:gd name="connsiteY408" fmla="*/ 348729 h 460864"/>
                  <a:gd name="connsiteX409" fmla="*/ 56244 w 798144"/>
                  <a:gd name="connsiteY409" fmla="*/ 331779 h 460864"/>
                  <a:gd name="connsiteX410" fmla="*/ 43297 w 798144"/>
                  <a:gd name="connsiteY410" fmla="*/ 379321 h 460864"/>
                  <a:gd name="connsiteX411" fmla="*/ 29306 w 798144"/>
                  <a:gd name="connsiteY411" fmla="*/ 392267 h 460864"/>
                  <a:gd name="connsiteX412" fmla="*/ 19248 w 798144"/>
                  <a:gd name="connsiteY412" fmla="*/ 391641 h 460864"/>
                  <a:gd name="connsiteX413" fmla="*/ 6998 w 798144"/>
                  <a:gd name="connsiteY413" fmla="*/ 377058 h 460864"/>
                  <a:gd name="connsiteX414" fmla="*/ 7102 w 798144"/>
                  <a:gd name="connsiteY414" fmla="*/ 375632 h 460864"/>
                  <a:gd name="connsiteX415" fmla="*/ 21093 w 798144"/>
                  <a:gd name="connsiteY415" fmla="*/ 362685 h 460864"/>
                  <a:gd name="connsiteX416" fmla="*/ 31151 w 798144"/>
                  <a:gd name="connsiteY416" fmla="*/ 363311 h 460864"/>
                  <a:gd name="connsiteX417" fmla="*/ 43402 w 798144"/>
                  <a:gd name="connsiteY417" fmla="*/ 377894 h 460864"/>
                  <a:gd name="connsiteX418" fmla="*/ 43297 w 798144"/>
                  <a:gd name="connsiteY418" fmla="*/ 379321 h 460864"/>
                  <a:gd name="connsiteX419" fmla="*/ 50293 w 798144"/>
                  <a:gd name="connsiteY419" fmla="*/ 379843 h 460864"/>
                  <a:gd name="connsiteX420" fmla="*/ 50397 w 798144"/>
                  <a:gd name="connsiteY420" fmla="*/ 378277 h 460864"/>
                  <a:gd name="connsiteX421" fmla="*/ 32056 w 798144"/>
                  <a:gd name="connsiteY421" fmla="*/ 356037 h 460864"/>
                  <a:gd name="connsiteX422" fmla="*/ 21197 w 798144"/>
                  <a:gd name="connsiteY422" fmla="*/ 355341 h 460864"/>
                  <a:gd name="connsiteX423" fmla="*/ 176 w 798144"/>
                  <a:gd name="connsiteY423" fmla="*/ 375109 h 460864"/>
                  <a:gd name="connsiteX424" fmla="*/ 72 w 798144"/>
                  <a:gd name="connsiteY424" fmla="*/ 376676 h 460864"/>
                  <a:gd name="connsiteX425" fmla="*/ 18413 w 798144"/>
                  <a:gd name="connsiteY425" fmla="*/ 398915 h 460864"/>
                  <a:gd name="connsiteX426" fmla="*/ 29237 w 798144"/>
                  <a:gd name="connsiteY426" fmla="*/ 399611 h 460864"/>
                  <a:gd name="connsiteX427" fmla="*/ 50258 w 798144"/>
                  <a:gd name="connsiteY427" fmla="*/ 379843 h 460864"/>
                  <a:gd name="connsiteX428" fmla="*/ 49492 w 798144"/>
                  <a:gd name="connsiteY428" fmla="*/ 414855 h 460864"/>
                  <a:gd name="connsiteX429" fmla="*/ 49214 w 798144"/>
                  <a:gd name="connsiteY429" fmla="*/ 407616 h 460864"/>
                  <a:gd name="connsiteX430" fmla="*/ 246 w 798144"/>
                  <a:gd name="connsiteY430" fmla="*/ 409495 h 460864"/>
                  <a:gd name="connsiteX431" fmla="*/ 524 w 798144"/>
                  <a:gd name="connsiteY431" fmla="*/ 416734 h 460864"/>
                  <a:gd name="connsiteX432" fmla="*/ 49492 w 798144"/>
                  <a:gd name="connsiteY432" fmla="*/ 414890 h 460864"/>
                  <a:gd name="connsiteX433" fmla="*/ 53286 w 798144"/>
                  <a:gd name="connsiteY433" fmla="*/ 455296 h 460864"/>
                  <a:gd name="connsiteX434" fmla="*/ 51198 w 798144"/>
                  <a:gd name="connsiteY434" fmla="*/ 437164 h 460864"/>
                  <a:gd name="connsiteX435" fmla="*/ 37102 w 798144"/>
                  <a:gd name="connsiteY435" fmla="*/ 423660 h 460864"/>
                  <a:gd name="connsiteX436" fmla="*/ 33344 w 798144"/>
                  <a:gd name="connsiteY436" fmla="*/ 424078 h 460864"/>
                  <a:gd name="connsiteX437" fmla="*/ 25061 w 798144"/>
                  <a:gd name="connsiteY437" fmla="*/ 434379 h 460864"/>
                  <a:gd name="connsiteX438" fmla="*/ 24434 w 798144"/>
                  <a:gd name="connsiteY438" fmla="*/ 434449 h 460864"/>
                  <a:gd name="connsiteX439" fmla="*/ 15594 w 798144"/>
                  <a:gd name="connsiteY439" fmla="*/ 428115 h 460864"/>
                  <a:gd name="connsiteX440" fmla="*/ 12810 w 798144"/>
                  <a:gd name="connsiteY440" fmla="*/ 428428 h 460864"/>
                  <a:gd name="connsiteX441" fmla="*/ 2543 w 798144"/>
                  <a:gd name="connsiteY441" fmla="*/ 442732 h 460864"/>
                  <a:gd name="connsiteX442" fmla="*/ 4596 w 798144"/>
                  <a:gd name="connsiteY442" fmla="*/ 460865 h 460864"/>
                  <a:gd name="connsiteX443" fmla="*/ 11209 w 798144"/>
                  <a:gd name="connsiteY443" fmla="*/ 460099 h 460864"/>
                  <a:gd name="connsiteX444" fmla="*/ 9121 w 798144"/>
                  <a:gd name="connsiteY444" fmla="*/ 441932 h 460864"/>
                  <a:gd name="connsiteX445" fmla="*/ 14028 w 798144"/>
                  <a:gd name="connsiteY445" fmla="*/ 435598 h 460864"/>
                  <a:gd name="connsiteX446" fmla="*/ 17021 w 798144"/>
                  <a:gd name="connsiteY446" fmla="*/ 435250 h 460864"/>
                  <a:gd name="connsiteX447" fmla="*/ 23146 w 798144"/>
                  <a:gd name="connsiteY447" fmla="*/ 441653 h 460864"/>
                  <a:gd name="connsiteX448" fmla="*/ 24225 w 798144"/>
                  <a:gd name="connsiteY448" fmla="*/ 451363 h 460864"/>
                  <a:gd name="connsiteX449" fmla="*/ 13715 w 798144"/>
                  <a:gd name="connsiteY449" fmla="*/ 452547 h 460864"/>
                  <a:gd name="connsiteX450" fmla="*/ 14515 w 798144"/>
                  <a:gd name="connsiteY450" fmla="*/ 459751 h 460864"/>
                  <a:gd name="connsiteX451" fmla="*/ 53286 w 798144"/>
                  <a:gd name="connsiteY451" fmla="*/ 455296 h 460864"/>
                  <a:gd name="connsiteX452" fmla="*/ 29620 w 798144"/>
                  <a:gd name="connsiteY452" fmla="*/ 440888 h 460864"/>
                  <a:gd name="connsiteX453" fmla="*/ 34562 w 798144"/>
                  <a:gd name="connsiteY453" fmla="*/ 431247 h 460864"/>
                  <a:gd name="connsiteX454" fmla="*/ 37555 w 798144"/>
                  <a:gd name="connsiteY454" fmla="*/ 430899 h 460864"/>
                  <a:gd name="connsiteX455" fmla="*/ 44585 w 798144"/>
                  <a:gd name="connsiteY455" fmla="*/ 437860 h 460864"/>
                  <a:gd name="connsiteX456" fmla="*/ 45838 w 798144"/>
                  <a:gd name="connsiteY456" fmla="*/ 448823 h 460864"/>
                  <a:gd name="connsiteX457" fmla="*/ 30699 w 798144"/>
                  <a:gd name="connsiteY457" fmla="*/ 450563 h 460864"/>
                  <a:gd name="connsiteX458" fmla="*/ 29585 w 798144"/>
                  <a:gd name="connsiteY458" fmla="*/ 440888 h 46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798144" h="460864">
                    <a:moveTo>
                      <a:pt x="745278" y="447083"/>
                    </a:moveTo>
                    <a:lnTo>
                      <a:pt x="744652" y="454043"/>
                    </a:lnTo>
                    <a:lnTo>
                      <a:pt x="793481" y="458394"/>
                    </a:lnTo>
                    <a:lnTo>
                      <a:pt x="794107" y="451433"/>
                    </a:lnTo>
                    <a:lnTo>
                      <a:pt x="764072" y="433614"/>
                    </a:lnTo>
                    <a:cubicBezTo>
                      <a:pt x="761149" y="431839"/>
                      <a:pt x="757216" y="429472"/>
                      <a:pt x="755093" y="428881"/>
                    </a:cubicBezTo>
                    <a:lnTo>
                      <a:pt x="755162" y="428219"/>
                    </a:lnTo>
                    <a:cubicBezTo>
                      <a:pt x="757842" y="427871"/>
                      <a:pt x="761740" y="426688"/>
                      <a:pt x="765116" y="425435"/>
                    </a:cubicBezTo>
                    <a:lnTo>
                      <a:pt x="797518" y="413080"/>
                    </a:lnTo>
                    <a:lnTo>
                      <a:pt x="798144" y="406119"/>
                    </a:lnTo>
                    <a:lnTo>
                      <a:pt x="749316" y="401804"/>
                    </a:lnTo>
                    <a:lnTo>
                      <a:pt x="748689" y="408764"/>
                    </a:lnTo>
                    <a:lnTo>
                      <a:pt x="774896" y="411096"/>
                    </a:lnTo>
                    <a:cubicBezTo>
                      <a:pt x="778689" y="411409"/>
                      <a:pt x="783318" y="411653"/>
                      <a:pt x="786172" y="411444"/>
                    </a:cubicBezTo>
                    <a:lnTo>
                      <a:pt x="786103" y="412105"/>
                    </a:lnTo>
                    <a:cubicBezTo>
                      <a:pt x="782727" y="412523"/>
                      <a:pt x="778864" y="413289"/>
                      <a:pt x="775000" y="414750"/>
                    </a:cubicBezTo>
                    <a:lnTo>
                      <a:pt x="747227" y="425191"/>
                    </a:lnTo>
                    <a:lnTo>
                      <a:pt x="746740" y="430725"/>
                    </a:lnTo>
                    <a:lnTo>
                      <a:pt x="771450" y="445168"/>
                    </a:lnTo>
                    <a:cubicBezTo>
                      <a:pt x="775557" y="447570"/>
                      <a:pt x="779316" y="449554"/>
                      <a:pt x="782379" y="450667"/>
                    </a:cubicBezTo>
                    <a:lnTo>
                      <a:pt x="782309" y="451329"/>
                    </a:lnTo>
                    <a:cubicBezTo>
                      <a:pt x="779038" y="450389"/>
                      <a:pt x="774513" y="449728"/>
                      <a:pt x="770546" y="449380"/>
                    </a:cubicBezTo>
                    <a:lnTo>
                      <a:pt x="745278" y="447117"/>
                    </a:lnTo>
                    <a:close/>
                    <a:moveTo>
                      <a:pt x="789548" y="364529"/>
                    </a:moveTo>
                    <a:lnTo>
                      <a:pt x="790697" y="394251"/>
                    </a:lnTo>
                    <a:lnTo>
                      <a:pt x="797274" y="394008"/>
                    </a:lnTo>
                    <a:lnTo>
                      <a:pt x="796161" y="364286"/>
                    </a:lnTo>
                    <a:lnTo>
                      <a:pt x="789548" y="364564"/>
                    </a:lnTo>
                    <a:close/>
                    <a:moveTo>
                      <a:pt x="747193" y="366130"/>
                    </a:moveTo>
                    <a:lnTo>
                      <a:pt x="748341" y="396479"/>
                    </a:lnTo>
                    <a:lnTo>
                      <a:pt x="754954" y="396235"/>
                    </a:lnTo>
                    <a:lnTo>
                      <a:pt x="754049" y="373126"/>
                    </a:lnTo>
                    <a:lnTo>
                      <a:pt x="769014" y="372569"/>
                    </a:lnTo>
                    <a:lnTo>
                      <a:pt x="769745" y="391780"/>
                    </a:lnTo>
                    <a:lnTo>
                      <a:pt x="776358" y="391502"/>
                    </a:lnTo>
                    <a:lnTo>
                      <a:pt x="775627" y="372290"/>
                    </a:lnTo>
                    <a:lnTo>
                      <a:pt x="786555" y="371873"/>
                    </a:lnTo>
                    <a:lnTo>
                      <a:pt x="786277" y="364634"/>
                    </a:lnTo>
                    <a:lnTo>
                      <a:pt x="747227" y="366095"/>
                    </a:lnTo>
                    <a:close/>
                    <a:moveTo>
                      <a:pt x="782727" y="319111"/>
                    </a:moveTo>
                    <a:lnTo>
                      <a:pt x="788817" y="355933"/>
                    </a:lnTo>
                    <a:lnTo>
                      <a:pt x="795395" y="354854"/>
                    </a:lnTo>
                    <a:lnTo>
                      <a:pt x="789270" y="318067"/>
                    </a:lnTo>
                    <a:lnTo>
                      <a:pt x="782727" y="319146"/>
                    </a:lnTo>
                    <a:close/>
                    <a:moveTo>
                      <a:pt x="743399" y="340863"/>
                    </a:moveTo>
                    <a:lnTo>
                      <a:pt x="744582" y="348033"/>
                    </a:lnTo>
                    <a:lnTo>
                      <a:pt x="783075" y="341664"/>
                    </a:lnTo>
                    <a:lnTo>
                      <a:pt x="781891" y="334529"/>
                    </a:lnTo>
                    <a:lnTo>
                      <a:pt x="743399" y="340898"/>
                    </a:lnTo>
                    <a:close/>
                    <a:moveTo>
                      <a:pt x="735011" y="305886"/>
                    </a:moveTo>
                    <a:lnTo>
                      <a:pt x="735568" y="308044"/>
                    </a:lnTo>
                    <a:cubicBezTo>
                      <a:pt x="738283" y="318067"/>
                      <a:pt x="745348" y="322870"/>
                      <a:pt x="754153" y="320468"/>
                    </a:cubicBezTo>
                    <a:lnTo>
                      <a:pt x="755545" y="320086"/>
                    </a:lnTo>
                    <a:cubicBezTo>
                      <a:pt x="762854" y="318102"/>
                      <a:pt x="766613" y="311907"/>
                      <a:pt x="764107" y="302684"/>
                    </a:cubicBezTo>
                    <a:lnTo>
                      <a:pt x="762715" y="297568"/>
                    </a:lnTo>
                    <a:cubicBezTo>
                      <a:pt x="761810" y="294157"/>
                      <a:pt x="762054" y="290364"/>
                      <a:pt x="767413" y="288902"/>
                    </a:cubicBezTo>
                    <a:lnTo>
                      <a:pt x="768492" y="288623"/>
                    </a:lnTo>
                    <a:cubicBezTo>
                      <a:pt x="772042" y="287649"/>
                      <a:pt x="775836" y="289702"/>
                      <a:pt x="777228" y="294923"/>
                    </a:cubicBezTo>
                    <a:lnTo>
                      <a:pt x="777785" y="296941"/>
                    </a:lnTo>
                    <a:cubicBezTo>
                      <a:pt x="779177" y="302092"/>
                      <a:pt x="777785" y="305468"/>
                      <a:pt x="773260" y="306686"/>
                    </a:cubicBezTo>
                    <a:lnTo>
                      <a:pt x="775140" y="313682"/>
                    </a:lnTo>
                    <a:cubicBezTo>
                      <a:pt x="784223" y="311246"/>
                      <a:pt x="786729" y="304459"/>
                      <a:pt x="784223" y="295236"/>
                    </a:cubicBezTo>
                    <a:lnTo>
                      <a:pt x="783632" y="293078"/>
                    </a:lnTo>
                    <a:cubicBezTo>
                      <a:pt x="781091" y="283681"/>
                      <a:pt x="773225" y="279644"/>
                      <a:pt x="766404" y="281489"/>
                    </a:cubicBezTo>
                    <a:lnTo>
                      <a:pt x="764699" y="281941"/>
                    </a:lnTo>
                    <a:cubicBezTo>
                      <a:pt x="757947" y="283751"/>
                      <a:pt x="753074" y="289250"/>
                      <a:pt x="755893" y="299726"/>
                    </a:cubicBezTo>
                    <a:lnTo>
                      <a:pt x="757181" y="304528"/>
                    </a:lnTo>
                    <a:cubicBezTo>
                      <a:pt x="758051" y="307696"/>
                      <a:pt x="757738" y="311768"/>
                      <a:pt x="752622" y="313125"/>
                    </a:cubicBezTo>
                    <a:lnTo>
                      <a:pt x="751752" y="313369"/>
                    </a:lnTo>
                    <a:cubicBezTo>
                      <a:pt x="746775" y="314726"/>
                      <a:pt x="743573" y="312116"/>
                      <a:pt x="741937" y="306129"/>
                    </a:cubicBezTo>
                    <a:lnTo>
                      <a:pt x="741380" y="304111"/>
                    </a:lnTo>
                    <a:cubicBezTo>
                      <a:pt x="739779" y="298160"/>
                      <a:pt x="741485" y="294331"/>
                      <a:pt x="746810" y="292869"/>
                    </a:cubicBezTo>
                    <a:lnTo>
                      <a:pt x="744930" y="285874"/>
                    </a:lnTo>
                    <a:cubicBezTo>
                      <a:pt x="735046" y="288554"/>
                      <a:pt x="732297" y="295932"/>
                      <a:pt x="734977" y="305781"/>
                    </a:cubicBezTo>
                    <a:moveTo>
                      <a:pt x="722447" y="266906"/>
                    </a:moveTo>
                    <a:lnTo>
                      <a:pt x="725197" y="273623"/>
                    </a:lnTo>
                    <a:lnTo>
                      <a:pt x="741937" y="266767"/>
                    </a:lnTo>
                    <a:lnTo>
                      <a:pt x="777297" y="271535"/>
                    </a:lnTo>
                    <a:lnTo>
                      <a:pt x="774409" y="264470"/>
                    </a:lnTo>
                    <a:lnTo>
                      <a:pt x="754466" y="261790"/>
                    </a:lnTo>
                    <a:cubicBezTo>
                      <a:pt x="751578" y="261442"/>
                      <a:pt x="748689" y="261338"/>
                      <a:pt x="746496" y="261755"/>
                    </a:cubicBezTo>
                    <a:lnTo>
                      <a:pt x="746218" y="261164"/>
                    </a:lnTo>
                    <a:cubicBezTo>
                      <a:pt x="748028" y="259876"/>
                      <a:pt x="750012" y="257857"/>
                      <a:pt x="751926" y="255456"/>
                    </a:cubicBezTo>
                    <a:lnTo>
                      <a:pt x="764246" y="239690"/>
                    </a:lnTo>
                    <a:lnTo>
                      <a:pt x="761149" y="232068"/>
                    </a:lnTo>
                    <a:lnTo>
                      <a:pt x="739466" y="259980"/>
                    </a:lnTo>
                    <a:lnTo>
                      <a:pt x="722482" y="266941"/>
                    </a:lnTo>
                    <a:close/>
                    <a:moveTo>
                      <a:pt x="705603" y="232834"/>
                    </a:moveTo>
                    <a:lnTo>
                      <a:pt x="706647" y="234783"/>
                    </a:lnTo>
                    <a:cubicBezTo>
                      <a:pt x="711484" y="243971"/>
                      <a:pt x="719420" y="247103"/>
                      <a:pt x="727529" y="242822"/>
                    </a:cubicBezTo>
                    <a:lnTo>
                      <a:pt x="728782" y="242161"/>
                    </a:lnTo>
                    <a:cubicBezTo>
                      <a:pt x="735499" y="238611"/>
                      <a:pt x="737761" y="231720"/>
                      <a:pt x="733306" y="223298"/>
                    </a:cubicBezTo>
                    <a:lnTo>
                      <a:pt x="730835" y="218599"/>
                    </a:lnTo>
                    <a:cubicBezTo>
                      <a:pt x="729199" y="215502"/>
                      <a:pt x="728608" y="211708"/>
                      <a:pt x="733515" y="209133"/>
                    </a:cubicBezTo>
                    <a:lnTo>
                      <a:pt x="734524" y="208611"/>
                    </a:lnTo>
                    <a:cubicBezTo>
                      <a:pt x="737761" y="206905"/>
                      <a:pt x="741902" y="208054"/>
                      <a:pt x="744443" y="212857"/>
                    </a:cubicBezTo>
                    <a:lnTo>
                      <a:pt x="745418" y="214701"/>
                    </a:lnTo>
                    <a:cubicBezTo>
                      <a:pt x="747923" y="219435"/>
                      <a:pt x="747297" y="223019"/>
                      <a:pt x="743121" y="225212"/>
                    </a:cubicBezTo>
                    <a:lnTo>
                      <a:pt x="746496" y="231616"/>
                    </a:lnTo>
                    <a:cubicBezTo>
                      <a:pt x="754814" y="227230"/>
                      <a:pt x="755789" y="220096"/>
                      <a:pt x="751334" y="211639"/>
                    </a:cubicBezTo>
                    <a:lnTo>
                      <a:pt x="750290" y="209655"/>
                    </a:lnTo>
                    <a:cubicBezTo>
                      <a:pt x="745731" y="201058"/>
                      <a:pt x="737204" y="198831"/>
                      <a:pt x="730939" y="202137"/>
                    </a:cubicBezTo>
                    <a:lnTo>
                      <a:pt x="729373" y="202973"/>
                    </a:lnTo>
                    <a:cubicBezTo>
                      <a:pt x="723213" y="206244"/>
                      <a:pt x="719663" y="212683"/>
                      <a:pt x="724744" y="222288"/>
                    </a:cubicBezTo>
                    <a:lnTo>
                      <a:pt x="727041" y="226674"/>
                    </a:lnTo>
                    <a:cubicBezTo>
                      <a:pt x="728573" y="229562"/>
                      <a:pt x="729164" y="233599"/>
                      <a:pt x="724466" y="236070"/>
                    </a:cubicBezTo>
                    <a:lnTo>
                      <a:pt x="723666" y="236523"/>
                    </a:lnTo>
                    <a:cubicBezTo>
                      <a:pt x="719106" y="238924"/>
                      <a:pt x="715417" y="237115"/>
                      <a:pt x="712494" y="231616"/>
                    </a:cubicBezTo>
                    <a:lnTo>
                      <a:pt x="711519" y="229771"/>
                    </a:lnTo>
                    <a:cubicBezTo>
                      <a:pt x="708665" y="224342"/>
                      <a:pt x="709501" y="220200"/>
                      <a:pt x="714338" y="217660"/>
                    </a:cubicBezTo>
                    <a:lnTo>
                      <a:pt x="710962" y="211221"/>
                    </a:lnTo>
                    <a:cubicBezTo>
                      <a:pt x="701879" y="216024"/>
                      <a:pt x="700835" y="223820"/>
                      <a:pt x="705603" y="232834"/>
                    </a:cubicBezTo>
                    <a:moveTo>
                      <a:pt x="672505" y="181081"/>
                    </a:moveTo>
                    <a:lnTo>
                      <a:pt x="690394" y="205618"/>
                    </a:lnTo>
                    <a:lnTo>
                      <a:pt x="695719" y="201720"/>
                    </a:lnTo>
                    <a:lnTo>
                      <a:pt x="682076" y="183030"/>
                    </a:lnTo>
                    <a:lnTo>
                      <a:pt x="716357" y="158042"/>
                    </a:lnTo>
                    <a:lnTo>
                      <a:pt x="712076" y="152195"/>
                    </a:lnTo>
                    <a:lnTo>
                      <a:pt x="672470" y="181081"/>
                    </a:lnTo>
                    <a:close/>
                    <a:moveTo>
                      <a:pt x="657957" y="155118"/>
                    </a:moveTo>
                    <a:cubicBezTo>
                      <a:pt x="651762" y="148471"/>
                      <a:pt x="651658" y="142136"/>
                      <a:pt x="658166" y="136081"/>
                    </a:cubicBezTo>
                    <a:lnTo>
                      <a:pt x="665544" y="129224"/>
                    </a:lnTo>
                    <a:cubicBezTo>
                      <a:pt x="672052" y="123169"/>
                      <a:pt x="678387" y="123691"/>
                      <a:pt x="684582" y="130373"/>
                    </a:cubicBezTo>
                    <a:lnTo>
                      <a:pt x="685556" y="131452"/>
                    </a:lnTo>
                    <a:cubicBezTo>
                      <a:pt x="691751" y="138099"/>
                      <a:pt x="691855" y="144433"/>
                      <a:pt x="685347" y="150489"/>
                    </a:cubicBezTo>
                    <a:lnTo>
                      <a:pt x="677969" y="157346"/>
                    </a:lnTo>
                    <a:cubicBezTo>
                      <a:pt x="671461" y="163401"/>
                      <a:pt x="665127" y="162879"/>
                      <a:pt x="658932" y="156232"/>
                    </a:cubicBezTo>
                    <a:lnTo>
                      <a:pt x="657957" y="155153"/>
                    </a:lnTo>
                    <a:close/>
                    <a:moveTo>
                      <a:pt x="652806" y="159817"/>
                    </a:moveTo>
                    <a:lnTo>
                      <a:pt x="653885" y="160965"/>
                    </a:lnTo>
                    <a:cubicBezTo>
                      <a:pt x="662690" y="170432"/>
                      <a:pt x="673340" y="171580"/>
                      <a:pt x="682667" y="162914"/>
                    </a:cubicBezTo>
                    <a:lnTo>
                      <a:pt x="690603" y="155536"/>
                    </a:lnTo>
                    <a:cubicBezTo>
                      <a:pt x="699930" y="146835"/>
                      <a:pt x="699547" y="136150"/>
                      <a:pt x="690707" y="126684"/>
                    </a:cubicBezTo>
                    <a:lnTo>
                      <a:pt x="689663" y="125535"/>
                    </a:lnTo>
                    <a:cubicBezTo>
                      <a:pt x="680823" y="116069"/>
                      <a:pt x="670208" y="114886"/>
                      <a:pt x="660881" y="123586"/>
                    </a:cubicBezTo>
                    <a:lnTo>
                      <a:pt x="652945" y="130999"/>
                    </a:lnTo>
                    <a:cubicBezTo>
                      <a:pt x="643618" y="139665"/>
                      <a:pt x="644001" y="150350"/>
                      <a:pt x="652841" y="159817"/>
                    </a:cubicBezTo>
                    <a:moveTo>
                      <a:pt x="609407" y="119306"/>
                    </a:moveTo>
                    <a:lnTo>
                      <a:pt x="614940" y="124004"/>
                    </a:lnTo>
                    <a:lnTo>
                      <a:pt x="627643" y="108969"/>
                    </a:lnTo>
                    <a:lnTo>
                      <a:pt x="635996" y="116034"/>
                    </a:lnTo>
                    <a:lnTo>
                      <a:pt x="630428" y="137090"/>
                    </a:lnTo>
                    <a:lnTo>
                      <a:pt x="636762" y="142450"/>
                    </a:lnTo>
                    <a:lnTo>
                      <a:pt x="640764" y="126753"/>
                    </a:lnTo>
                    <a:cubicBezTo>
                      <a:pt x="641878" y="122403"/>
                      <a:pt x="642400" y="120489"/>
                      <a:pt x="641669" y="118296"/>
                    </a:cubicBezTo>
                    <a:lnTo>
                      <a:pt x="642087" y="117809"/>
                    </a:lnTo>
                    <a:cubicBezTo>
                      <a:pt x="645846" y="120036"/>
                      <a:pt x="651588" y="120941"/>
                      <a:pt x="655521" y="116243"/>
                    </a:cubicBezTo>
                    <a:lnTo>
                      <a:pt x="658340" y="112902"/>
                    </a:lnTo>
                    <a:cubicBezTo>
                      <a:pt x="663734" y="106498"/>
                      <a:pt x="662029" y="99677"/>
                      <a:pt x="654929" y="93656"/>
                    </a:cubicBezTo>
                    <a:lnTo>
                      <a:pt x="641008" y="81892"/>
                    </a:lnTo>
                    <a:lnTo>
                      <a:pt x="636692" y="86973"/>
                    </a:lnTo>
                    <a:lnTo>
                      <a:pt x="650648" y="98806"/>
                    </a:lnTo>
                    <a:cubicBezTo>
                      <a:pt x="654477" y="102078"/>
                      <a:pt x="655312" y="105245"/>
                      <a:pt x="652528" y="108517"/>
                    </a:cubicBezTo>
                    <a:lnTo>
                      <a:pt x="650196" y="111266"/>
                    </a:lnTo>
                    <a:cubicBezTo>
                      <a:pt x="647412" y="114572"/>
                      <a:pt x="644140" y="114294"/>
                      <a:pt x="640312" y="111022"/>
                    </a:cubicBezTo>
                    <a:lnTo>
                      <a:pt x="631855" y="103888"/>
                    </a:lnTo>
                    <a:lnTo>
                      <a:pt x="640033" y="94178"/>
                    </a:lnTo>
                    <a:lnTo>
                      <a:pt x="634500" y="89479"/>
                    </a:lnTo>
                    <a:lnTo>
                      <a:pt x="609302" y="119306"/>
                    </a:lnTo>
                    <a:close/>
                    <a:moveTo>
                      <a:pt x="598757" y="61323"/>
                    </a:moveTo>
                    <a:lnTo>
                      <a:pt x="629941" y="81822"/>
                    </a:lnTo>
                    <a:lnTo>
                      <a:pt x="633595" y="76254"/>
                    </a:lnTo>
                    <a:lnTo>
                      <a:pt x="602411" y="55755"/>
                    </a:lnTo>
                    <a:lnTo>
                      <a:pt x="598757" y="61323"/>
                    </a:lnTo>
                    <a:close/>
                    <a:moveTo>
                      <a:pt x="588037" y="104967"/>
                    </a:moveTo>
                    <a:lnTo>
                      <a:pt x="594093" y="108969"/>
                    </a:lnTo>
                    <a:lnTo>
                      <a:pt x="615567" y="76393"/>
                    </a:lnTo>
                    <a:lnTo>
                      <a:pt x="609511" y="72391"/>
                    </a:lnTo>
                    <a:lnTo>
                      <a:pt x="588072" y="104967"/>
                    </a:lnTo>
                    <a:close/>
                    <a:moveTo>
                      <a:pt x="535798" y="76567"/>
                    </a:moveTo>
                    <a:lnTo>
                      <a:pt x="542062" y="79699"/>
                    </a:lnTo>
                    <a:lnTo>
                      <a:pt x="556401" y="50778"/>
                    </a:lnTo>
                    <a:cubicBezTo>
                      <a:pt x="557445" y="48690"/>
                      <a:pt x="558350" y="46254"/>
                      <a:pt x="559012" y="44096"/>
                    </a:cubicBezTo>
                    <a:lnTo>
                      <a:pt x="559603" y="44409"/>
                    </a:lnTo>
                    <a:cubicBezTo>
                      <a:pt x="559325" y="46671"/>
                      <a:pt x="559568" y="49177"/>
                      <a:pt x="560160" y="52831"/>
                    </a:cubicBezTo>
                    <a:lnTo>
                      <a:pt x="566355" y="91741"/>
                    </a:lnTo>
                    <a:lnTo>
                      <a:pt x="572620" y="94839"/>
                    </a:lnTo>
                    <a:lnTo>
                      <a:pt x="594441" y="50952"/>
                    </a:lnTo>
                    <a:lnTo>
                      <a:pt x="588177" y="47854"/>
                    </a:lnTo>
                    <a:lnTo>
                      <a:pt x="573699" y="77020"/>
                    </a:lnTo>
                    <a:cubicBezTo>
                      <a:pt x="572689" y="79003"/>
                      <a:pt x="571958" y="80952"/>
                      <a:pt x="571367" y="83006"/>
                    </a:cubicBezTo>
                    <a:lnTo>
                      <a:pt x="570775" y="82727"/>
                    </a:lnTo>
                    <a:cubicBezTo>
                      <a:pt x="570949" y="80187"/>
                      <a:pt x="570601" y="78064"/>
                      <a:pt x="570114" y="74653"/>
                    </a:cubicBezTo>
                    <a:lnTo>
                      <a:pt x="563849" y="35778"/>
                    </a:lnTo>
                    <a:lnTo>
                      <a:pt x="557585" y="32680"/>
                    </a:lnTo>
                    <a:lnTo>
                      <a:pt x="535763" y="76567"/>
                    </a:lnTo>
                    <a:close/>
                    <a:moveTo>
                      <a:pt x="511087" y="61080"/>
                    </a:moveTo>
                    <a:cubicBezTo>
                      <a:pt x="502456" y="58261"/>
                      <a:pt x="499289" y="52797"/>
                      <a:pt x="502039" y="44339"/>
                    </a:cubicBezTo>
                    <a:lnTo>
                      <a:pt x="505136" y="34768"/>
                    </a:lnTo>
                    <a:cubicBezTo>
                      <a:pt x="507886" y="26311"/>
                      <a:pt x="513663" y="23701"/>
                      <a:pt x="522329" y="26520"/>
                    </a:cubicBezTo>
                    <a:lnTo>
                      <a:pt x="523686" y="26973"/>
                    </a:lnTo>
                    <a:cubicBezTo>
                      <a:pt x="532317" y="29792"/>
                      <a:pt x="535485" y="35290"/>
                      <a:pt x="532735" y="43748"/>
                    </a:cubicBezTo>
                    <a:lnTo>
                      <a:pt x="529638" y="53319"/>
                    </a:lnTo>
                    <a:cubicBezTo>
                      <a:pt x="526888" y="61776"/>
                      <a:pt x="521111" y="64386"/>
                      <a:pt x="512480" y="61567"/>
                    </a:cubicBezTo>
                    <a:lnTo>
                      <a:pt x="511122" y="61115"/>
                    </a:lnTo>
                    <a:close/>
                    <a:moveTo>
                      <a:pt x="508860" y="67692"/>
                    </a:moveTo>
                    <a:lnTo>
                      <a:pt x="510357" y="68180"/>
                    </a:lnTo>
                    <a:cubicBezTo>
                      <a:pt x="522677" y="72182"/>
                      <a:pt x="532526" y="68040"/>
                      <a:pt x="536459" y="55894"/>
                    </a:cubicBezTo>
                    <a:lnTo>
                      <a:pt x="539800" y="45557"/>
                    </a:lnTo>
                    <a:cubicBezTo>
                      <a:pt x="543733" y="33446"/>
                      <a:pt x="538199" y="24293"/>
                      <a:pt x="525879" y="20290"/>
                    </a:cubicBezTo>
                    <a:lnTo>
                      <a:pt x="524382" y="19803"/>
                    </a:lnTo>
                    <a:cubicBezTo>
                      <a:pt x="512062" y="15801"/>
                      <a:pt x="502213" y="19942"/>
                      <a:pt x="498280" y="32089"/>
                    </a:cubicBezTo>
                    <a:lnTo>
                      <a:pt x="494904" y="42425"/>
                    </a:lnTo>
                    <a:cubicBezTo>
                      <a:pt x="491006" y="54572"/>
                      <a:pt x="496540" y="63690"/>
                      <a:pt x="508825" y="67692"/>
                    </a:cubicBezTo>
                    <a:moveTo>
                      <a:pt x="463233" y="55894"/>
                    </a:moveTo>
                    <a:lnTo>
                      <a:pt x="464764" y="56207"/>
                    </a:lnTo>
                    <a:cubicBezTo>
                      <a:pt x="476702" y="58504"/>
                      <a:pt x="485333" y="53771"/>
                      <a:pt x="487491" y="42460"/>
                    </a:cubicBezTo>
                    <a:lnTo>
                      <a:pt x="480287" y="41103"/>
                    </a:lnTo>
                    <a:cubicBezTo>
                      <a:pt x="478929" y="48272"/>
                      <a:pt x="474092" y="50882"/>
                      <a:pt x="466017" y="49351"/>
                    </a:cubicBezTo>
                    <a:lnTo>
                      <a:pt x="464590" y="49073"/>
                    </a:lnTo>
                    <a:cubicBezTo>
                      <a:pt x="455681" y="47367"/>
                      <a:pt x="451852" y="42286"/>
                      <a:pt x="453523" y="33585"/>
                    </a:cubicBezTo>
                    <a:lnTo>
                      <a:pt x="455437" y="23701"/>
                    </a:lnTo>
                    <a:cubicBezTo>
                      <a:pt x="457108" y="14965"/>
                      <a:pt x="462537" y="11659"/>
                      <a:pt x="471447" y="13364"/>
                    </a:cubicBezTo>
                    <a:lnTo>
                      <a:pt x="472874" y="13643"/>
                    </a:lnTo>
                    <a:cubicBezTo>
                      <a:pt x="480948" y="15174"/>
                      <a:pt x="484463" y="19385"/>
                      <a:pt x="483106" y="26590"/>
                    </a:cubicBezTo>
                    <a:lnTo>
                      <a:pt x="490275" y="27982"/>
                    </a:lnTo>
                    <a:cubicBezTo>
                      <a:pt x="492433" y="16671"/>
                      <a:pt x="486203" y="9118"/>
                      <a:pt x="474231" y="6821"/>
                    </a:cubicBezTo>
                    <a:lnTo>
                      <a:pt x="472700" y="6508"/>
                    </a:lnTo>
                    <a:cubicBezTo>
                      <a:pt x="459996" y="4072"/>
                      <a:pt x="450704" y="9397"/>
                      <a:pt x="448302" y="21926"/>
                    </a:cubicBezTo>
                    <a:lnTo>
                      <a:pt x="446249" y="32576"/>
                    </a:lnTo>
                    <a:cubicBezTo>
                      <a:pt x="443848" y="45105"/>
                      <a:pt x="450495" y="53493"/>
                      <a:pt x="463198" y="55894"/>
                    </a:cubicBezTo>
                    <a:moveTo>
                      <a:pt x="383499" y="49073"/>
                    </a:moveTo>
                    <a:lnTo>
                      <a:pt x="390494" y="49177"/>
                    </a:lnTo>
                    <a:lnTo>
                      <a:pt x="390912" y="16880"/>
                    </a:lnTo>
                    <a:cubicBezTo>
                      <a:pt x="390912" y="14513"/>
                      <a:pt x="390703" y="11972"/>
                      <a:pt x="390355" y="9745"/>
                    </a:cubicBezTo>
                    <a:lnTo>
                      <a:pt x="391016" y="9745"/>
                    </a:lnTo>
                    <a:cubicBezTo>
                      <a:pt x="391782" y="11938"/>
                      <a:pt x="393070" y="14095"/>
                      <a:pt x="395193" y="17123"/>
                    </a:cubicBezTo>
                    <a:lnTo>
                      <a:pt x="417676" y="49490"/>
                    </a:lnTo>
                    <a:lnTo>
                      <a:pt x="424671" y="49595"/>
                    </a:lnTo>
                    <a:lnTo>
                      <a:pt x="425298" y="592"/>
                    </a:lnTo>
                    <a:lnTo>
                      <a:pt x="418302" y="487"/>
                    </a:lnTo>
                    <a:lnTo>
                      <a:pt x="417884" y="33028"/>
                    </a:lnTo>
                    <a:cubicBezTo>
                      <a:pt x="417884" y="35221"/>
                      <a:pt x="418024" y="37344"/>
                      <a:pt x="418407" y="39432"/>
                    </a:cubicBezTo>
                    <a:lnTo>
                      <a:pt x="417745" y="39432"/>
                    </a:lnTo>
                    <a:cubicBezTo>
                      <a:pt x="416806" y="37065"/>
                      <a:pt x="415553" y="35290"/>
                      <a:pt x="413673" y="32437"/>
                    </a:cubicBezTo>
                    <a:lnTo>
                      <a:pt x="391190" y="104"/>
                    </a:lnTo>
                    <a:lnTo>
                      <a:pt x="384195" y="0"/>
                    </a:lnTo>
                    <a:lnTo>
                      <a:pt x="383568" y="49038"/>
                    </a:lnTo>
                    <a:close/>
                    <a:moveTo>
                      <a:pt x="354160" y="45697"/>
                    </a:moveTo>
                    <a:cubicBezTo>
                      <a:pt x="345111" y="46741"/>
                      <a:pt x="339960" y="43052"/>
                      <a:pt x="338951" y="34212"/>
                    </a:cubicBezTo>
                    <a:lnTo>
                      <a:pt x="337802" y="24223"/>
                    </a:lnTo>
                    <a:cubicBezTo>
                      <a:pt x="336793" y="15383"/>
                      <a:pt x="340969" y="10615"/>
                      <a:pt x="350018" y="9606"/>
                    </a:cubicBezTo>
                    <a:lnTo>
                      <a:pt x="351445" y="9466"/>
                    </a:lnTo>
                    <a:cubicBezTo>
                      <a:pt x="360459" y="8422"/>
                      <a:pt x="365645" y="12112"/>
                      <a:pt x="366654" y="20952"/>
                    </a:cubicBezTo>
                    <a:lnTo>
                      <a:pt x="367803" y="30940"/>
                    </a:lnTo>
                    <a:cubicBezTo>
                      <a:pt x="368812" y="39780"/>
                      <a:pt x="364601" y="44548"/>
                      <a:pt x="355552" y="45557"/>
                    </a:cubicBezTo>
                    <a:lnTo>
                      <a:pt x="354125" y="45731"/>
                    </a:lnTo>
                    <a:close/>
                    <a:moveTo>
                      <a:pt x="354856" y="52657"/>
                    </a:moveTo>
                    <a:lnTo>
                      <a:pt x="356422" y="52483"/>
                    </a:lnTo>
                    <a:cubicBezTo>
                      <a:pt x="369264" y="51022"/>
                      <a:pt x="376538" y="43156"/>
                      <a:pt x="375076" y="30488"/>
                    </a:cubicBezTo>
                    <a:lnTo>
                      <a:pt x="373824" y="19699"/>
                    </a:lnTo>
                    <a:cubicBezTo>
                      <a:pt x="372362" y="7030"/>
                      <a:pt x="363557" y="1044"/>
                      <a:pt x="350679" y="2506"/>
                    </a:cubicBezTo>
                    <a:lnTo>
                      <a:pt x="349113" y="2680"/>
                    </a:lnTo>
                    <a:cubicBezTo>
                      <a:pt x="336236" y="4142"/>
                      <a:pt x="328997" y="12007"/>
                      <a:pt x="330459" y="24676"/>
                    </a:cubicBezTo>
                    <a:lnTo>
                      <a:pt x="331712" y="35465"/>
                    </a:lnTo>
                    <a:cubicBezTo>
                      <a:pt x="333173" y="48133"/>
                      <a:pt x="341979" y="54119"/>
                      <a:pt x="354821" y="52692"/>
                    </a:cubicBezTo>
                    <a:moveTo>
                      <a:pt x="320261" y="58087"/>
                    </a:moveTo>
                    <a:lnTo>
                      <a:pt x="327326" y="56555"/>
                    </a:lnTo>
                    <a:lnTo>
                      <a:pt x="316886" y="8666"/>
                    </a:lnTo>
                    <a:lnTo>
                      <a:pt x="309820" y="10197"/>
                    </a:lnTo>
                    <a:lnTo>
                      <a:pt x="320261" y="58087"/>
                    </a:lnTo>
                    <a:close/>
                    <a:moveTo>
                      <a:pt x="267987" y="28747"/>
                    </a:moveTo>
                    <a:lnTo>
                      <a:pt x="303730" y="18098"/>
                    </a:lnTo>
                    <a:lnTo>
                      <a:pt x="301816" y="11729"/>
                    </a:lnTo>
                    <a:lnTo>
                      <a:pt x="266073" y="22344"/>
                    </a:lnTo>
                    <a:lnTo>
                      <a:pt x="267987" y="28747"/>
                    </a:lnTo>
                    <a:close/>
                    <a:moveTo>
                      <a:pt x="294472" y="65047"/>
                    </a:moveTo>
                    <a:lnTo>
                      <a:pt x="301433" y="62994"/>
                    </a:lnTo>
                    <a:lnTo>
                      <a:pt x="290296" y="25580"/>
                    </a:lnTo>
                    <a:lnTo>
                      <a:pt x="283335" y="27669"/>
                    </a:lnTo>
                    <a:lnTo>
                      <a:pt x="294472" y="65047"/>
                    </a:lnTo>
                    <a:close/>
                    <a:moveTo>
                      <a:pt x="242789" y="85372"/>
                    </a:moveTo>
                    <a:lnTo>
                      <a:pt x="249750" y="82345"/>
                    </a:lnTo>
                    <a:lnTo>
                      <a:pt x="249124" y="69328"/>
                    </a:lnTo>
                    <a:lnTo>
                      <a:pt x="267778" y="61184"/>
                    </a:lnTo>
                    <a:lnTo>
                      <a:pt x="276827" y="70511"/>
                    </a:lnTo>
                    <a:lnTo>
                      <a:pt x="284240" y="67240"/>
                    </a:lnTo>
                    <a:lnTo>
                      <a:pt x="246548" y="30244"/>
                    </a:lnTo>
                    <a:lnTo>
                      <a:pt x="241189" y="32576"/>
                    </a:lnTo>
                    <a:lnTo>
                      <a:pt x="242755" y="85407"/>
                    </a:lnTo>
                    <a:close/>
                    <a:moveTo>
                      <a:pt x="248288" y="51404"/>
                    </a:moveTo>
                    <a:cubicBezTo>
                      <a:pt x="248080" y="47228"/>
                      <a:pt x="247940" y="42843"/>
                      <a:pt x="247035" y="40059"/>
                    </a:cubicBezTo>
                    <a:lnTo>
                      <a:pt x="247627" y="39780"/>
                    </a:lnTo>
                    <a:cubicBezTo>
                      <a:pt x="249263" y="42321"/>
                      <a:pt x="252465" y="45488"/>
                      <a:pt x="255597" y="48690"/>
                    </a:cubicBezTo>
                    <a:lnTo>
                      <a:pt x="262801" y="56033"/>
                    </a:lnTo>
                    <a:lnTo>
                      <a:pt x="248810" y="62159"/>
                    </a:lnTo>
                    <a:lnTo>
                      <a:pt x="248323" y="51404"/>
                    </a:lnTo>
                    <a:close/>
                    <a:moveTo>
                      <a:pt x="204784" y="107298"/>
                    </a:moveTo>
                    <a:lnTo>
                      <a:pt x="210805" y="103749"/>
                    </a:lnTo>
                    <a:lnTo>
                      <a:pt x="194378" y="75976"/>
                    </a:lnTo>
                    <a:cubicBezTo>
                      <a:pt x="193195" y="73957"/>
                      <a:pt x="191664" y="71869"/>
                      <a:pt x="190202" y="70163"/>
                    </a:cubicBezTo>
                    <a:lnTo>
                      <a:pt x="190759" y="69850"/>
                    </a:lnTo>
                    <a:cubicBezTo>
                      <a:pt x="192534" y="71312"/>
                      <a:pt x="194761" y="72495"/>
                      <a:pt x="198137" y="73992"/>
                    </a:cubicBezTo>
                    <a:lnTo>
                      <a:pt x="234158" y="89966"/>
                    </a:lnTo>
                    <a:lnTo>
                      <a:pt x="240179" y="86416"/>
                    </a:lnTo>
                    <a:lnTo>
                      <a:pt x="215225" y="44235"/>
                    </a:lnTo>
                    <a:lnTo>
                      <a:pt x="209204" y="47785"/>
                    </a:lnTo>
                    <a:lnTo>
                      <a:pt x="225771" y="75801"/>
                    </a:lnTo>
                    <a:cubicBezTo>
                      <a:pt x="226919" y="77716"/>
                      <a:pt x="228137" y="79421"/>
                      <a:pt x="229529" y="81022"/>
                    </a:cubicBezTo>
                    <a:lnTo>
                      <a:pt x="228973" y="81370"/>
                    </a:lnTo>
                    <a:cubicBezTo>
                      <a:pt x="226919" y="79839"/>
                      <a:pt x="224970" y="78969"/>
                      <a:pt x="221838" y="77542"/>
                    </a:cubicBezTo>
                    <a:lnTo>
                      <a:pt x="185851" y="61637"/>
                    </a:lnTo>
                    <a:lnTo>
                      <a:pt x="179830" y="65186"/>
                    </a:lnTo>
                    <a:lnTo>
                      <a:pt x="204784" y="107368"/>
                    </a:lnTo>
                    <a:close/>
                    <a:moveTo>
                      <a:pt x="192394" y="116591"/>
                    </a:moveTo>
                    <a:lnTo>
                      <a:pt x="198241" y="112310"/>
                    </a:lnTo>
                    <a:lnTo>
                      <a:pt x="169355" y="72704"/>
                    </a:lnTo>
                    <a:lnTo>
                      <a:pt x="163508" y="76985"/>
                    </a:lnTo>
                    <a:lnTo>
                      <a:pt x="192394" y="116591"/>
                    </a:lnTo>
                    <a:close/>
                    <a:moveTo>
                      <a:pt x="180039" y="125501"/>
                    </a:moveTo>
                    <a:lnTo>
                      <a:pt x="185295" y="120872"/>
                    </a:lnTo>
                    <a:lnTo>
                      <a:pt x="152754" y="84224"/>
                    </a:lnTo>
                    <a:lnTo>
                      <a:pt x="147533" y="88853"/>
                    </a:lnTo>
                    <a:lnTo>
                      <a:pt x="157139" y="122438"/>
                    </a:lnTo>
                    <a:cubicBezTo>
                      <a:pt x="158044" y="125709"/>
                      <a:pt x="159262" y="130129"/>
                      <a:pt x="160410" y="132044"/>
                    </a:cubicBezTo>
                    <a:lnTo>
                      <a:pt x="159923" y="132461"/>
                    </a:lnTo>
                    <a:cubicBezTo>
                      <a:pt x="157730" y="130895"/>
                      <a:pt x="154111" y="129050"/>
                      <a:pt x="150770" y="127658"/>
                    </a:cubicBezTo>
                    <a:lnTo>
                      <a:pt x="118751" y="114398"/>
                    </a:lnTo>
                    <a:lnTo>
                      <a:pt x="113495" y="119027"/>
                    </a:lnTo>
                    <a:lnTo>
                      <a:pt x="146036" y="155675"/>
                    </a:lnTo>
                    <a:lnTo>
                      <a:pt x="151257" y="151046"/>
                    </a:lnTo>
                    <a:lnTo>
                      <a:pt x="133786" y="131347"/>
                    </a:lnTo>
                    <a:cubicBezTo>
                      <a:pt x="131245" y="128494"/>
                      <a:pt x="128008" y="125187"/>
                      <a:pt x="125816" y="123378"/>
                    </a:cubicBezTo>
                    <a:lnTo>
                      <a:pt x="126303" y="122925"/>
                    </a:lnTo>
                    <a:cubicBezTo>
                      <a:pt x="129053" y="124944"/>
                      <a:pt x="132428" y="127067"/>
                      <a:pt x="136222" y="128668"/>
                    </a:cubicBezTo>
                    <a:lnTo>
                      <a:pt x="163612" y="140118"/>
                    </a:lnTo>
                    <a:lnTo>
                      <a:pt x="167754" y="136394"/>
                    </a:lnTo>
                    <a:lnTo>
                      <a:pt x="159714" y="108934"/>
                    </a:lnTo>
                    <a:cubicBezTo>
                      <a:pt x="158357" y="104375"/>
                      <a:pt x="157000" y="100338"/>
                      <a:pt x="155538" y="97449"/>
                    </a:cubicBezTo>
                    <a:lnTo>
                      <a:pt x="156025" y="96997"/>
                    </a:lnTo>
                    <a:cubicBezTo>
                      <a:pt x="157730" y="99920"/>
                      <a:pt x="160584" y="103505"/>
                      <a:pt x="163229" y="106498"/>
                    </a:cubicBezTo>
                    <a:lnTo>
                      <a:pt x="180039" y="125466"/>
                    </a:lnTo>
                    <a:close/>
                    <a:moveTo>
                      <a:pt x="115514" y="192323"/>
                    </a:moveTo>
                    <a:lnTo>
                      <a:pt x="120421" y="186545"/>
                    </a:lnTo>
                    <a:lnTo>
                      <a:pt x="114122" y="175130"/>
                    </a:lnTo>
                    <a:lnTo>
                      <a:pt x="127278" y="159573"/>
                    </a:lnTo>
                    <a:lnTo>
                      <a:pt x="139528" y="163923"/>
                    </a:lnTo>
                    <a:lnTo>
                      <a:pt x="144749" y="157763"/>
                    </a:lnTo>
                    <a:lnTo>
                      <a:pt x="94597" y="141162"/>
                    </a:lnTo>
                    <a:lnTo>
                      <a:pt x="90839" y="145617"/>
                    </a:lnTo>
                    <a:lnTo>
                      <a:pt x="115514" y="192323"/>
                    </a:lnTo>
                    <a:close/>
                    <a:moveTo>
                      <a:pt x="105421" y="159434"/>
                    </a:moveTo>
                    <a:cubicBezTo>
                      <a:pt x="103403" y="155745"/>
                      <a:pt x="101349" y="151881"/>
                      <a:pt x="99296" y="149793"/>
                    </a:cubicBezTo>
                    <a:lnTo>
                      <a:pt x="99713" y="149306"/>
                    </a:lnTo>
                    <a:cubicBezTo>
                      <a:pt x="102289" y="150907"/>
                      <a:pt x="106604" y="152299"/>
                      <a:pt x="110781" y="153796"/>
                    </a:cubicBezTo>
                    <a:lnTo>
                      <a:pt x="120491" y="157206"/>
                    </a:lnTo>
                    <a:lnTo>
                      <a:pt x="110607" y="168865"/>
                    </a:lnTo>
                    <a:lnTo>
                      <a:pt x="105386" y="159434"/>
                    </a:lnTo>
                    <a:close/>
                    <a:moveTo>
                      <a:pt x="62544" y="196604"/>
                    </a:moveTo>
                    <a:lnTo>
                      <a:pt x="83043" y="165455"/>
                    </a:lnTo>
                    <a:lnTo>
                      <a:pt x="77474" y="161766"/>
                    </a:lnTo>
                    <a:lnTo>
                      <a:pt x="56975" y="192949"/>
                    </a:lnTo>
                    <a:lnTo>
                      <a:pt x="62544" y="196604"/>
                    </a:lnTo>
                    <a:close/>
                    <a:moveTo>
                      <a:pt x="106187" y="207323"/>
                    </a:moveTo>
                    <a:lnTo>
                      <a:pt x="110189" y="201267"/>
                    </a:lnTo>
                    <a:lnTo>
                      <a:pt x="77613" y="179828"/>
                    </a:lnTo>
                    <a:lnTo>
                      <a:pt x="73611" y="185884"/>
                    </a:lnTo>
                    <a:lnTo>
                      <a:pt x="106187" y="207358"/>
                    </a:lnTo>
                    <a:close/>
                    <a:moveTo>
                      <a:pt x="77544" y="259423"/>
                    </a:moveTo>
                    <a:lnTo>
                      <a:pt x="80641" y="253159"/>
                    </a:lnTo>
                    <a:lnTo>
                      <a:pt x="51720" y="238785"/>
                    </a:lnTo>
                    <a:cubicBezTo>
                      <a:pt x="49597" y="237741"/>
                      <a:pt x="47195" y="236836"/>
                      <a:pt x="45038" y="236210"/>
                    </a:cubicBezTo>
                    <a:lnTo>
                      <a:pt x="45316" y="235618"/>
                    </a:lnTo>
                    <a:cubicBezTo>
                      <a:pt x="47578" y="235896"/>
                      <a:pt x="50119" y="235688"/>
                      <a:pt x="53773" y="235061"/>
                    </a:cubicBezTo>
                    <a:lnTo>
                      <a:pt x="92683" y="228831"/>
                    </a:lnTo>
                    <a:lnTo>
                      <a:pt x="95781" y="222567"/>
                    </a:lnTo>
                    <a:lnTo>
                      <a:pt x="51894" y="200745"/>
                    </a:lnTo>
                    <a:lnTo>
                      <a:pt x="48796" y="207010"/>
                    </a:lnTo>
                    <a:lnTo>
                      <a:pt x="77927" y="221488"/>
                    </a:lnTo>
                    <a:cubicBezTo>
                      <a:pt x="79910" y="222462"/>
                      <a:pt x="81894" y="223228"/>
                      <a:pt x="83913" y="223820"/>
                    </a:cubicBezTo>
                    <a:lnTo>
                      <a:pt x="83634" y="224411"/>
                    </a:lnTo>
                    <a:cubicBezTo>
                      <a:pt x="81094" y="224237"/>
                      <a:pt x="78971" y="224585"/>
                      <a:pt x="75560" y="225073"/>
                    </a:cubicBezTo>
                    <a:lnTo>
                      <a:pt x="36685" y="231302"/>
                    </a:lnTo>
                    <a:lnTo>
                      <a:pt x="33587" y="237567"/>
                    </a:lnTo>
                    <a:lnTo>
                      <a:pt x="77474" y="259389"/>
                    </a:lnTo>
                    <a:close/>
                    <a:moveTo>
                      <a:pt x="61569" y="284412"/>
                    </a:moveTo>
                    <a:cubicBezTo>
                      <a:pt x="58541" y="292974"/>
                      <a:pt x="52973" y="296002"/>
                      <a:pt x="44585" y="293043"/>
                    </a:cubicBezTo>
                    <a:lnTo>
                      <a:pt x="35084" y="289702"/>
                    </a:lnTo>
                    <a:cubicBezTo>
                      <a:pt x="26696" y="286744"/>
                      <a:pt x="24260" y="280897"/>
                      <a:pt x="27288" y="272301"/>
                    </a:cubicBezTo>
                    <a:lnTo>
                      <a:pt x="27775" y="270943"/>
                    </a:lnTo>
                    <a:cubicBezTo>
                      <a:pt x="30803" y="262347"/>
                      <a:pt x="36372" y="259354"/>
                      <a:pt x="44759" y="262312"/>
                    </a:cubicBezTo>
                    <a:lnTo>
                      <a:pt x="54260" y="265653"/>
                    </a:lnTo>
                    <a:cubicBezTo>
                      <a:pt x="62648" y="268577"/>
                      <a:pt x="65084" y="274458"/>
                      <a:pt x="62056" y="283020"/>
                    </a:cubicBezTo>
                    <a:lnTo>
                      <a:pt x="61604" y="284377"/>
                    </a:lnTo>
                    <a:close/>
                    <a:moveTo>
                      <a:pt x="68147" y="286779"/>
                    </a:moveTo>
                    <a:lnTo>
                      <a:pt x="68669" y="285317"/>
                    </a:lnTo>
                    <a:cubicBezTo>
                      <a:pt x="72950" y="273101"/>
                      <a:pt x="69087" y="263147"/>
                      <a:pt x="57045" y="258901"/>
                    </a:cubicBezTo>
                    <a:lnTo>
                      <a:pt x="46813" y="255317"/>
                    </a:lnTo>
                    <a:cubicBezTo>
                      <a:pt x="34771" y="251071"/>
                      <a:pt x="25513" y="256396"/>
                      <a:pt x="21197" y="268612"/>
                    </a:cubicBezTo>
                    <a:lnTo>
                      <a:pt x="20675" y="270073"/>
                    </a:lnTo>
                    <a:cubicBezTo>
                      <a:pt x="16360" y="282289"/>
                      <a:pt x="20258" y="292243"/>
                      <a:pt x="32265" y="296454"/>
                    </a:cubicBezTo>
                    <a:lnTo>
                      <a:pt x="42497" y="300074"/>
                    </a:lnTo>
                    <a:cubicBezTo>
                      <a:pt x="54539" y="304320"/>
                      <a:pt x="63796" y="298995"/>
                      <a:pt x="68112" y="286779"/>
                    </a:cubicBezTo>
                    <a:moveTo>
                      <a:pt x="56209" y="331779"/>
                    </a:moveTo>
                    <a:lnTo>
                      <a:pt x="56523" y="330248"/>
                    </a:lnTo>
                    <a:cubicBezTo>
                      <a:pt x="58820" y="318276"/>
                      <a:pt x="54086" y="309679"/>
                      <a:pt x="42775" y="307522"/>
                    </a:cubicBezTo>
                    <a:lnTo>
                      <a:pt x="41418" y="314691"/>
                    </a:lnTo>
                    <a:cubicBezTo>
                      <a:pt x="48587" y="316048"/>
                      <a:pt x="51198" y="320886"/>
                      <a:pt x="49666" y="328995"/>
                    </a:cubicBezTo>
                    <a:lnTo>
                      <a:pt x="49388" y="330387"/>
                    </a:lnTo>
                    <a:cubicBezTo>
                      <a:pt x="47683" y="339332"/>
                      <a:pt x="42601" y="343160"/>
                      <a:pt x="33901" y="341490"/>
                    </a:cubicBezTo>
                    <a:lnTo>
                      <a:pt x="24016" y="339575"/>
                    </a:lnTo>
                    <a:cubicBezTo>
                      <a:pt x="15281" y="337905"/>
                      <a:pt x="11974" y="332476"/>
                      <a:pt x="13715" y="323566"/>
                    </a:cubicBezTo>
                    <a:lnTo>
                      <a:pt x="13993" y="322139"/>
                    </a:lnTo>
                    <a:cubicBezTo>
                      <a:pt x="15524" y="314065"/>
                      <a:pt x="19736" y="310515"/>
                      <a:pt x="26940" y="311907"/>
                    </a:cubicBezTo>
                    <a:lnTo>
                      <a:pt x="28297" y="304737"/>
                    </a:lnTo>
                    <a:cubicBezTo>
                      <a:pt x="16986" y="302580"/>
                      <a:pt x="9434" y="308844"/>
                      <a:pt x="7137" y="320782"/>
                    </a:cubicBezTo>
                    <a:lnTo>
                      <a:pt x="6858" y="322313"/>
                    </a:lnTo>
                    <a:cubicBezTo>
                      <a:pt x="4422" y="335016"/>
                      <a:pt x="9747" y="344309"/>
                      <a:pt x="22276" y="346710"/>
                    </a:cubicBezTo>
                    <a:lnTo>
                      <a:pt x="32926" y="348729"/>
                    </a:lnTo>
                    <a:cubicBezTo>
                      <a:pt x="45455" y="351130"/>
                      <a:pt x="53843" y="344517"/>
                      <a:pt x="56244" y="331779"/>
                    </a:cubicBezTo>
                    <a:moveTo>
                      <a:pt x="43297" y="379321"/>
                    </a:moveTo>
                    <a:cubicBezTo>
                      <a:pt x="42741" y="388404"/>
                      <a:pt x="38181" y="392824"/>
                      <a:pt x="29306" y="392267"/>
                    </a:cubicBezTo>
                    <a:lnTo>
                      <a:pt x="19248" y="391641"/>
                    </a:lnTo>
                    <a:cubicBezTo>
                      <a:pt x="10374" y="391084"/>
                      <a:pt x="6441" y="386107"/>
                      <a:pt x="6998" y="377058"/>
                    </a:cubicBezTo>
                    <a:lnTo>
                      <a:pt x="7102" y="375632"/>
                    </a:lnTo>
                    <a:cubicBezTo>
                      <a:pt x="7659" y="366583"/>
                      <a:pt x="12218" y="362128"/>
                      <a:pt x="21093" y="362685"/>
                    </a:cubicBezTo>
                    <a:lnTo>
                      <a:pt x="31151" y="363311"/>
                    </a:lnTo>
                    <a:cubicBezTo>
                      <a:pt x="40026" y="363868"/>
                      <a:pt x="43959" y="368845"/>
                      <a:pt x="43402" y="377894"/>
                    </a:cubicBezTo>
                    <a:lnTo>
                      <a:pt x="43297" y="379321"/>
                    </a:lnTo>
                    <a:close/>
                    <a:moveTo>
                      <a:pt x="50293" y="379843"/>
                    </a:moveTo>
                    <a:lnTo>
                      <a:pt x="50397" y="378277"/>
                    </a:lnTo>
                    <a:cubicBezTo>
                      <a:pt x="51198" y="365365"/>
                      <a:pt x="44759" y="356838"/>
                      <a:pt x="32056" y="356037"/>
                    </a:cubicBezTo>
                    <a:lnTo>
                      <a:pt x="21197" y="355341"/>
                    </a:lnTo>
                    <a:cubicBezTo>
                      <a:pt x="8494" y="354541"/>
                      <a:pt x="1011" y="362163"/>
                      <a:pt x="176" y="375109"/>
                    </a:cubicBezTo>
                    <a:lnTo>
                      <a:pt x="72" y="376676"/>
                    </a:lnTo>
                    <a:cubicBezTo>
                      <a:pt x="-763" y="389588"/>
                      <a:pt x="5710" y="398114"/>
                      <a:pt x="18413" y="398915"/>
                    </a:cubicBezTo>
                    <a:lnTo>
                      <a:pt x="29237" y="399611"/>
                    </a:lnTo>
                    <a:cubicBezTo>
                      <a:pt x="41975" y="400411"/>
                      <a:pt x="49458" y="392790"/>
                      <a:pt x="50258" y="379843"/>
                    </a:cubicBezTo>
                    <a:moveTo>
                      <a:pt x="49492" y="414855"/>
                    </a:moveTo>
                    <a:lnTo>
                      <a:pt x="49214" y="407616"/>
                    </a:lnTo>
                    <a:lnTo>
                      <a:pt x="246" y="409495"/>
                    </a:lnTo>
                    <a:lnTo>
                      <a:pt x="524" y="416734"/>
                    </a:lnTo>
                    <a:lnTo>
                      <a:pt x="49492" y="414890"/>
                    </a:lnTo>
                    <a:close/>
                    <a:moveTo>
                      <a:pt x="53286" y="455296"/>
                    </a:moveTo>
                    <a:lnTo>
                      <a:pt x="51198" y="437164"/>
                    </a:lnTo>
                    <a:cubicBezTo>
                      <a:pt x="50119" y="427941"/>
                      <a:pt x="45386" y="422720"/>
                      <a:pt x="37102" y="423660"/>
                    </a:cubicBezTo>
                    <a:lnTo>
                      <a:pt x="33344" y="424078"/>
                    </a:lnTo>
                    <a:cubicBezTo>
                      <a:pt x="28854" y="424600"/>
                      <a:pt x="25061" y="427662"/>
                      <a:pt x="25061" y="434379"/>
                    </a:cubicBezTo>
                    <a:lnTo>
                      <a:pt x="24434" y="434449"/>
                    </a:lnTo>
                    <a:cubicBezTo>
                      <a:pt x="22903" y="428776"/>
                      <a:pt x="19109" y="427697"/>
                      <a:pt x="15594" y="428115"/>
                    </a:cubicBezTo>
                    <a:lnTo>
                      <a:pt x="12810" y="428428"/>
                    </a:lnTo>
                    <a:cubicBezTo>
                      <a:pt x="4875" y="429333"/>
                      <a:pt x="1638" y="434762"/>
                      <a:pt x="2543" y="442732"/>
                    </a:cubicBezTo>
                    <a:lnTo>
                      <a:pt x="4596" y="460865"/>
                    </a:lnTo>
                    <a:lnTo>
                      <a:pt x="11209" y="460099"/>
                    </a:lnTo>
                    <a:lnTo>
                      <a:pt x="9121" y="441932"/>
                    </a:lnTo>
                    <a:cubicBezTo>
                      <a:pt x="8703" y="438173"/>
                      <a:pt x="10165" y="436015"/>
                      <a:pt x="14028" y="435598"/>
                    </a:cubicBezTo>
                    <a:lnTo>
                      <a:pt x="17021" y="435250"/>
                    </a:lnTo>
                    <a:cubicBezTo>
                      <a:pt x="20710" y="434832"/>
                      <a:pt x="22624" y="437059"/>
                      <a:pt x="23146" y="441653"/>
                    </a:cubicBezTo>
                    <a:lnTo>
                      <a:pt x="24225" y="451363"/>
                    </a:lnTo>
                    <a:lnTo>
                      <a:pt x="13715" y="452547"/>
                    </a:lnTo>
                    <a:lnTo>
                      <a:pt x="14515" y="459751"/>
                    </a:lnTo>
                    <a:lnTo>
                      <a:pt x="53286" y="455296"/>
                    </a:lnTo>
                    <a:close/>
                    <a:moveTo>
                      <a:pt x="29620" y="440888"/>
                    </a:moveTo>
                    <a:cubicBezTo>
                      <a:pt x="28958" y="435110"/>
                      <a:pt x="30420" y="431734"/>
                      <a:pt x="34562" y="431247"/>
                    </a:cubicBezTo>
                    <a:lnTo>
                      <a:pt x="37555" y="430899"/>
                    </a:lnTo>
                    <a:cubicBezTo>
                      <a:pt x="41836" y="430412"/>
                      <a:pt x="44028" y="432918"/>
                      <a:pt x="44585" y="437860"/>
                    </a:cubicBezTo>
                    <a:lnTo>
                      <a:pt x="45838" y="448823"/>
                    </a:lnTo>
                    <a:lnTo>
                      <a:pt x="30699" y="450563"/>
                    </a:lnTo>
                    <a:lnTo>
                      <a:pt x="29585" y="440888"/>
                    </a:lnTo>
                    <a:close/>
                  </a:path>
                </a:pathLst>
              </a:custGeom>
              <a:solidFill>
                <a:srgbClr val="00000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7865B38B-B39F-8688-82B7-D4DD1DCB8FFB}"/>
                  </a:ext>
                </a:extLst>
              </p:cNvPr>
              <p:cNvSpPr/>
              <p:nvPr/>
            </p:nvSpPr>
            <p:spPr>
              <a:xfrm>
                <a:off x="2633401" y="6185121"/>
                <a:ext cx="284342" cy="50360"/>
              </a:xfrm>
              <a:custGeom>
                <a:avLst/>
                <a:gdLst>
                  <a:gd name="connsiteX0" fmla="*/ 284273 w 284342"/>
                  <a:gd name="connsiteY0" fmla="*/ 32959 h 50360"/>
                  <a:gd name="connsiteX1" fmla="*/ 270560 w 284342"/>
                  <a:gd name="connsiteY1" fmla="*/ 17471 h 50360"/>
                  <a:gd name="connsiteX2" fmla="*/ 268820 w 284342"/>
                  <a:gd name="connsiteY2" fmla="*/ 17471 h 50360"/>
                  <a:gd name="connsiteX3" fmla="*/ 261477 w 284342"/>
                  <a:gd name="connsiteY3" fmla="*/ 20604 h 50360"/>
                  <a:gd name="connsiteX4" fmla="*/ 260850 w 284342"/>
                  <a:gd name="connsiteY4" fmla="*/ 20604 h 50360"/>
                  <a:gd name="connsiteX5" fmla="*/ 262764 w 284342"/>
                  <a:gd name="connsiteY5" fmla="*/ 7274 h 50360"/>
                  <a:gd name="connsiteX6" fmla="*/ 281349 w 284342"/>
                  <a:gd name="connsiteY6" fmla="*/ 7274 h 50360"/>
                  <a:gd name="connsiteX7" fmla="*/ 281349 w 284342"/>
                  <a:gd name="connsiteY7" fmla="*/ 661 h 50360"/>
                  <a:gd name="connsiteX8" fmla="*/ 256883 w 284342"/>
                  <a:gd name="connsiteY8" fmla="*/ 661 h 50360"/>
                  <a:gd name="connsiteX9" fmla="*/ 253437 w 284342"/>
                  <a:gd name="connsiteY9" fmla="*/ 27669 h 50360"/>
                  <a:gd name="connsiteX10" fmla="*/ 259110 w 284342"/>
                  <a:gd name="connsiteY10" fmla="*/ 27669 h 50360"/>
                  <a:gd name="connsiteX11" fmla="*/ 265931 w 284342"/>
                  <a:gd name="connsiteY11" fmla="*/ 24084 h 50360"/>
                  <a:gd name="connsiteX12" fmla="*/ 268159 w 284342"/>
                  <a:gd name="connsiteY12" fmla="*/ 24084 h 50360"/>
                  <a:gd name="connsiteX13" fmla="*/ 277034 w 284342"/>
                  <a:gd name="connsiteY13" fmla="*/ 32785 h 50360"/>
                  <a:gd name="connsiteX14" fmla="*/ 277034 w 284342"/>
                  <a:gd name="connsiteY14" fmla="*/ 34594 h 50360"/>
                  <a:gd name="connsiteX15" fmla="*/ 268785 w 284342"/>
                  <a:gd name="connsiteY15" fmla="*/ 43365 h 50360"/>
                  <a:gd name="connsiteX16" fmla="*/ 267358 w 284342"/>
                  <a:gd name="connsiteY16" fmla="*/ 43365 h 50360"/>
                  <a:gd name="connsiteX17" fmla="*/ 258135 w 284342"/>
                  <a:gd name="connsiteY17" fmla="*/ 36509 h 50360"/>
                  <a:gd name="connsiteX18" fmla="*/ 250827 w 284342"/>
                  <a:gd name="connsiteY18" fmla="*/ 36509 h 50360"/>
                  <a:gd name="connsiteX19" fmla="*/ 267289 w 284342"/>
                  <a:gd name="connsiteY19" fmla="*/ 50360 h 50360"/>
                  <a:gd name="connsiteX20" fmla="*/ 268855 w 284342"/>
                  <a:gd name="connsiteY20" fmla="*/ 50360 h 50360"/>
                  <a:gd name="connsiteX21" fmla="*/ 284342 w 284342"/>
                  <a:gd name="connsiteY21" fmla="*/ 34420 h 50360"/>
                  <a:gd name="connsiteX22" fmla="*/ 284342 w 284342"/>
                  <a:gd name="connsiteY22" fmla="*/ 32993 h 50360"/>
                  <a:gd name="connsiteX23" fmla="*/ 210037 w 284342"/>
                  <a:gd name="connsiteY23" fmla="*/ 32645 h 50360"/>
                  <a:gd name="connsiteX24" fmla="*/ 226499 w 284342"/>
                  <a:gd name="connsiteY24" fmla="*/ 50325 h 50360"/>
                  <a:gd name="connsiteX25" fmla="*/ 228066 w 284342"/>
                  <a:gd name="connsiteY25" fmla="*/ 50325 h 50360"/>
                  <a:gd name="connsiteX26" fmla="*/ 244527 w 284342"/>
                  <a:gd name="connsiteY26" fmla="*/ 35186 h 50360"/>
                  <a:gd name="connsiteX27" fmla="*/ 244527 w 284342"/>
                  <a:gd name="connsiteY27" fmla="*/ 32819 h 50360"/>
                  <a:gd name="connsiteX28" fmla="*/ 229492 w 284342"/>
                  <a:gd name="connsiteY28" fmla="*/ 17854 h 50360"/>
                  <a:gd name="connsiteX29" fmla="*/ 227926 w 284342"/>
                  <a:gd name="connsiteY29" fmla="*/ 17854 h 50360"/>
                  <a:gd name="connsiteX30" fmla="*/ 218007 w 284342"/>
                  <a:gd name="connsiteY30" fmla="*/ 23666 h 50360"/>
                  <a:gd name="connsiteX31" fmla="*/ 217346 w 284342"/>
                  <a:gd name="connsiteY31" fmla="*/ 23666 h 50360"/>
                  <a:gd name="connsiteX32" fmla="*/ 217346 w 284342"/>
                  <a:gd name="connsiteY32" fmla="*/ 22170 h 50360"/>
                  <a:gd name="connsiteX33" fmla="*/ 227683 w 284342"/>
                  <a:gd name="connsiteY33" fmla="*/ 6995 h 50360"/>
                  <a:gd name="connsiteX34" fmla="*/ 228727 w 284342"/>
                  <a:gd name="connsiteY34" fmla="*/ 6995 h 50360"/>
                  <a:gd name="connsiteX35" fmla="*/ 235966 w 284342"/>
                  <a:gd name="connsiteY35" fmla="*/ 11903 h 50360"/>
                  <a:gd name="connsiteX36" fmla="*/ 243135 w 284342"/>
                  <a:gd name="connsiteY36" fmla="*/ 11903 h 50360"/>
                  <a:gd name="connsiteX37" fmla="*/ 228970 w 284342"/>
                  <a:gd name="connsiteY37" fmla="*/ 0 h 50360"/>
                  <a:gd name="connsiteX38" fmla="*/ 227926 w 284342"/>
                  <a:gd name="connsiteY38" fmla="*/ 0 h 50360"/>
                  <a:gd name="connsiteX39" fmla="*/ 210037 w 284342"/>
                  <a:gd name="connsiteY39" fmla="*/ 21230 h 50360"/>
                  <a:gd name="connsiteX40" fmla="*/ 210037 w 284342"/>
                  <a:gd name="connsiteY40" fmla="*/ 32611 h 50360"/>
                  <a:gd name="connsiteX41" fmla="*/ 226569 w 284342"/>
                  <a:gd name="connsiteY41" fmla="*/ 43330 h 50360"/>
                  <a:gd name="connsiteX42" fmla="*/ 217346 w 284342"/>
                  <a:gd name="connsiteY42" fmla="*/ 34107 h 50360"/>
                  <a:gd name="connsiteX43" fmla="*/ 217346 w 284342"/>
                  <a:gd name="connsiteY43" fmla="*/ 32541 h 50360"/>
                  <a:gd name="connsiteX44" fmla="*/ 226569 w 284342"/>
                  <a:gd name="connsiteY44" fmla="*/ 24850 h 50360"/>
                  <a:gd name="connsiteX45" fmla="*/ 228031 w 284342"/>
                  <a:gd name="connsiteY45" fmla="*/ 24850 h 50360"/>
                  <a:gd name="connsiteX46" fmla="*/ 237254 w 284342"/>
                  <a:gd name="connsiteY46" fmla="*/ 33202 h 50360"/>
                  <a:gd name="connsiteX47" fmla="*/ 237254 w 284342"/>
                  <a:gd name="connsiteY47" fmla="*/ 34768 h 50360"/>
                  <a:gd name="connsiteX48" fmla="*/ 228031 w 284342"/>
                  <a:gd name="connsiteY48" fmla="*/ 43330 h 50360"/>
                  <a:gd name="connsiteX49" fmla="*/ 226569 w 284342"/>
                  <a:gd name="connsiteY49" fmla="*/ 43330 h 50360"/>
                  <a:gd name="connsiteX50" fmla="*/ 182926 w 284342"/>
                  <a:gd name="connsiteY50" fmla="*/ 43330 h 50360"/>
                  <a:gd name="connsiteX51" fmla="*/ 171754 w 284342"/>
                  <a:gd name="connsiteY51" fmla="*/ 30174 h 50360"/>
                  <a:gd name="connsiteX52" fmla="*/ 171754 w 284342"/>
                  <a:gd name="connsiteY52" fmla="*/ 20116 h 50360"/>
                  <a:gd name="connsiteX53" fmla="*/ 182926 w 284342"/>
                  <a:gd name="connsiteY53" fmla="*/ 6961 h 50360"/>
                  <a:gd name="connsiteX54" fmla="*/ 184387 w 284342"/>
                  <a:gd name="connsiteY54" fmla="*/ 6961 h 50360"/>
                  <a:gd name="connsiteX55" fmla="*/ 195559 w 284342"/>
                  <a:gd name="connsiteY55" fmla="*/ 20116 h 50360"/>
                  <a:gd name="connsiteX56" fmla="*/ 195559 w 284342"/>
                  <a:gd name="connsiteY56" fmla="*/ 30174 h 50360"/>
                  <a:gd name="connsiteX57" fmla="*/ 184387 w 284342"/>
                  <a:gd name="connsiteY57" fmla="*/ 43330 h 50360"/>
                  <a:gd name="connsiteX58" fmla="*/ 182926 w 284342"/>
                  <a:gd name="connsiteY58" fmla="*/ 43330 h 50360"/>
                  <a:gd name="connsiteX59" fmla="*/ 182856 w 284342"/>
                  <a:gd name="connsiteY59" fmla="*/ 50325 h 50360"/>
                  <a:gd name="connsiteX60" fmla="*/ 184422 w 284342"/>
                  <a:gd name="connsiteY60" fmla="*/ 50325 h 50360"/>
                  <a:gd name="connsiteX61" fmla="*/ 202833 w 284342"/>
                  <a:gd name="connsiteY61" fmla="*/ 30592 h 50360"/>
                  <a:gd name="connsiteX62" fmla="*/ 202833 w 284342"/>
                  <a:gd name="connsiteY62" fmla="*/ 19733 h 50360"/>
                  <a:gd name="connsiteX63" fmla="*/ 184422 w 284342"/>
                  <a:gd name="connsiteY63" fmla="*/ 0 h 50360"/>
                  <a:gd name="connsiteX64" fmla="*/ 182856 w 284342"/>
                  <a:gd name="connsiteY64" fmla="*/ 0 h 50360"/>
                  <a:gd name="connsiteX65" fmla="*/ 164445 w 284342"/>
                  <a:gd name="connsiteY65" fmla="*/ 19733 h 50360"/>
                  <a:gd name="connsiteX66" fmla="*/ 164445 w 284342"/>
                  <a:gd name="connsiteY66" fmla="*/ 30592 h 50360"/>
                  <a:gd name="connsiteX67" fmla="*/ 182856 w 284342"/>
                  <a:gd name="connsiteY67" fmla="*/ 50325 h 50360"/>
                  <a:gd name="connsiteX68" fmla="*/ 124804 w 284342"/>
                  <a:gd name="connsiteY68" fmla="*/ 35047 h 50360"/>
                  <a:gd name="connsiteX69" fmla="*/ 146174 w 284342"/>
                  <a:gd name="connsiteY69" fmla="*/ 35047 h 50360"/>
                  <a:gd name="connsiteX70" fmla="*/ 146174 w 284342"/>
                  <a:gd name="connsiteY70" fmla="*/ 49699 h 50360"/>
                  <a:gd name="connsiteX71" fmla="*/ 153413 w 284342"/>
                  <a:gd name="connsiteY71" fmla="*/ 49699 h 50360"/>
                  <a:gd name="connsiteX72" fmla="*/ 153413 w 284342"/>
                  <a:gd name="connsiteY72" fmla="*/ 35047 h 50360"/>
                  <a:gd name="connsiteX73" fmla="*/ 158912 w 284342"/>
                  <a:gd name="connsiteY73" fmla="*/ 35047 h 50360"/>
                  <a:gd name="connsiteX74" fmla="*/ 158912 w 284342"/>
                  <a:gd name="connsiteY74" fmla="*/ 28434 h 50360"/>
                  <a:gd name="connsiteX75" fmla="*/ 153413 w 284342"/>
                  <a:gd name="connsiteY75" fmla="*/ 28434 h 50360"/>
                  <a:gd name="connsiteX76" fmla="*/ 153413 w 284342"/>
                  <a:gd name="connsiteY76" fmla="*/ 15905 h 50360"/>
                  <a:gd name="connsiteX77" fmla="*/ 146174 w 284342"/>
                  <a:gd name="connsiteY77" fmla="*/ 17924 h 50360"/>
                  <a:gd name="connsiteX78" fmla="*/ 146174 w 284342"/>
                  <a:gd name="connsiteY78" fmla="*/ 28434 h 50360"/>
                  <a:gd name="connsiteX79" fmla="*/ 133679 w 284342"/>
                  <a:gd name="connsiteY79" fmla="*/ 28434 h 50360"/>
                  <a:gd name="connsiteX80" fmla="*/ 133679 w 284342"/>
                  <a:gd name="connsiteY80" fmla="*/ 27773 h 50360"/>
                  <a:gd name="connsiteX81" fmla="*/ 147218 w 284342"/>
                  <a:gd name="connsiteY81" fmla="*/ 10719 h 50360"/>
                  <a:gd name="connsiteX82" fmla="*/ 152299 w 284342"/>
                  <a:gd name="connsiteY82" fmla="*/ 661 h 50360"/>
                  <a:gd name="connsiteX83" fmla="*/ 143529 w 284342"/>
                  <a:gd name="connsiteY83" fmla="*/ 661 h 50360"/>
                  <a:gd name="connsiteX84" fmla="*/ 140640 w 284342"/>
                  <a:gd name="connsiteY84" fmla="*/ 7657 h 50360"/>
                  <a:gd name="connsiteX85" fmla="*/ 124770 w 284342"/>
                  <a:gd name="connsiteY85" fmla="*/ 29757 h 50360"/>
                  <a:gd name="connsiteX86" fmla="*/ 124770 w 284342"/>
                  <a:gd name="connsiteY86" fmla="*/ 35047 h 50360"/>
                  <a:gd name="connsiteX87" fmla="*/ 100407 w 284342"/>
                  <a:gd name="connsiteY87" fmla="*/ 17054 h 50360"/>
                  <a:gd name="connsiteX88" fmla="*/ 110396 w 284342"/>
                  <a:gd name="connsiteY88" fmla="*/ 12355 h 50360"/>
                  <a:gd name="connsiteX89" fmla="*/ 111057 w 284342"/>
                  <a:gd name="connsiteY89" fmla="*/ 12355 h 50360"/>
                  <a:gd name="connsiteX90" fmla="*/ 111057 w 284342"/>
                  <a:gd name="connsiteY90" fmla="*/ 49664 h 50360"/>
                  <a:gd name="connsiteX91" fmla="*/ 118296 w 284342"/>
                  <a:gd name="connsiteY91" fmla="*/ 49664 h 50360"/>
                  <a:gd name="connsiteX92" fmla="*/ 118296 w 284342"/>
                  <a:gd name="connsiteY92" fmla="*/ 626 h 50360"/>
                  <a:gd name="connsiteX93" fmla="*/ 112484 w 284342"/>
                  <a:gd name="connsiteY93" fmla="*/ 626 h 50360"/>
                  <a:gd name="connsiteX94" fmla="*/ 100407 w 284342"/>
                  <a:gd name="connsiteY94" fmla="*/ 10058 h 50360"/>
                  <a:gd name="connsiteX95" fmla="*/ 100407 w 284342"/>
                  <a:gd name="connsiteY95" fmla="*/ 17054 h 50360"/>
                  <a:gd name="connsiteX96" fmla="*/ 38562 w 284342"/>
                  <a:gd name="connsiteY96" fmla="*/ 49664 h 50360"/>
                  <a:gd name="connsiteX97" fmla="*/ 45557 w 284342"/>
                  <a:gd name="connsiteY97" fmla="*/ 49664 h 50360"/>
                  <a:gd name="connsiteX98" fmla="*/ 45557 w 284342"/>
                  <a:gd name="connsiteY98" fmla="*/ 17367 h 50360"/>
                  <a:gd name="connsiteX99" fmla="*/ 44931 w 284342"/>
                  <a:gd name="connsiteY99" fmla="*/ 10267 h 50360"/>
                  <a:gd name="connsiteX100" fmla="*/ 45557 w 284342"/>
                  <a:gd name="connsiteY100" fmla="*/ 10267 h 50360"/>
                  <a:gd name="connsiteX101" fmla="*/ 49803 w 284342"/>
                  <a:gd name="connsiteY101" fmla="*/ 17576 h 50360"/>
                  <a:gd name="connsiteX102" fmla="*/ 72669 w 284342"/>
                  <a:gd name="connsiteY102" fmla="*/ 49664 h 50360"/>
                  <a:gd name="connsiteX103" fmla="*/ 79665 w 284342"/>
                  <a:gd name="connsiteY103" fmla="*/ 49664 h 50360"/>
                  <a:gd name="connsiteX104" fmla="*/ 79665 w 284342"/>
                  <a:gd name="connsiteY104" fmla="*/ 626 h 50360"/>
                  <a:gd name="connsiteX105" fmla="*/ 72669 w 284342"/>
                  <a:gd name="connsiteY105" fmla="*/ 626 h 50360"/>
                  <a:gd name="connsiteX106" fmla="*/ 72669 w 284342"/>
                  <a:gd name="connsiteY106" fmla="*/ 33167 h 50360"/>
                  <a:gd name="connsiteX107" fmla="*/ 73261 w 284342"/>
                  <a:gd name="connsiteY107" fmla="*/ 39571 h 50360"/>
                  <a:gd name="connsiteX108" fmla="*/ 72600 w 284342"/>
                  <a:gd name="connsiteY108" fmla="*/ 39571 h 50360"/>
                  <a:gd name="connsiteX109" fmla="*/ 68423 w 284342"/>
                  <a:gd name="connsiteY109" fmla="*/ 32645 h 50360"/>
                  <a:gd name="connsiteX110" fmla="*/ 45523 w 284342"/>
                  <a:gd name="connsiteY110" fmla="*/ 626 h 50360"/>
                  <a:gd name="connsiteX111" fmla="*/ 38527 w 284342"/>
                  <a:gd name="connsiteY111" fmla="*/ 626 h 50360"/>
                  <a:gd name="connsiteX112" fmla="*/ 38527 w 284342"/>
                  <a:gd name="connsiteY112" fmla="*/ 49664 h 50360"/>
                  <a:gd name="connsiteX113" fmla="*/ 0 w 284342"/>
                  <a:gd name="connsiteY113" fmla="*/ 7274 h 50360"/>
                  <a:gd name="connsiteX114" fmla="*/ 29722 w 284342"/>
                  <a:gd name="connsiteY114" fmla="*/ 7274 h 50360"/>
                  <a:gd name="connsiteX115" fmla="*/ 29722 w 284342"/>
                  <a:gd name="connsiteY115" fmla="*/ 661 h 50360"/>
                  <a:gd name="connsiteX116" fmla="*/ 0 w 284342"/>
                  <a:gd name="connsiteY116" fmla="*/ 661 h 50360"/>
                  <a:gd name="connsiteX117" fmla="*/ 0 w 284342"/>
                  <a:gd name="connsiteY117" fmla="*/ 7274 h 50360"/>
                  <a:gd name="connsiteX118" fmla="*/ 0 w 284342"/>
                  <a:gd name="connsiteY118" fmla="*/ 49664 h 50360"/>
                  <a:gd name="connsiteX119" fmla="*/ 30383 w 284342"/>
                  <a:gd name="connsiteY119" fmla="*/ 49664 h 50360"/>
                  <a:gd name="connsiteX120" fmla="*/ 30383 w 284342"/>
                  <a:gd name="connsiteY120" fmla="*/ 43052 h 50360"/>
                  <a:gd name="connsiteX121" fmla="*/ 7274 w 284342"/>
                  <a:gd name="connsiteY121" fmla="*/ 43052 h 50360"/>
                  <a:gd name="connsiteX122" fmla="*/ 7274 w 284342"/>
                  <a:gd name="connsiteY122" fmla="*/ 28086 h 50360"/>
                  <a:gd name="connsiteX123" fmla="*/ 26485 w 284342"/>
                  <a:gd name="connsiteY123" fmla="*/ 28086 h 50360"/>
                  <a:gd name="connsiteX124" fmla="*/ 26485 w 284342"/>
                  <a:gd name="connsiteY124" fmla="*/ 21474 h 50360"/>
                  <a:gd name="connsiteX125" fmla="*/ 7274 w 284342"/>
                  <a:gd name="connsiteY125" fmla="*/ 21474 h 50360"/>
                  <a:gd name="connsiteX126" fmla="*/ 7274 w 284342"/>
                  <a:gd name="connsiteY126" fmla="*/ 10580 h 50360"/>
                  <a:gd name="connsiteX127" fmla="*/ 35 w 284342"/>
                  <a:gd name="connsiteY127" fmla="*/ 10580 h 50360"/>
                  <a:gd name="connsiteX128" fmla="*/ 35 w 284342"/>
                  <a:gd name="connsiteY128" fmla="*/ 49664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84342" h="50360">
                    <a:moveTo>
                      <a:pt x="284273" y="32959"/>
                    </a:moveTo>
                    <a:cubicBezTo>
                      <a:pt x="284273" y="23492"/>
                      <a:pt x="278252" y="17471"/>
                      <a:pt x="270560" y="17471"/>
                    </a:cubicBezTo>
                    <a:lnTo>
                      <a:pt x="268820" y="17471"/>
                    </a:lnTo>
                    <a:cubicBezTo>
                      <a:pt x="265827" y="17471"/>
                      <a:pt x="263460" y="18724"/>
                      <a:pt x="261477" y="20604"/>
                    </a:cubicBezTo>
                    <a:lnTo>
                      <a:pt x="260850" y="20604"/>
                    </a:lnTo>
                    <a:lnTo>
                      <a:pt x="262764" y="7274"/>
                    </a:lnTo>
                    <a:lnTo>
                      <a:pt x="281349" y="7274"/>
                    </a:lnTo>
                    <a:lnTo>
                      <a:pt x="281349" y="661"/>
                    </a:lnTo>
                    <a:lnTo>
                      <a:pt x="256883" y="661"/>
                    </a:lnTo>
                    <a:lnTo>
                      <a:pt x="253437" y="27669"/>
                    </a:lnTo>
                    <a:lnTo>
                      <a:pt x="259110" y="27669"/>
                    </a:lnTo>
                    <a:cubicBezTo>
                      <a:pt x="260433" y="25754"/>
                      <a:pt x="262347" y="24084"/>
                      <a:pt x="265931" y="24084"/>
                    </a:cubicBezTo>
                    <a:lnTo>
                      <a:pt x="268159" y="24084"/>
                    </a:lnTo>
                    <a:cubicBezTo>
                      <a:pt x="272335" y="24084"/>
                      <a:pt x="277034" y="27007"/>
                      <a:pt x="277034" y="32785"/>
                    </a:cubicBezTo>
                    <a:lnTo>
                      <a:pt x="277034" y="34594"/>
                    </a:lnTo>
                    <a:cubicBezTo>
                      <a:pt x="277034" y="40476"/>
                      <a:pt x="274215" y="43365"/>
                      <a:pt x="268785" y="43365"/>
                    </a:cubicBezTo>
                    <a:lnTo>
                      <a:pt x="267358" y="43365"/>
                    </a:lnTo>
                    <a:cubicBezTo>
                      <a:pt x="261337" y="43365"/>
                      <a:pt x="258135" y="41137"/>
                      <a:pt x="258135" y="36509"/>
                    </a:cubicBezTo>
                    <a:lnTo>
                      <a:pt x="250827" y="36509"/>
                    </a:lnTo>
                    <a:cubicBezTo>
                      <a:pt x="250827" y="45453"/>
                      <a:pt x="257091" y="50360"/>
                      <a:pt x="267289" y="50360"/>
                    </a:cubicBezTo>
                    <a:lnTo>
                      <a:pt x="268855" y="50360"/>
                    </a:lnTo>
                    <a:cubicBezTo>
                      <a:pt x="278391" y="50360"/>
                      <a:pt x="284342" y="44757"/>
                      <a:pt x="284342" y="34420"/>
                    </a:cubicBezTo>
                    <a:lnTo>
                      <a:pt x="284342" y="32993"/>
                    </a:lnTo>
                    <a:close/>
                    <a:moveTo>
                      <a:pt x="210037" y="32645"/>
                    </a:moveTo>
                    <a:cubicBezTo>
                      <a:pt x="210037" y="44026"/>
                      <a:pt x="216372" y="50325"/>
                      <a:pt x="226499" y="50325"/>
                    </a:cubicBezTo>
                    <a:lnTo>
                      <a:pt x="228066" y="50325"/>
                    </a:lnTo>
                    <a:cubicBezTo>
                      <a:pt x="238193" y="50325"/>
                      <a:pt x="244527" y="44896"/>
                      <a:pt x="244527" y="35186"/>
                    </a:cubicBezTo>
                    <a:lnTo>
                      <a:pt x="244527" y="32819"/>
                    </a:lnTo>
                    <a:cubicBezTo>
                      <a:pt x="244527" y="23214"/>
                      <a:pt x="238715" y="17854"/>
                      <a:pt x="229492" y="17854"/>
                    </a:cubicBezTo>
                    <a:lnTo>
                      <a:pt x="227926" y="17854"/>
                    </a:lnTo>
                    <a:cubicBezTo>
                      <a:pt x="221801" y="17854"/>
                      <a:pt x="219156" y="20221"/>
                      <a:pt x="218007" y="23666"/>
                    </a:cubicBezTo>
                    <a:lnTo>
                      <a:pt x="217346" y="23666"/>
                    </a:lnTo>
                    <a:lnTo>
                      <a:pt x="217346" y="22170"/>
                    </a:lnTo>
                    <a:cubicBezTo>
                      <a:pt x="217346" y="10337"/>
                      <a:pt x="222775" y="6995"/>
                      <a:pt x="227683" y="6995"/>
                    </a:cubicBezTo>
                    <a:lnTo>
                      <a:pt x="228727" y="6995"/>
                    </a:lnTo>
                    <a:cubicBezTo>
                      <a:pt x="233495" y="6995"/>
                      <a:pt x="235618" y="8701"/>
                      <a:pt x="235966" y="11903"/>
                    </a:cubicBezTo>
                    <a:lnTo>
                      <a:pt x="243135" y="11903"/>
                    </a:lnTo>
                    <a:cubicBezTo>
                      <a:pt x="242752" y="4246"/>
                      <a:pt x="237393" y="0"/>
                      <a:pt x="228970" y="0"/>
                    </a:cubicBezTo>
                    <a:lnTo>
                      <a:pt x="227926" y="0"/>
                    </a:lnTo>
                    <a:cubicBezTo>
                      <a:pt x="218460" y="0"/>
                      <a:pt x="210037" y="7065"/>
                      <a:pt x="210037" y="21230"/>
                    </a:cubicBezTo>
                    <a:lnTo>
                      <a:pt x="210037" y="32611"/>
                    </a:lnTo>
                    <a:close/>
                    <a:moveTo>
                      <a:pt x="226569" y="43330"/>
                    </a:moveTo>
                    <a:cubicBezTo>
                      <a:pt x="220583" y="43330"/>
                      <a:pt x="217346" y="40407"/>
                      <a:pt x="217346" y="34107"/>
                    </a:cubicBezTo>
                    <a:lnTo>
                      <a:pt x="217346" y="32541"/>
                    </a:lnTo>
                    <a:cubicBezTo>
                      <a:pt x="217346" y="27321"/>
                      <a:pt x="220548" y="24850"/>
                      <a:pt x="226569" y="24850"/>
                    </a:cubicBezTo>
                    <a:lnTo>
                      <a:pt x="228031" y="24850"/>
                    </a:lnTo>
                    <a:cubicBezTo>
                      <a:pt x="234052" y="24850"/>
                      <a:pt x="237254" y="27529"/>
                      <a:pt x="237254" y="33202"/>
                    </a:cubicBezTo>
                    <a:lnTo>
                      <a:pt x="237254" y="34768"/>
                    </a:lnTo>
                    <a:cubicBezTo>
                      <a:pt x="237254" y="40581"/>
                      <a:pt x="234052" y="43330"/>
                      <a:pt x="228031" y="43330"/>
                    </a:cubicBezTo>
                    <a:lnTo>
                      <a:pt x="226569" y="43330"/>
                    </a:lnTo>
                    <a:close/>
                    <a:moveTo>
                      <a:pt x="182926" y="43330"/>
                    </a:moveTo>
                    <a:cubicBezTo>
                      <a:pt x="175617" y="43330"/>
                      <a:pt x="171754" y="39084"/>
                      <a:pt x="171754" y="30174"/>
                    </a:cubicBezTo>
                    <a:lnTo>
                      <a:pt x="171754" y="20116"/>
                    </a:lnTo>
                    <a:cubicBezTo>
                      <a:pt x="171754" y="11241"/>
                      <a:pt x="175617" y="6961"/>
                      <a:pt x="182926" y="6961"/>
                    </a:cubicBezTo>
                    <a:lnTo>
                      <a:pt x="184387" y="6961"/>
                    </a:lnTo>
                    <a:cubicBezTo>
                      <a:pt x="191696" y="6961"/>
                      <a:pt x="195559" y="11207"/>
                      <a:pt x="195559" y="20116"/>
                    </a:cubicBezTo>
                    <a:lnTo>
                      <a:pt x="195559" y="30174"/>
                    </a:lnTo>
                    <a:cubicBezTo>
                      <a:pt x="195559" y="39049"/>
                      <a:pt x="191696" y="43330"/>
                      <a:pt x="184387" y="43330"/>
                    </a:cubicBezTo>
                    <a:lnTo>
                      <a:pt x="182926" y="43330"/>
                    </a:lnTo>
                    <a:close/>
                    <a:moveTo>
                      <a:pt x="182856" y="50325"/>
                    </a:moveTo>
                    <a:lnTo>
                      <a:pt x="184422" y="50325"/>
                    </a:lnTo>
                    <a:cubicBezTo>
                      <a:pt x="195803" y="50325"/>
                      <a:pt x="202833" y="43330"/>
                      <a:pt x="202833" y="30592"/>
                    </a:cubicBezTo>
                    <a:lnTo>
                      <a:pt x="202833" y="19733"/>
                    </a:lnTo>
                    <a:cubicBezTo>
                      <a:pt x="202833" y="6995"/>
                      <a:pt x="195768" y="0"/>
                      <a:pt x="184422" y="0"/>
                    </a:cubicBezTo>
                    <a:lnTo>
                      <a:pt x="182856" y="0"/>
                    </a:lnTo>
                    <a:cubicBezTo>
                      <a:pt x="171475" y="0"/>
                      <a:pt x="164445" y="6995"/>
                      <a:pt x="164445" y="19733"/>
                    </a:cubicBezTo>
                    <a:lnTo>
                      <a:pt x="164445" y="30592"/>
                    </a:lnTo>
                    <a:cubicBezTo>
                      <a:pt x="164445" y="43330"/>
                      <a:pt x="171510" y="50325"/>
                      <a:pt x="182856" y="50325"/>
                    </a:cubicBezTo>
                    <a:moveTo>
                      <a:pt x="124804" y="35047"/>
                    </a:moveTo>
                    <a:lnTo>
                      <a:pt x="146174" y="35047"/>
                    </a:lnTo>
                    <a:lnTo>
                      <a:pt x="146174" y="49699"/>
                    </a:lnTo>
                    <a:lnTo>
                      <a:pt x="153413" y="49699"/>
                    </a:lnTo>
                    <a:lnTo>
                      <a:pt x="153413" y="35047"/>
                    </a:lnTo>
                    <a:lnTo>
                      <a:pt x="158912" y="35047"/>
                    </a:lnTo>
                    <a:lnTo>
                      <a:pt x="158912" y="28434"/>
                    </a:lnTo>
                    <a:lnTo>
                      <a:pt x="153413" y="28434"/>
                    </a:lnTo>
                    <a:lnTo>
                      <a:pt x="153413" y="15905"/>
                    </a:lnTo>
                    <a:lnTo>
                      <a:pt x="146174" y="17924"/>
                    </a:lnTo>
                    <a:lnTo>
                      <a:pt x="146174" y="28434"/>
                    </a:lnTo>
                    <a:lnTo>
                      <a:pt x="133679" y="28434"/>
                    </a:lnTo>
                    <a:lnTo>
                      <a:pt x="133679" y="27773"/>
                    </a:lnTo>
                    <a:cubicBezTo>
                      <a:pt x="137542" y="25685"/>
                      <a:pt x="142310" y="20325"/>
                      <a:pt x="147218" y="10719"/>
                    </a:cubicBezTo>
                    <a:lnTo>
                      <a:pt x="152299" y="661"/>
                    </a:lnTo>
                    <a:lnTo>
                      <a:pt x="143529" y="661"/>
                    </a:lnTo>
                    <a:lnTo>
                      <a:pt x="140640" y="7657"/>
                    </a:lnTo>
                    <a:cubicBezTo>
                      <a:pt x="137890" y="14443"/>
                      <a:pt x="132600" y="23214"/>
                      <a:pt x="124770" y="29757"/>
                    </a:cubicBezTo>
                    <a:lnTo>
                      <a:pt x="124770" y="35047"/>
                    </a:lnTo>
                    <a:close/>
                    <a:moveTo>
                      <a:pt x="100407" y="17054"/>
                    </a:moveTo>
                    <a:cubicBezTo>
                      <a:pt x="105628" y="17054"/>
                      <a:pt x="109073" y="14687"/>
                      <a:pt x="110396" y="12355"/>
                    </a:cubicBezTo>
                    <a:lnTo>
                      <a:pt x="111057" y="12355"/>
                    </a:lnTo>
                    <a:lnTo>
                      <a:pt x="111057" y="49664"/>
                    </a:lnTo>
                    <a:lnTo>
                      <a:pt x="118296" y="49664"/>
                    </a:lnTo>
                    <a:lnTo>
                      <a:pt x="118296" y="626"/>
                    </a:lnTo>
                    <a:lnTo>
                      <a:pt x="112484" y="626"/>
                    </a:lnTo>
                    <a:cubicBezTo>
                      <a:pt x="110918" y="6961"/>
                      <a:pt x="105871" y="10058"/>
                      <a:pt x="100407" y="10058"/>
                    </a:cubicBezTo>
                    <a:lnTo>
                      <a:pt x="100407" y="17054"/>
                    </a:lnTo>
                    <a:close/>
                    <a:moveTo>
                      <a:pt x="38562" y="49664"/>
                    </a:moveTo>
                    <a:lnTo>
                      <a:pt x="45557" y="49664"/>
                    </a:lnTo>
                    <a:lnTo>
                      <a:pt x="45557" y="17367"/>
                    </a:lnTo>
                    <a:cubicBezTo>
                      <a:pt x="45557" y="15000"/>
                      <a:pt x="45314" y="12460"/>
                      <a:pt x="44931" y="10267"/>
                    </a:cubicBezTo>
                    <a:lnTo>
                      <a:pt x="45557" y="10267"/>
                    </a:lnTo>
                    <a:cubicBezTo>
                      <a:pt x="46358" y="12425"/>
                      <a:pt x="47646" y="14583"/>
                      <a:pt x="49803" y="17576"/>
                    </a:cubicBezTo>
                    <a:lnTo>
                      <a:pt x="72669" y="49664"/>
                    </a:lnTo>
                    <a:lnTo>
                      <a:pt x="79665" y="49664"/>
                    </a:lnTo>
                    <a:lnTo>
                      <a:pt x="79665" y="626"/>
                    </a:lnTo>
                    <a:lnTo>
                      <a:pt x="72669" y="626"/>
                    </a:lnTo>
                    <a:lnTo>
                      <a:pt x="72669" y="33167"/>
                    </a:lnTo>
                    <a:cubicBezTo>
                      <a:pt x="72669" y="35395"/>
                      <a:pt x="72843" y="37483"/>
                      <a:pt x="73261" y="39571"/>
                    </a:cubicBezTo>
                    <a:lnTo>
                      <a:pt x="72600" y="39571"/>
                    </a:lnTo>
                    <a:cubicBezTo>
                      <a:pt x="71625" y="37205"/>
                      <a:pt x="70372" y="35465"/>
                      <a:pt x="68423" y="32645"/>
                    </a:cubicBezTo>
                    <a:lnTo>
                      <a:pt x="45523" y="626"/>
                    </a:lnTo>
                    <a:lnTo>
                      <a:pt x="38527" y="626"/>
                    </a:lnTo>
                    <a:lnTo>
                      <a:pt x="38527" y="49664"/>
                    </a:lnTo>
                    <a:close/>
                    <a:moveTo>
                      <a:pt x="0" y="7274"/>
                    </a:moveTo>
                    <a:lnTo>
                      <a:pt x="29722" y="7274"/>
                    </a:lnTo>
                    <a:lnTo>
                      <a:pt x="29722" y="661"/>
                    </a:lnTo>
                    <a:lnTo>
                      <a:pt x="0" y="661"/>
                    </a:lnTo>
                    <a:lnTo>
                      <a:pt x="0" y="7274"/>
                    </a:lnTo>
                    <a:close/>
                    <a:moveTo>
                      <a:pt x="0" y="49664"/>
                    </a:moveTo>
                    <a:lnTo>
                      <a:pt x="30383" y="49664"/>
                    </a:lnTo>
                    <a:lnTo>
                      <a:pt x="30383" y="43052"/>
                    </a:lnTo>
                    <a:lnTo>
                      <a:pt x="7274" y="43052"/>
                    </a:lnTo>
                    <a:lnTo>
                      <a:pt x="7274" y="28086"/>
                    </a:lnTo>
                    <a:lnTo>
                      <a:pt x="26485" y="28086"/>
                    </a:lnTo>
                    <a:lnTo>
                      <a:pt x="26485" y="21474"/>
                    </a:lnTo>
                    <a:lnTo>
                      <a:pt x="7274" y="21474"/>
                    </a:lnTo>
                    <a:lnTo>
                      <a:pt x="7274" y="10580"/>
                    </a:lnTo>
                    <a:lnTo>
                      <a:pt x="35" y="10580"/>
                    </a:lnTo>
                    <a:lnTo>
                      <a:pt x="35" y="49664"/>
                    </a:lnTo>
                    <a:close/>
                  </a:path>
                </a:pathLst>
              </a:custGeom>
              <a:solidFill>
                <a:srgbClr val="00000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95B1D4A4-17D3-CDA5-1334-5D724DCD3248}"/>
                  </a:ext>
                </a:extLst>
              </p:cNvPr>
              <p:cNvSpPr/>
              <p:nvPr/>
            </p:nvSpPr>
            <p:spPr>
              <a:xfrm>
                <a:off x="2607159" y="5924584"/>
                <a:ext cx="90349" cy="85859"/>
              </a:xfrm>
              <a:custGeom>
                <a:avLst/>
                <a:gdLst>
                  <a:gd name="connsiteX0" fmla="*/ 76254 w 90349"/>
                  <a:gd name="connsiteY0" fmla="*/ 45453 h 85859"/>
                  <a:gd name="connsiteX1" fmla="*/ 68806 w 90349"/>
                  <a:gd name="connsiteY1" fmla="*/ 66161 h 85859"/>
                  <a:gd name="connsiteX2" fmla="*/ 46602 w 90349"/>
                  <a:gd name="connsiteY2" fmla="*/ 72913 h 85859"/>
                  <a:gd name="connsiteX3" fmla="*/ 14304 w 90349"/>
                  <a:gd name="connsiteY3" fmla="*/ 72913 h 85859"/>
                  <a:gd name="connsiteX4" fmla="*/ 14304 w 90349"/>
                  <a:gd name="connsiteY4" fmla="*/ 12912 h 85859"/>
                  <a:gd name="connsiteX5" fmla="*/ 46602 w 90349"/>
                  <a:gd name="connsiteY5" fmla="*/ 12912 h 85859"/>
                  <a:gd name="connsiteX6" fmla="*/ 68806 w 90349"/>
                  <a:gd name="connsiteY6" fmla="*/ 19490 h 85859"/>
                  <a:gd name="connsiteX7" fmla="*/ 76254 w 90349"/>
                  <a:gd name="connsiteY7" fmla="*/ 40407 h 85859"/>
                  <a:gd name="connsiteX8" fmla="*/ 76254 w 90349"/>
                  <a:gd name="connsiteY8" fmla="*/ 45453 h 85859"/>
                  <a:gd name="connsiteX9" fmla="*/ 69989 w 90349"/>
                  <a:gd name="connsiteY9" fmla="*/ 4420 h 85859"/>
                  <a:gd name="connsiteX10" fmla="*/ 46497 w 90349"/>
                  <a:gd name="connsiteY10" fmla="*/ 0 h 85859"/>
                  <a:gd name="connsiteX11" fmla="*/ 0 w 90349"/>
                  <a:gd name="connsiteY11" fmla="*/ 0 h 85859"/>
                  <a:gd name="connsiteX12" fmla="*/ 0 w 90349"/>
                  <a:gd name="connsiteY12" fmla="*/ 85860 h 85859"/>
                  <a:gd name="connsiteX13" fmla="*/ 46497 w 90349"/>
                  <a:gd name="connsiteY13" fmla="*/ 85860 h 85859"/>
                  <a:gd name="connsiteX14" fmla="*/ 69989 w 90349"/>
                  <a:gd name="connsiteY14" fmla="*/ 81440 h 85859"/>
                  <a:gd name="connsiteX15" fmla="*/ 85094 w 90349"/>
                  <a:gd name="connsiteY15" fmla="*/ 68145 h 85859"/>
                  <a:gd name="connsiteX16" fmla="*/ 90349 w 90349"/>
                  <a:gd name="connsiteY16" fmla="*/ 45871 h 85859"/>
                  <a:gd name="connsiteX17" fmla="*/ 90349 w 90349"/>
                  <a:gd name="connsiteY17" fmla="*/ 39919 h 85859"/>
                  <a:gd name="connsiteX18" fmla="*/ 85094 w 90349"/>
                  <a:gd name="connsiteY18" fmla="*/ 17645 h 85859"/>
                  <a:gd name="connsiteX19" fmla="*/ 69989 w 90349"/>
                  <a:gd name="connsiteY19" fmla="*/ 4385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49" h="85859">
                    <a:moveTo>
                      <a:pt x="76254" y="45453"/>
                    </a:moveTo>
                    <a:cubicBezTo>
                      <a:pt x="76254" y="54746"/>
                      <a:pt x="73783" y="61671"/>
                      <a:pt x="68806" y="66161"/>
                    </a:cubicBezTo>
                    <a:cubicBezTo>
                      <a:pt x="63829" y="70685"/>
                      <a:pt x="56416" y="72913"/>
                      <a:pt x="46602" y="72913"/>
                    </a:cubicBezTo>
                    <a:lnTo>
                      <a:pt x="14304" y="72913"/>
                    </a:lnTo>
                    <a:lnTo>
                      <a:pt x="14304" y="12912"/>
                    </a:lnTo>
                    <a:lnTo>
                      <a:pt x="46602" y="12912"/>
                    </a:lnTo>
                    <a:cubicBezTo>
                      <a:pt x="56451" y="12912"/>
                      <a:pt x="63864" y="15105"/>
                      <a:pt x="68806" y="19490"/>
                    </a:cubicBezTo>
                    <a:cubicBezTo>
                      <a:pt x="73748" y="23875"/>
                      <a:pt x="76254" y="30836"/>
                      <a:pt x="76254" y="40407"/>
                    </a:cubicBezTo>
                    <a:lnTo>
                      <a:pt x="76254" y="45453"/>
                    </a:lnTo>
                    <a:close/>
                    <a:moveTo>
                      <a:pt x="69989" y="4420"/>
                    </a:moveTo>
                    <a:cubicBezTo>
                      <a:pt x="63411" y="1497"/>
                      <a:pt x="55581" y="0"/>
                      <a:pt x="46497" y="0"/>
                    </a:cubicBezTo>
                    <a:lnTo>
                      <a:pt x="0" y="0"/>
                    </a:lnTo>
                    <a:lnTo>
                      <a:pt x="0" y="85860"/>
                    </a:lnTo>
                    <a:lnTo>
                      <a:pt x="46497" y="85860"/>
                    </a:lnTo>
                    <a:cubicBezTo>
                      <a:pt x="55581" y="85860"/>
                      <a:pt x="63411" y="84398"/>
                      <a:pt x="69989" y="81440"/>
                    </a:cubicBezTo>
                    <a:cubicBezTo>
                      <a:pt x="76567" y="78481"/>
                      <a:pt x="81579" y="74061"/>
                      <a:pt x="85094" y="68145"/>
                    </a:cubicBezTo>
                    <a:cubicBezTo>
                      <a:pt x="88609" y="62228"/>
                      <a:pt x="90349" y="54815"/>
                      <a:pt x="90349" y="45871"/>
                    </a:cubicBezTo>
                    <a:lnTo>
                      <a:pt x="90349" y="39919"/>
                    </a:lnTo>
                    <a:cubicBezTo>
                      <a:pt x="90349" y="30975"/>
                      <a:pt x="88574" y="23562"/>
                      <a:pt x="85094" y="17645"/>
                    </a:cubicBezTo>
                    <a:cubicBezTo>
                      <a:pt x="81579" y="11729"/>
                      <a:pt x="76567" y="7309"/>
                      <a:pt x="69989" y="4385"/>
                    </a:cubicBezTo>
                  </a:path>
                </a:pathLst>
              </a:custGeom>
              <a:solidFill>
                <a:srgbClr val="1C1A4D"/>
              </a:solidFill>
              <a:ln w="0" cap="flat">
                <a:noFill/>
                <a:prstDash val="solid"/>
                <a:miter/>
              </a:ln>
            </p:spPr>
            <p:txBody>
              <a:bodyPr rtlCol="0" anchor="ctr"/>
              <a:lstStyle/>
              <a:p>
                <a:endParaRPr lang="fi-FI" sz="1013"/>
              </a:p>
            </p:txBody>
          </p:sp>
        </p:grpSp>
        <p:sp>
          <p:nvSpPr>
            <p:cNvPr id="38" name="Freeform 37">
              <a:extLst>
                <a:ext uri="{FF2B5EF4-FFF2-40B4-BE49-F238E27FC236}">
                  <a16:creationId xmlns:a16="http://schemas.microsoft.com/office/drawing/2014/main" id="{8DECB7A0-773C-CE52-ADF7-9935D365126B}"/>
                </a:ext>
              </a:extLst>
            </p:cNvPr>
            <p:cNvSpPr/>
            <p:nvPr/>
          </p:nvSpPr>
          <p:spPr>
            <a:xfrm>
              <a:off x="2724655" y="5924584"/>
              <a:ext cx="94455" cy="85859"/>
            </a:xfrm>
            <a:custGeom>
              <a:avLst/>
              <a:gdLst>
                <a:gd name="connsiteX0" fmla="*/ 80361 w 94455"/>
                <a:gd name="connsiteY0" fmla="*/ 67101 h 85859"/>
                <a:gd name="connsiteX1" fmla="*/ 13956 w 94455"/>
                <a:gd name="connsiteY1" fmla="*/ 0 h 85859"/>
                <a:gd name="connsiteX2" fmla="*/ 6056 w 94455"/>
                <a:gd name="connsiteY2" fmla="*/ 0 h 85859"/>
                <a:gd name="connsiteX3" fmla="*/ 0 w 94455"/>
                <a:gd name="connsiteY3" fmla="*/ 0 h 85859"/>
                <a:gd name="connsiteX4" fmla="*/ 0 w 94455"/>
                <a:gd name="connsiteY4" fmla="*/ 85860 h 85859"/>
                <a:gd name="connsiteX5" fmla="*/ 13956 w 94455"/>
                <a:gd name="connsiteY5" fmla="*/ 85860 h 85859"/>
                <a:gd name="connsiteX6" fmla="*/ 13956 w 94455"/>
                <a:gd name="connsiteY6" fmla="*/ 18829 h 85859"/>
                <a:gd name="connsiteX7" fmla="*/ 80361 w 94455"/>
                <a:gd name="connsiteY7" fmla="*/ 85860 h 85859"/>
                <a:gd name="connsiteX8" fmla="*/ 94456 w 94455"/>
                <a:gd name="connsiteY8" fmla="*/ 85860 h 85859"/>
                <a:gd name="connsiteX9" fmla="*/ 94456 w 94455"/>
                <a:gd name="connsiteY9" fmla="*/ 0 h 85859"/>
                <a:gd name="connsiteX10" fmla="*/ 80361 w 94455"/>
                <a:gd name="connsiteY10" fmla="*/ 0 h 85859"/>
                <a:gd name="connsiteX11" fmla="*/ 80361 w 94455"/>
                <a:gd name="connsiteY11" fmla="*/ 67101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55" h="85859">
                  <a:moveTo>
                    <a:pt x="80361" y="67101"/>
                  </a:moveTo>
                  <a:lnTo>
                    <a:pt x="13956" y="0"/>
                  </a:lnTo>
                  <a:lnTo>
                    <a:pt x="6056" y="0"/>
                  </a:lnTo>
                  <a:lnTo>
                    <a:pt x="0" y="0"/>
                  </a:lnTo>
                  <a:lnTo>
                    <a:pt x="0" y="85860"/>
                  </a:lnTo>
                  <a:lnTo>
                    <a:pt x="13956" y="85860"/>
                  </a:lnTo>
                  <a:lnTo>
                    <a:pt x="13956" y="18829"/>
                  </a:lnTo>
                  <a:lnTo>
                    <a:pt x="80361" y="85860"/>
                  </a:lnTo>
                  <a:lnTo>
                    <a:pt x="94456" y="85860"/>
                  </a:lnTo>
                  <a:lnTo>
                    <a:pt x="94456" y="0"/>
                  </a:lnTo>
                  <a:lnTo>
                    <a:pt x="80361" y="0"/>
                  </a:lnTo>
                  <a:lnTo>
                    <a:pt x="80361" y="67101"/>
                  </a:lnTo>
                  <a:close/>
                </a:path>
              </a:pathLst>
            </a:custGeom>
            <a:solidFill>
              <a:srgbClr val="1C1A4D"/>
            </a:solidFill>
            <a:ln w="0" cap="flat">
              <a:noFill/>
              <a:prstDash val="solid"/>
              <a:miter/>
            </a:ln>
          </p:spPr>
          <p:txBody>
            <a:bodyPr rtlCol="0" anchor="ctr"/>
            <a:lstStyle/>
            <a:p>
              <a:endParaRPr lang="fi-FI" sz="1013"/>
            </a:p>
          </p:txBody>
        </p:sp>
        <p:sp>
          <p:nvSpPr>
            <p:cNvPr id="39" name="Freeform 38">
              <a:extLst>
                <a:ext uri="{FF2B5EF4-FFF2-40B4-BE49-F238E27FC236}">
                  <a16:creationId xmlns:a16="http://schemas.microsoft.com/office/drawing/2014/main" id="{A85CD573-71C9-ED43-7681-32FC77FBCA03}"/>
                </a:ext>
              </a:extLst>
            </p:cNvPr>
            <p:cNvSpPr/>
            <p:nvPr/>
          </p:nvSpPr>
          <p:spPr>
            <a:xfrm>
              <a:off x="2607055" y="5724848"/>
              <a:ext cx="334389" cy="79838"/>
            </a:xfrm>
            <a:custGeom>
              <a:avLst/>
              <a:gdLst>
                <a:gd name="connsiteX0" fmla="*/ 0 w 334389"/>
                <a:gd name="connsiteY0" fmla="*/ 0 h 79838"/>
                <a:gd name="connsiteX1" fmla="*/ 334389 w 334389"/>
                <a:gd name="connsiteY1" fmla="*/ 0 h 79838"/>
                <a:gd name="connsiteX2" fmla="*/ 334389 w 334389"/>
                <a:gd name="connsiteY2" fmla="*/ 79839 h 79838"/>
                <a:gd name="connsiteX3" fmla="*/ 0 w 334389"/>
                <a:gd name="connsiteY3" fmla="*/ 79839 h 79838"/>
              </a:gdLst>
              <a:ahLst/>
              <a:cxnLst>
                <a:cxn ang="0">
                  <a:pos x="connsiteX0" y="connsiteY0"/>
                </a:cxn>
                <a:cxn ang="0">
                  <a:pos x="connsiteX1" y="connsiteY1"/>
                </a:cxn>
                <a:cxn ang="0">
                  <a:pos x="connsiteX2" y="connsiteY2"/>
                </a:cxn>
                <a:cxn ang="0">
                  <a:pos x="connsiteX3" y="connsiteY3"/>
                </a:cxn>
              </a:cxnLst>
              <a:rect l="l" t="t" r="r" b="b"/>
              <a:pathLst>
                <a:path w="334389" h="79838">
                  <a:moveTo>
                    <a:pt x="0" y="0"/>
                  </a:moveTo>
                  <a:lnTo>
                    <a:pt x="334389" y="0"/>
                  </a:lnTo>
                  <a:lnTo>
                    <a:pt x="334389" y="79839"/>
                  </a:lnTo>
                  <a:lnTo>
                    <a:pt x="0" y="79839"/>
                  </a:lnTo>
                  <a:close/>
                </a:path>
              </a:pathLst>
            </a:custGeom>
            <a:solidFill>
              <a:srgbClr val="9DD8F5"/>
            </a:solidFill>
            <a:ln w="0" cap="flat">
              <a:no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3C7C8237-253A-EEDA-2813-B54A12F8F391}"/>
                </a:ext>
              </a:extLst>
            </p:cNvPr>
            <p:cNvSpPr/>
            <p:nvPr/>
          </p:nvSpPr>
          <p:spPr>
            <a:xfrm>
              <a:off x="2607055" y="5831276"/>
              <a:ext cx="334389" cy="13329"/>
            </a:xfrm>
            <a:custGeom>
              <a:avLst/>
              <a:gdLst>
                <a:gd name="connsiteX0" fmla="*/ 0 w 334389"/>
                <a:gd name="connsiteY0" fmla="*/ 0 h 13329"/>
                <a:gd name="connsiteX1" fmla="*/ 334389 w 334389"/>
                <a:gd name="connsiteY1" fmla="*/ 0 h 13329"/>
                <a:gd name="connsiteX2" fmla="*/ 334389 w 334389"/>
                <a:gd name="connsiteY2" fmla="*/ 13330 h 13329"/>
                <a:gd name="connsiteX3" fmla="*/ 0 w 334389"/>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389" h="13329">
                  <a:moveTo>
                    <a:pt x="0" y="0"/>
                  </a:moveTo>
                  <a:lnTo>
                    <a:pt x="334389" y="0"/>
                  </a:lnTo>
                  <a:lnTo>
                    <a:pt x="334389"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41" name="Freeform 40">
              <a:extLst>
                <a:ext uri="{FF2B5EF4-FFF2-40B4-BE49-F238E27FC236}">
                  <a16:creationId xmlns:a16="http://schemas.microsoft.com/office/drawing/2014/main" id="{D533880B-556E-43D6-D394-1FFFA9984A20}"/>
                </a:ext>
              </a:extLst>
            </p:cNvPr>
            <p:cNvSpPr/>
            <p:nvPr/>
          </p:nvSpPr>
          <p:spPr>
            <a:xfrm>
              <a:off x="2607055" y="5857866"/>
              <a:ext cx="334389" cy="26589"/>
            </a:xfrm>
            <a:custGeom>
              <a:avLst/>
              <a:gdLst>
                <a:gd name="connsiteX0" fmla="*/ 0 w 334389"/>
                <a:gd name="connsiteY0" fmla="*/ 0 h 26589"/>
                <a:gd name="connsiteX1" fmla="*/ 334389 w 334389"/>
                <a:gd name="connsiteY1" fmla="*/ 0 h 26589"/>
                <a:gd name="connsiteX2" fmla="*/ 334389 w 334389"/>
                <a:gd name="connsiteY2" fmla="*/ 26590 h 26589"/>
                <a:gd name="connsiteX3" fmla="*/ 0 w 334389"/>
                <a:gd name="connsiteY3" fmla="*/ 26590 h 26589"/>
              </a:gdLst>
              <a:ahLst/>
              <a:cxnLst>
                <a:cxn ang="0">
                  <a:pos x="connsiteX0" y="connsiteY0"/>
                </a:cxn>
                <a:cxn ang="0">
                  <a:pos x="connsiteX1" y="connsiteY1"/>
                </a:cxn>
                <a:cxn ang="0">
                  <a:pos x="connsiteX2" y="connsiteY2"/>
                </a:cxn>
                <a:cxn ang="0">
                  <a:pos x="connsiteX3" y="connsiteY3"/>
                </a:cxn>
              </a:cxnLst>
              <a:rect l="l" t="t" r="r" b="b"/>
              <a:pathLst>
                <a:path w="334389" h="26589">
                  <a:moveTo>
                    <a:pt x="0" y="0"/>
                  </a:moveTo>
                  <a:lnTo>
                    <a:pt x="334389" y="0"/>
                  </a:lnTo>
                  <a:lnTo>
                    <a:pt x="334389" y="26590"/>
                  </a:lnTo>
                  <a:lnTo>
                    <a:pt x="0" y="26590"/>
                  </a:lnTo>
                  <a:close/>
                </a:path>
              </a:pathLst>
            </a:custGeom>
            <a:solidFill>
              <a:srgbClr val="01519C"/>
            </a:solidFill>
            <a:ln w="0" cap="flat">
              <a:noFill/>
              <a:prstDash val="solid"/>
              <a:miter/>
            </a:ln>
          </p:spPr>
          <p:txBody>
            <a:bodyPr rtlCol="0" anchor="ctr"/>
            <a:lstStyle/>
            <a:p>
              <a:endParaRPr lang="fi-FI" sz="1013"/>
            </a:p>
          </p:txBody>
        </p:sp>
        <p:sp>
          <p:nvSpPr>
            <p:cNvPr id="42" name="Freeform 41">
              <a:extLst>
                <a:ext uri="{FF2B5EF4-FFF2-40B4-BE49-F238E27FC236}">
                  <a16:creationId xmlns:a16="http://schemas.microsoft.com/office/drawing/2014/main" id="{7E77CC02-AEA0-A5B8-5284-0674622A57C5}"/>
                </a:ext>
              </a:extLst>
            </p:cNvPr>
            <p:cNvSpPr/>
            <p:nvPr/>
          </p:nvSpPr>
          <p:spPr>
            <a:xfrm>
              <a:off x="2844308" y="5924584"/>
              <a:ext cx="97100" cy="85859"/>
            </a:xfrm>
            <a:custGeom>
              <a:avLst/>
              <a:gdLst>
                <a:gd name="connsiteX0" fmla="*/ 81857 w 97100"/>
                <a:gd name="connsiteY0" fmla="*/ 0 h 85859"/>
                <a:gd name="connsiteX1" fmla="*/ 49003 w 97100"/>
                <a:gd name="connsiteY1" fmla="*/ 67101 h 85859"/>
                <a:gd name="connsiteX2" fmla="*/ 16149 w 97100"/>
                <a:gd name="connsiteY2" fmla="*/ 0 h 85859"/>
                <a:gd name="connsiteX3" fmla="*/ 0 w 97100"/>
                <a:gd name="connsiteY3" fmla="*/ 0 h 85859"/>
                <a:gd name="connsiteX4" fmla="*/ 43052 w 97100"/>
                <a:gd name="connsiteY4" fmla="*/ 85860 h 85859"/>
                <a:gd name="connsiteX5" fmla="*/ 54154 w 97100"/>
                <a:gd name="connsiteY5" fmla="*/ 85860 h 85859"/>
                <a:gd name="connsiteX6" fmla="*/ 97101 w 97100"/>
                <a:gd name="connsiteY6" fmla="*/ 0 h 85859"/>
                <a:gd name="connsiteX7" fmla="*/ 81857 w 97100"/>
                <a:gd name="connsiteY7" fmla="*/ 0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0" h="85859">
                  <a:moveTo>
                    <a:pt x="81857" y="0"/>
                  </a:moveTo>
                  <a:lnTo>
                    <a:pt x="49003" y="67101"/>
                  </a:lnTo>
                  <a:lnTo>
                    <a:pt x="16149" y="0"/>
                  </a:lnTo>
                  <a:lnTo>
                    <a:pt x="0" y="0"/>
                  </a:lnTo>
                  <a:lnTo>
                    <a:pt x="43052" y="85860"/>
                  </a:lnTo>
                  <a:lnTo>
                    <a:pt x="54154" y="85860"/>
                  </a:lnTo>
                  <a:lnTo>
                    <a:pt x="97101" y="0"/>
                  </a:lnTo>
                  <a:lnTo>
                    <a:pt x="81857" y="0"/>
                  </a:lnTo>
                  <a:close/>
                </a:path>
              </a:pathLst>
            </a:custGeom>
            <a:solidFill>
              <a:srgbClr val="1C1A4D"/>
            </a:solidFill>
            <a:ln w="0" cap="flat">
              <a:noFill/>
              <a:prstDash val="solid"/>
              <a:miter/>
            </a:ln>
          </p:spPr>
          <p:txBody>
            <a:bodyPr rtlCol="0" anchor="ctr"/>
            <a:lstStyle/>
            <a:p>
              <a:endParaRPr lang="fi-FI" sz="1013"/>
            </a:p>
          </p:txBody>
        </p:sp>
      </p:grpSp>
    </p:spTree>
    <p:extLst>
      <p:ext uri="{BB962C8B-B14F-4D97-AF65-F5344CB8AC3E}">
        <p14:creationId xmlns:p14="http://schemas.microsoft.com/office/powerpoint/2010/main" val="34760231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34673271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39608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6" name="Sisällön paikkamerkki 9">
            <a:extLst>
              <a:ext uri="{FF2B5EF4-FFF2-40B4-BE49-F238E27FC236}">
                <a16:creationId xmlns:a16="http://schemas.microsoft.com/office/drawing/2014/main" id="{F435BABD-5086-AAF9-DE48-5A717C49EC50}"/>
              </a:ext>
            </a:extLst>
          </p:cNvPr>
          <p:cNvSpPr>
            <a:spLocks noGrp="1"/>
          </p:cNvSpPr>
          <p:nvPr>
            <p:ph sz="quarter" idx="14" hasCustomPrompt="1"/>
          </p:nvPr>
        </p:nvSpPr>
        <p:spPr>
          <a:xfrm>
            <a:off x="4751387" y="1384302"/>
            <a:ext cx="39608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14895174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8" name="Sisällön paikkamerkki 9">
            <a:extLst>
              <a:ext uri="{FF2B5EF4-FFF2-40B4-BE49-F238E27FC236}">
                <a16:creationId xmlns:a16="http://schemas.microsoft.com/office/drawing/2014/main" id="{3E03C6B3-E146-DD8C-0D49-7B86F5B04D7F}"/>
              </a:ext>
            </a:extLst>
          </p:cNvPr>
          <p:cNvSpPr>
            <a:spLocks noGrp="1"/>
          </p:cNvSpPr>
          <p:nvPr>
            <p:ph sz="quarter" idx="14" hasCustomPrompt="1"/>
          </p:nvPr>
        </p:nvSpPr>
        <p:spPr>
          <a:xfrm>
            <a:off x="3296113"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9" name="Sisällön paikkamerkki 9">
            <a:extLst>
              <a:ext uri="{FF2B5EF4-FFF2-40B4-BE49-F238E27FC236}">
                <a16:creationId xmlns:a16="http://schemas.microsoft.com/office/drawing/2014/main" id="{7693417F-69A1-8647-C697-8F9D55079353}"/>
              </a:ext>
            </a:extLst>
          </p:cNvPr>
          <p:cNvSpPr>
            <a:spLocks noGrp="1"/>
          </p:cNvSpPr>
          <p:nvPr>
            <p:ph sz="quarter" idx="15" hasCustomPrompt="1"/>
          </p:nvPr>
        </p:nvSpPr>
        <p:spPr>
          <a:xfrm>
            <a:off x="6121065"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7138066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Sisällön paikkamerkki 9">
            <a:extLst>
              <a:ext uri="{FF2B5EF4-FFF2-40B4-BE49-F238E27FC236}">
                <a16:creationId xmlns:a16="http://schemas.microsoft.com/office/drawing/2014/main" id="{253E327C-F673-3954-8400-A508E3C5F87F}"/>
              </a:ext>
            </a:extLst>
          </p:cNvPr>
          <p:cNvSpPr>
            <a:spLocks noGrp="1"/>
          </p:cNvSpPr>
          <p:nvPr>
            <p:ph sz="quarter" idx="15" hasCustomPrompt="1"/>
          </p:nvPr>
        </p:nvSpPr>
        <p:spPr>
          <a:xfrm>
            <a:off x="2564046"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8" name="Sisällön paikkamerkki 9">
            <a:extLst>
              <a:ext uri="{FF2B5EF4-FFF2-40B4-BE49-F238E27FC236}">
                <a16:creationId xmlns:a16="http://schemas.microsoft.com/office/drawing/2014/main" id="{8D415721-CF44-4AA2-AA14-F61007C17273}"/>
              </a:ext>
            </a:extLst>
          </p:cNvPr>
          <p:cNvSpPr>
            <a:spLocks noGrp="1"/>
          </p:cNvSpPr>
          <p:nvPr>
            <p:ph sz="quarter" idx="16" hasCustomPrompt="1"/>
          </p:nvPr>
        </p:nvSpPr>
        <p:spPr>
          <a:xfrm>
            <a:off x="4692047"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9" name="Sisällön paikkamerkki 9">
            <a:extLst>
              <a:ext uri="{FF2B5EF4-FFF2-40B4-BE49-F238E27FC236}">
                <a16:creationId xmlns:a16="http://schemas.microsoft.com/office/drawing/2014/main" id="{CE51F5BD-E32F-43B3-09CC-5B0F026E4A6E}"/>
              </a:ext>
            </a:extLst>
          </p:cNvPr>
          <p:cNvSpPr>
            <a:spLocks noGrp="1"/>
          </p:cNvSpPr>
          <p:nvPr>
            <p:ph sz="quarter" idx="17" hasCustomPrompt="1"/>
          </p:nvPr>
        </p:nvSpPr>
        <p:spPr>
          <a:xfrm>
            <a:off x="6823077"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34374860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14772257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3912364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1828708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2"/>
            <a:ext cx="3997325"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Sisällön paikkamerkki 9">
            <a:extLst>
              <a:ext uri="{FF2B5EF4-FFF2-40B4-BE49-F238E27FC236}">
                <a16:creationId xmlns:a16="http://schemas.microsoft.com/office/drawing/2014/main" id="{E5FB7334-32F1-B7D2-5708-F26800B8F7C2}"/>
              </a:ext>
            </a:extLst>
          </p:cNvPr>
          <p:cNvSpPr>
            <a:spLocks noGrp="1"/>
          </p:cNvSpPr>
          <p:nvPr>
            <p:ph sz="quarter" idx="14" hasCustomPrompt="1"/>
          </p:nvPr>
        </p:nvSpPr>
        <p:spPr>
          <a:xfrm>
            <a:off x="4716200" y="1384302"/>
            <a:ext cx="39960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130439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mparison 1">
    <p:bg>
      <p:bgPr>
        <a:solidFill>
          <a:schemeClr val="accent2"/>
        </a:solidFill>
        <a:effectLst/>
      </p:bgPr>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68081735-C5D5-66B0-F2FE-6328CBCBECBD}"/>
              </a:ext>
            </a:extLst>
          </p:cNvPr>
          <p:cNvSpPr/>
          <p:nvPr/>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4" name="Kuvan paikkamerkki 6">
            <a:extLst>
              <a:ext uri="{FF2B5EF4-FFF2-40B4-BE49-F238E27FC236}">
                <a16:creationId xmlns:a16="http://schemas.microsoft.com/office/drawing/2014/main" id="{D439B2E0-FCCD-AE9D-3A8F-45A3030FEFF0}"/>
              </a:ext>
            </a:extLst>
          </p:cNvPr>
          <p:cNvSpPr>
            <a:spLocks noGrp="1"/>
          </p:cNvSpPr>
          <p:nvPr>
            <p:ph type="pic" sz="quarter" idx="15"/>
          </p:nvPr>
        </p:nvSpPr>
        <p:spPr>
          <a:xfrm>
            <a:off x="2612545"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5" name="Kuvan paikkamerkki 6">
            <a:extLst>
              <a:ext uri="{FF2B5EF4-FFF2-40B4-BE49-F238E27FC236}">
                <a16:creationId xmlns:a16="http://schemas.microsoft.com/office/drawing/2014/main" id="{FA4DE090-E7C1-440B-8212-A11B33C5F850}"/>
              </a:ext>
            </a:extLst>
          </p:cNvPr>
          <p:cNvSpPr>
            <a:spLocks noGrp="1"/>
          </p:cNvSpPr>
          <p:nvPr>
            <p:ph type="pic" sz="quarter" idx="16"/>
          </p:nvPr>
        </p:nvSpPr>
        <p:spPr>
          <a:xfrm>
            <a:off x="4765102"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6" name="Kuvan paikkamerkki 6">
            <a:extLst>
              <a:ext uri="{FF2B5EF4-FFF2-40B4-BE49-F238E27FC236}">
                <a16:creationId xmlns:a16="http://schemas.microsoft.com/office/drawing/2014/main" id="{937D1B9D-CA12-9B93-9E47-5B33D77C4DB9}"/>
              </a:ext>
            </a:extLst>
          </p:cNvPr>
          <p:cNvSpPr>
            <a:spLocks noGrp="1"/>
          </p:cNvSpPr>
          <p:nvPr>
            <p:ph type="pic" sz="quarter" idx="17"/>
          </p:nvPr>
        </p:nvSpPr>
        <p:spPr>
          <a:xfrm>
            <a:off x="6970954"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7" name="Kuvan paikkamerkki 6">
            <a:extLst>
              <a:ext uri="{FF2B5EF4-FFF2-40B4-BE49-F238E27FC236}">
                <a16:creationId xmlns:a16="http://schemas.microsoft.com/office/drawing/2014/main" id="{2319B0F3-F954-57DA-099C-E6CE4648C29D}"/>
              </a:ext>
            </a:extLst>
          </p:cNvPr>
          <p:cNvSpPr>
            <a:spLocks noGrp="1"/>
          </p:cNvSpPr>
          <p:nvPr>
            <p:ph type="pic" sz="quarter" idx="18"/>
          </p:nvPr>
        </p:nvSpPr>
        <p:spPr>
          <a:xfrm>
            <a:off x="445096"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8" name="Kuvan paikkamerkki 6">
            <a:extLst>
              <a:ext uri="{FF2B5EF4-FFF2-40B4-BE49-F238E27FC236}">
                <a16:creationId xmlns:a16="http://schemas.microsoft.com/office/drawing/2014/main" id="{12AD3307-D06A-9347-7D12-5368E79F97BE}"/>
              </a:ext>
            </a:extLst>
          </p:cNvPr>
          <p:cNvSpPr>
            <a:spLocks noGrp="1"/>
          </p:cNvSpPr>
          <p:nvPr>
            <p:ph type="pic" sz="quarter" idx="19"/>
          </p:nvPr>
        </p:nvSpPr>
        <p:spPr>
          <a:xfrm>
            <a:off x="2612545"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9" name="Kuvan paikkamerkki 6">
            <a:extLst>
              <a:ext uri="{FF2B5EF4-FFF2-40B4-BE49-F238E27FC236}">
                <a16:creationId xmlns:a16="http://schemas.microsoft.com/office/drawing/2014/main" id="{F7CE6AFB-7EAC-2B3A-75BA-2E9F2A08D2E6}"/>
              </a:ext>
            </a:extLst>
          </p:cNvPr>
          <p:cNvSpPr>
            <a:spLocks noGrp="1"/>
          </p:cNvSpPr>
          <p:nvPr>
            <p:ph type="pic" sz="quarter" idx="20"/>
          </p:nvPr>
        </p:nvSpPr>
        <p:spPr>
          <a:xfrm>
            <a:off x="4765102"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40" name="Kuvan paikkamerkki 6">
            <a:extLst>
              <a:ext uri="{FF2B5EF4-FFF2-40B4-BE49-F238E27FC236}">
                <a16:creationId xmlns:a16="http://schemas.microsoft.com/office/drawing/2014/main" id="{ACF3EB2B-F696-CABF-50CB-4B95D13F7F63}"/>
              </a:ext>
            </a:extLst>
          </p:cNvPr>
          <p:cNvSpPr>
            <a:spLocks noGrp="1"/>
          </p:cNvSpPr>
          <p:nvPr>
            <p:ph type="pic" sz="quarter" idx="21"/>
          </p:nvPr>
        </p:nvSpPr>
        <p:spPr>
          <a:xfrm>
            <a:off x="6970954"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960814982"/>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1301" y="339728"/>
            <a:ext cx="3060700" cy="821823"/>
          </a:xfrm>
        </p:spPr>
        <p:txBody>
          <a:body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0"/>
            <a:ext cx="3997325"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1591811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ntent and 1/2 pictu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1301" y="339728"/>
            <a:ext cx="3060700" cy="821823"/>
          </a:xfrm>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0"/>
            <a:ext cx="3997325"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1632290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4849794" y="339728"/>
            <a:ext cx="3862408" cy="821823"/>
          </a:xfrm>
        </p:spPr>
        <p:txBody>
          <a:bodyPr lIns="72000"/>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849794" y="1384300"/>
            <a:ext cx="3862408" cy="3311526"/>
          </a:xfrm>
        </p:spPr>
        <p:txBody>
          <a:bodyPr lIns="72000"/>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2746118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1/2 picture and Content">
    <p:bg>
      <p:bgPr>
        <a:solidFill>
          <a:schemeClr val="accent1"/>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4849794" y="339728"/>
            <a:ext cx="3862408" cy="821823"/>
          </a:xfrm>
        </p:spPr>
        <p:txBody>
          <a:bodyPr lIns="7200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849794" y="1384300"/>
            <a:ext cx="3862408" cy="3311526"/>
          </a:xfrm>
        </p:spPr>
        <p:txBody>
          <a:bodyPr l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Tree>
    <p:extLst>
      <p:ext uri="{BB962C8B-B14F-4D97-AF65-F5344CB8AC3E}">
        <p14:creationId xmlns:p14="http://schemas.microsoft.com/office/powerpoint/2010/main" val="4247621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706763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Quote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2521384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Quote Lef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42809802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Quote Lef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7262574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Right">
    <p:bg>
      <p:bgPr>
        <a:solidFill>
          <a:srgbClr val="0070C0"/>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Freeform 34">
            <a:extLst>
              <a:ext uri="{FF2B5EF4-FFF2-40B4-BE49-F238E27FC236}">
                <a16:creationId xmlns:a16="http://schemas.microsoft.com/office/drawing/2014/main" id="{32E86826-E21D-0EEA-8C33-284B91D48C8A}"/>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solidFill>
          <a:ln w="175591" cap="flat">
            <a:noFill/>
            <a:prstDash val="solid"/>
            <a:miter/>
          </a:ln>
        </p:spPr>
        <p:txBody>
          <a:bodyPr rtlCol="0" anchor="ctr"/>
          <a:lstStyle/>
          <a:p>
            <a:endParaRPr lang="fi-FI" sz="1013"/>
          </a:p>
        </p:txBody>
      </p:sp>
      <p:sp>
        <p:nvSpPr>
          <p:cNvPr id="8" name="Freeform 35">
            <a:extLst>
              <a:ext uri="{FF2B5EF4-FFF2-40B4-BE49-F238E27FC236}">
                <a16:creationId xmlns:a16="http://schemas.microsoft.com/office/drawing/2014/main" id="{5447F809-4F96-7FE8-BB4F-86F550B219A2}"/>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solidFill>
          <a:ln w="175591" cap="flat">
            <a:noFill/>
            <a:prstDash val="solid"/>
            <a:miter/>
          </a:ln>
        </p:spPr>
        <p:txBody>
          <a:bodyPr rtlCol="0" anchor="ctr"/>
          <a:lstStyle/>
          <a:p>
            <a:endParaRPr lang="fi-FI" sz="1013"/>
          </a:p>
        </p:txBody>
      </p:sp>
      <p:sp>
        <p:nvSpPr>
          <p:cNvPr id="6" name="Title 1">
            <a:extLst>
              <a:ext uri="{FF2B5EF4-FFF2-40B4-BE49-F238E27FC236}">
                <a16:creationId xmlns:a16="http://schemas.microsoft.com/office/drawing/2014/main" id="{55DB55D0-B0FB-DFDA-14F9-2626C49E2F9B}"/>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9" name="Tekstin paikkamerkki 13">
            <a:extLst>
              <a:ext uri="{FF2B5EF4-FFF2-40B4-BE49-F238E27FC236}">
                <a16:creationId xmlns:a16="http://schemas.microsoft.com/office/drawing/2014/main" id="{C91E89DF-F47F-9270-5903-11690503ADE5}"/>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22069660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Quote Right">
    <p:bg>
      <p:bgPr>
        <a:solidFill>
          <a:schemeClr val="accent1"/>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D82E9B5B-8CAB-FDEF-40BA-763B3B455840}"/>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4560B81B-851B-5DA9-932B-8DFE954A23D6}"/>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1CB1CD52-AAC1-FC5B-FAE5-BAA7221496B6}"/>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30AB71F7-1182-4941-8856-8F43C7D9770B}"/>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333434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Numbers and Texts">
    <p:bg>
      <p:bgPr>
        <a:solidFill>
          <a:srgbClr val="002F5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D12EDB-9BE3-74B5-B026-AF6C832DA1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77630" y="0"/>
            <a:ext cx="766637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2457000" cy="2092500"/>
          </a:xfrm>
        </p:spPr>
        <p:txBody>
          <a:bodyPr anchor="t" anchorCtr="0">
            <a:noAutofit/>
          </a:bodyPr>
          <a:lstStyle>
            <a:lvl1pPr algn="l">
              <a:lnSpc>
                <a:spcPct val="80000"/>
              </a:lnSpc>
              <a:defRPr sz="4799" baseline="0">
                <a:solidFill>
                  <a:schemeClr val="bg1"/>
                </a:solidFill>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GB" sz="4800" u="none" strike="noStrike" kern="1200" cap="none" spc="0" normalizeH="0" baseline="0" noProof="0">
                <a:ln>
                  <a:noFill/>
                </a:ln>
                <a:solidFill>
                  <a:srgbClr val="FFFFFF"/>
                </a:solidFill>
                <a:effectLst/>
                <a:uLnTx/>
                <a:uFillTx/>
                <a:latin typeface="Libre Franklin Black" pitchFamily="2" charset="77"/>
              </a:rPr>
              <a:t>Care in </a:t>
            </a:r>
            <a:br>
              <a:rPr kumimoji="0" lang="en-GB" sz="4800" u="none" strike="noStrike" kern="1200" cap="none" spc="0" normalizeH="0" baseline="0" noProof="0">
                <a:ln>
                  <a:noFill/>
                </a:ln>
                <a:solidFill>
                  <a:srgbClr val="FFFFFF"/>
                </a:solidFill>
                <a:effectLst/>
                <a:uLnTx/>
                <a:uFillTx/>
                <a:latin typeface="Libre Franklin Black" pitchFamily="2" charset="77"/>
              </a:rPr>
            </a:br>
            <a:r>
              <a:rPr kumimoji="0" lang="en-GB" sz="4800" u="none" strike="noStrike" kern="1200" cap="none" spc="0" normalizeH="0" baseline="0" noProof="0">
                <a:ln>
                  <a:noFill/>
                </a:ln>
                <a:solidFill>
                  <a:srgbClr val="FFFFFF"/>
                </a:solidFill>
                <a:effectLst/>
                <a:uLnTx/>
                <a:uFillTx/>
                <a:latin typeface="Libre Franklin Black" pitchFamily="2" charset="77"/>
              </a:rPr>
              <a:t>every thread</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3" y="3350702"/>
            <a:ext cx="2551499" cy="1231199"/>
          </a:xfrm>
        </p:spPr>
        <p:txBody>
          <a:bodyPr/>
          <a:lstStyle>
            <a:lvl1pPr>
              <a:buClr>
                <a:schemeClr val="bg1"/>
              </a:buClr>
              <a:defRPr sz="998">
                <a:solidFill>
                  <a:schemeClr val="bg1"/>
                </a:solidFill>
              </a:defRPr>
            </a:lvl1pPr>
            <a:lvl2pPr marL="178711" indent="0">
              <a:buClr>
                <a:schemeClr val="bg1"/>
              </a:buClr>
              <a:buNone/>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Libre Franklin" pitchFamily="2" charset="77"/>
              </a:rPr>
              <a:t>We are a f</a:t>
            </a:r>
            <a:r>
              <a:rPr kumimoji="0" lang="en-GB" sz="1000" b="0" i="0" u="none" strike="noStrike" kern="1200" cap="none" spc="0" normalizeH="0" baseline="0" noProof="0" err="1">
                <a:ln>
                  <a:noFill/>
                </a:ln>
                <a:solidFill>
                  <a:srgbClr val="FFFFFF"/>
                </a:solidFill>
                <a:effectLst/>
                <a:uLnTx/>
                <a:uFillTx/>
                <a:latin typeface="Libre Franklin" pitchFamily="2" charset="77"/>
              </a:rPr>
              <a:t>amily</a:t>
            </a:r>
            <a:r>
              <a:rPr kumimoji="0" lang="en-GB" sz="1000" b="0" i="0" u="none" strike="noStrike" kern="1200" cap="none" spc="0" normalizeH="0" baseline="0" noProof="0">
                <a:ln>
                  <a:noFill/>
                </a:ln>
                <a:solidFill>
                  <a:srgbClr val="FFFFFF"/>
                </a:solidFill>
                <a:effectLst/>
                <a:uLnTx/>
                <a:uFillTx/>
                <a:latin typeface="Libre Franklin" pitchFamily="2" charset="77"/>
              </a:rPr>
              <a:t>-owned textile rental company with a business model based on circular economy principles.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Libre Franklin" pitchFamily="2" charset="77"/>
                <a:ea typeface="Gothic A1" pitchFamily="2" charset="-127"/>
                <a:cs typeface="Arial" panose="020B0604020202020204" pitchFamily="34" charset="0"/>
              </a:rPr>
              <a:t>Our 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Libre Franklin" pitchFamily="2" charset="77"/>
              </a:rPr>
              <a:t>We care for people and our planet by inspiring people to shine and businesses to grow in a sustainable way.</a:t>
            </a:r>
          </a:p>
        </p:txBody>
      </p:sp>
      <p:sp>
        <p:nvSpPr>
          <p:cNvPr id="43" name="Tekstin paikkamerkki 6">
            <a:extLst>
              <a:ext uri="{FF2B5EF4-FFF2-40B4-BE49-F238E27FC236}">
                <a16:creationId xmlns:a16="http://schemas.microsoft.com/office/drawing/2014/main" id="{DC8376CF-7241-F5FF-F760-ADA2533D166B}"/>
              </a:ext>
            </a:extLst>
          </p:cNvPr>
          <p:cNvSpPr>
            <a:spLocks noGrp="1"/>
          </p:cNvSpPr>
          <p:nvPr>
            <p:ph type="body" sz="quarter" idx="15" hasCustomPrompt="1"/>
          </p:nvPr>
        </p:nvSpPr>
        <p:spPr>
          <a:xfrm>
            <a:off x="3247035" y="444502"/>
            <a:ext cx="3926171" cy="975859"/>
          </a:xfrm>
          <a:prstGeom prst="roundRect">
            <a:avLst>
              <a:gd name="adj" fmla="val 6906"/>
            </a:avLst>
          </a:prstGeom>
          <a:solidFill>
            <a:srgbClr val="668CAA"/>
          </a:solidFill>
          <a:ln>
            <a:noFill/>
          </a:ln>
        </p:spPr>
        <p:txBody>
          <a:bodyPr tIns="270000" anchor="t" anchorCtr="0"/>
          <a:lstStyle>
            <a:lvl1pPr marL="0" indent="0" algn="ctr">
              <a:buNone/>
              <a:defRPr sz="1050" b="0">
                <a:solidFill>
                  <a:schemeClr val="bg1"/>
                </a:solidFill>
              </a:defRPr>
            </a:lvl1pPr>
          </a:lstStyle>
          <a:p>
            <a:pPr lvl="0"/>
            <a:r>
              <a:rPr lang="en-GB" noProof="0"/>
              <a:t>Established</a:t>
            </a: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hasCustomPrompt="1"/>
          </p:nvPr>
        </p:nvSpPr>
        <p:spPr>
          <a:xfrm>
            <a:off x="3247034" y="987477"/>
            <a:ext cx="3926171" cy="556044"/>
          </a:xfrm>
          <a:prstGeom prst="rect">
            <a:avLst/>
          </a:prstGeom>
          <a:ln>
            <a:noFill/>
          </a:ln>
        </p:spPr>
        <p:txBody>
          <a:bodyPr tIns="270000" bIns="288000" anchor="b" anchorCtr="0"/>
          <a:lstStyle>
            <a:lvl1pPr marL="0" indent="0" algn="ctr">
              <a:buNone/>
              <a:defRPr sz="2399" b="1">
                <a:solidFill>
                  <a:schemeClr val="bg1"/>
                </a:solidFill>
              </a:defRPr>
            </a:lvl1pPr>
          </a:lstStyle>
          <a:p>
            <a:pPr lvl="0"/>
            <a:r>
              <a:rPr lang="en-GB" noProof="0"/>
              <a:t>1848</a:t>
            </a:r>
          </a:p>
        </p:txBody>
      </p:sp>
      <p:sp>
        <p:nvSpPr>
          <p:cNvPr id="45" name="Tekstin paikkamerkki 6">
            <a:extLst>
              <a:ext uri="{FF2B5EF4-FFF2-40B4-BE49-F238E27FC236}">
                <a16:creationId xmlns:a16="http://schemas.microsoft.com/office/drawing/2014/main" id="{00C55F57-3C35-6A9B-0712-2501D59E6AEB}"/>
              </a:ext>
            </a:extLst>
          </p:cNvPr>
          <p:cNvSpPr>
            <a:spLocks noGrp="1"/>
          </p:cNvSpPr>
          <p:nvPr>
            <p:ph type="body" sz="quarter" idx="17" hasCustomPrompt="1"/>
          </p:nvPr>
        </p:nvSpPr>
        <p:spPr>
          <a:xfrm>
            <a:off x="3247035" y="1531953"/>
            <a:ext cx="1904864" cy="975859"/>
          </a:xfrm>
          <a:prstGeom prst="roundRect">
            <a:avLst>
              <a:gd name="adj" fmla="val 6906"/>
            </a:avLst>
          </a:prstGeom>
          <a:solidFill>
            <a:srgbClr val="003F72"/>
          </a:solidFill>
          <a:ln>
            <a:noFill/>
          </a:ln>
        </p:spPr>
        <p:txBody>
          <a:bodyPr tIns="270000" bIns="342000" anchor="b" anchorCtr="0"/>
          <a:lstStyle>
            <a:lvl1pPr marL="0" indent="0" algn="ctr">
              <a:buNone/>
              <a:defRPr sz="1050" b="0">
                <a:solidFill>
                  <a:schemeClr val="bg1"/>
                </a:solidFill>
              </a:defRPr>
            </a:lvl1pPr>
          </a:lstStyle>
          <a:p>
            <a:pPr lvl="0"/>
            <a:r>
              <a:rPr lang="en-GB" noProof="0"/>
              <a:t>customers</a:t>
            </a:r>
          </a:p>
        </p:txBody>
      </p:sp>
      <p:sp>
        <p:nvSpPr>
          <p:cNvPr id="46" name="Tekstin paikkamerkki 6">
            <a:extLst>
              <a:ext uri="{FF2B5EF4-FFF2-40B4-BE49-F238E27FC236}">
                <a16:creationId xmlns:a16="http://schemas.microsoft.com/office/drawing/2014/main" id="{E91353BE-D00A-2610-C526-4241CEFF566B}"/>
              </a:ext>
            </a:extLst>
          </p:cNvPr>
          <p:cNvSpPr>
            <a:spLocks noGrp="1"/>
          </p:cNvSpPr>
          <p:nvPr>
            <p:ph type="body" sz="quarter" idx="18" hasCustomPrompt="1"/>
          </p:nvPr>
        </p:nvSpPr>
        <p:spPr>
          <a:xfrm>
            <a:off x="3247035" y="1368357"/>
            <a:ext cx="1904864" cy="561867"/>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88,000</a:t>
            </a:r>
          </a:p>
        </p:txBody>
      </p:sp>
      <p:sp>
        <p:nvSpPr>
          <p:cNvPr id="47" name="Tekstin paikkamerkki 6">
            <a:extLst>
              <a:ext uri="{FF2B5EF4-FFF2-40B4-BE49-F238E27FC236}">
                <a16:creationId xmlns:a16="http://schemas.microsoft.com/office/drawing/2014/main" id="{D9B1E9D8-AE6D-1181-0B0E-4410DEDFAD84}"/>
              </a:ext>
            </a:extLst>
          </p:cNvPr>
          <p:cNvSpPr>
            <a:spLocks noGrp="1"/>
          </p:cNvSpPr>
          <p:nvPr>
            <p:ph type="body" sz="quarter" idx="19" hasCustomPrompt="1"/>
          </p:nvPr>
        </p:nvSpPr>
        <p:spPr>
          <a:xfrm>
            <a:off x="5268343" y="1531953"/>
            <a:ext cx="1904864" cy="975859"/>
          </a:xfrm>
          <a:prstGeom prst="roundRect">
            <a:avLst>
              <a:gd name="adj" fmla="val 6906"/>
            </a:avLst>
          </a:prstGeom>
          <a:solidFill>
            <a:srgbClr val="003F72"/>
          </a:solidFill>
          <a:ln>
            <a:noFill/>
          </a:ln>
        </p:spPr>
        <p:txBody>
          <a:bodyPr tIns="270000" bIns="342000" anchor="b" anchorCtr="0"/>
          <a:lstStyle>
            <a:lvl1pPr marL="0" indent="0" algn="ctr">
              <a:buNone/>
              <a:defRPr sz="1050" b="0">
                <a:solidFill>
                  <a:schemeClr val="bg1"/>
                </a:solidFill>
              </a:defRPr>
            </a:lvl1pPr>
          </a:lstStyle>
          <a:p>
            <a:pPr lvl="0"/>
            <a:r>
              <a:rPr lang="en-GB" noProof="0"/>
              <a:t>Delivery points</a:t>
            </a:r>
          </a:p>
        </p:txBody>
      </p:sp>
      <p:sp>
        <p:nvSpPr>
          <p:cNvPr id="48" name="Tekstin paikkamerkki 6">
            <a:extLst>
              <a:ext uri="{FF2B5EF4-FFF2-40B4-BE49-F238E27FC236}">
                <a16:creationId xmlns:a16="http://schemas.microsoft.com/office/drawing/2014/main" id="{9C7E3B97-9DAA-6B4D-FDFA-3B727C8A2F70}"/>
              </a:ext>
            </a:extLst>
          </p:cNvPr>
          <p:cNvSpPr>
            <a:spLocks noGrp="1"/>
          </p:cNvSpPr>
          <p:nvPr>
            <p:ph type="body" sz="quarter" idx="20" hasCustomPrompt="1"/>
          </p:nvPr>
        </p:nvSpPr>
        <p:spPr>
          <a:xfrm>
            <a:off x="5268340" y="1374180"/>
            <a:ext cx="1904864" cy="556044"/>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177,000</a:t>
            </a:r>
          </a:p>
        </p:txBody>
      </p:sp>
      <p:sp>
        <p:nvSpPr>
          <p:cNvPr id="49" name="Tekstin paikkamerkki 6">
            <a:extLst>
              <a:ext uri="{FF2B5EF4-FFF2-40B4-BE49-F238E27FC236}">
                <a16:creationId xmlns:a16="http://schemas.microsoft.com/office/drawing/2014/main" id="{D8880CBB-4B21-B300-48CE-2860AF2FD2A9}"/>
              </a:ext>
            </a:extLst>
          </p:cNvPr>
          <p:cNvSpPr>
            <a:spLocks noGrp="1"/>
          </p:cNvSpPr>
          <p:nvPr>
            <p:ph type="body" sz="quarter" idx="21" hasCustomPrompt="1"/>
          </p:nvPr>
        </p:nvSpPr>
        <p:spPr>
          <a:xfrm>
            <a:off x="4555667" y="2613582"/>
            <a:ext cx="1284476" cy="975859"/>
          </a:xfrm>
          <a:prstGeom prst="roundRect">
            <a:avLst>
              <a:gd name="adj" fmla="val 6906"/>
            </a:avLst>
          </a:prstGeom>
          <a:solidFill>
            <a:srgbClr val="668CAA"/>
          </a:solidFill>
          <a:ln>
            <a:noFill/>
          </a:ln>
        </p:spPr>
        <p:txBody>
          <a:bodyPr tIns="270000" bIns="251999" anchor="b" anchorCtr="0"/>
          <a:lstStyle>
            <a:lvl1pPr marL="0" indent="0" algn="ctr">
              <a:buNone/>
              <a:defRPr sz="1050" b="0">
                <a:solidFill>
                  <a:schemeClr val="bg1"/>
                </a:solidFill>
              </a:defRPr>
            </a:lvl1pPr>
          </a:lstStyle>
          <a:p>
            <a:pPr lvl="0"/>
            <a:r>
              <a:rPr lang="en-GB" noProof="0"/>
              <a:t>Countries</a:t>
            </a:r>
          </a:p>
        </p:txBody>
      </p:sp>
      <p:sp>
        <p:nvSpPr>
          <p:cNvPr id="50" name="Tekstin paikkamerkki 6">
            <a:extLst>
              <a:ext uri="{FF2B5EF4-FFF2-40B4-BE49-F238E27FC236}">
                <a16:creationId xmlns:a16="http://schemas.microsoft.com/office/drawing/2014/main" id="{67B27989-A12F-8395-4F5D-9E8BBBFEF0FC}"/>
              </a:ext>
            </a:extLst>
          </p:cNvPr>
          <p:cNvSpPr>
            <a:spLocks noGrp="1"/>
          </p:cNvSpPr>
          <p:nvPr>
            <p:ph type="body" sz="quarter" idx="22" hasCustomPrompt="1"/>
          </p:nvPr>
        </p:nvSpPr>
        <p:spPr>
          <a:xfrm>
            <a:off x="4555667" y="2754612"/>
            <a:ext cx="1284476" cy="461891"/>
          </a:xfrm>
          <a:prstGeom prst="rect">
            <a:avLst/>
          </a:prstGeom>
          <a:ln>
            <a:noFill/>
          </a:ln>
        </p:spPr>
        <p:txBody>
          <a:bodyPr tIns="180000" bIns="288000" anchor="ctr" anchorCtr="0"/>
          <a:lstStyle>
            <a:lvl1pPr marL="0" indent="0" algn="ctr">
              <a:buNone/>
              <a:defRPr sz="3202" b="1">
                <a:solidFill>
                  <a:schemeClr val="bg1"/>
                </a:solidFill>
              </a:defRPr>
            </a:lvl1pPr>
          </a:lstStyle>
          <a:p>
            <a:pPr lvl="0"/>
            <a:r>
              <a:rPr lang="en-GB" noProof="0"/>
              <a:t>24</a:t>
            </a:r>
          </a:p>
        </p:txBody>
      </p:sp>
      <p:sp>
        <p:nvSpPr>
          <p:cNvPr id="51" name="Tekstin paikkamerkki 6">
            <a:extLst>
              <a:ext uri="{FF2B5EF4-FFF2-40B4-BE49-F238E27FC236}">
                <a16:creationId xmlns:a16="http://schemas.microsoft.com/office/drawing/2014/main" id="{64BE5FF3-C9D3-B0BE-DF07-E9923981DC25}"/>
              </a:ext>
            </a:extLst>
          </p:cNvPr>
          <p:cNvSpPr>
            <a:spLocks noGrp="1"/>
          </p:cNvSpPr>
          <p:nvPr>
            <p:ph type="body" sz="quarter" idx="23" hasCustomPrompt="1"/>
          </p:nvPr>
        </p:nvSpPr>
        <p:spPr>
          <a:xfrm>
            <a:off x="5953343" y="2630972"/>
            <a:ext cx="1219863" cy="975859"/>
          </a:xfrm>
          <a:prstGeom prst="roundRect">
            <a:avLst>
              <a:gd name="adj" fmla="val 6906"/>
            </a:avLst>
          </a:prstGeom>
          <a:solidFill>
            <a:srgbClr val="668CAA"/>
          </a:solidFill>
          <a:ln>
            <a:noFill/>
          </a:ln>
        </p:spPr>
        <p:txBody>
          <a:bodyPr tIns="324000" anchor="t" anchorCtr="0"/>
          <a:lstStyle>
            <a:lvl1pPr marL="0" indent="0" algn="ctr">
              <a:buNone/>
              <a:defRPr sz="1050" b="0">
                <a:solidFill>
                  <a:schemeClr val="bg1"/>
                </a:solidFill>
              </a:defRPr>
            </a:lvl1pPr>
          </a:lstStyle>
          <a:p>
            <a:pPr lvl="0"/>
            <a:r>
              <a:rPr lang="en-GB" noProof="0"/>
              <a:t>EBITA</a:t>
            </a:r>
          </a:p>
        </p:txBody>
      </p:sp>
      <p:sp>
        <p:nvSpPr>
          <p:cNvPr id="52" name="Tekstin paikkamerkki 6">
            <a:extLst>
              <a:ext uri="{FF2B5EF4-FFF2-40B4-BE49-F238E27FC236}">
                <a16:creationId xmlns:a16="http://schemas.microsoft.com/office/drawing/2014/main" id="{9BBC3DC4-5921-DEDE-FD67-1DEAE38D09A3}"/>
              </a:ext>
            </a:extLst>
          </p:cNvPr>
          <p:cNvSpPr>
            <a:spLocks noGrp="1"/>
          </p:cNvSpPr>
          <p:nvPr>
            <p:ph type="body" sz="quarter" idx="24" hasCustomPrompt="1"/>
          </p:nvPr>
        </p:nvSpPr>
        <p:spPr>
          <a:xfrm>
            <a:off x="5947326" y="3236050"/>
            <a:ext cx="1219862" cy="556044"/>
          </a:xfrm>
          <a:prstGeom prst="rect">
            <a:avLst/>
          </a:prstGeom>
          <a:ln>
            <a:noFill/>
          </a:ln>
        </p:spPr>
        <p:txBody>
          <a:bodyPr tIns="270000" bIns="396000" anchor="b" anchorCtr="0"/>
          <a:lstStyle>
            <a:lvl1pPr marL="0" indent="0" algn="ctr">
              <a:buNone/>
              <a:defRPr sz="2001" b="1">
                <a:solidFill>
                  <a:schemeClr val="bg1"/>
                </a:solidFill>
              </a:defRPr>
            </a:lvl1pPr>
          </a:lstStyle>
          <a:p>
            <a:pPr lvl="0"/>
            <a:r>
              <a:rPr lang="en-GB" noProof="0"/>
              <a:t>11,5%</a:t>
            </a:r>
          </a:p>
        </p:txBody>
      </p:sp>
      <p:sp>
        <p:nvSpPr>
          <p:cNvPr id="53" name="Tekstin paikkamerkki 6">
            <a:extLst>
              <a:ext uri="{FF2B5EF4-FFF2-40B4-BE49-F238E27FC236}">
                <a16:creationId xmlns:a16="http://schemas.microsoft.com/office/drawing/2014/main" id="{8FD4C3B2-1637-50E7-F6F5-5C39E7440714}"/>
              </a:ext>
            </a:extLst>
          </p:cNvPr>
          <p:cNvSpPr>
            <a:spLocks noGrp="1"/>
          </p:cNvSpPr>
          <p:nvPr>
            <p:ph type="body" sz="quarter" idx="25" hasCustomPrompt="1"/>
          </p:nvPr>
        </p:nvSpPr>
        <p:spPr>
          <a:xfrm>
            <a:off x="3247034" y="2613582"/>
            <a:ext cx="1191190" cy="975859"/>
          </a:xfrm>
          <a:prstGeom prst="roundRect">
            <a:avLst>
              <a:gd name="adj" fmla="val 6906"/>
            </a:avLst>
          </a:prstGeom>
          <a:solidFill>
            <a:srgbClr val="668CAA"/>
          </a:solidFill>
          <a:ln>
            <a:noFill/>
          </a:ln>
        </p:spPr>
        <p:txBody>
          <a:bodyPr tIns="270000" bIns="61200" anchor="b" anchorCtr="0"/>
          <a:lstStyle>
            <a:lvl1pPr marL="0" indent="0" algn="ctr">
              <a:buNone/>
              <a:defRPr sz="1050" b="1">
                <a:solidFill>
                  <a:schemeClr val="bg1"/>
                </a:solidFill>
              </a:defRPr>
            </a:lvl1pPr>
          </a:lstStyle>
          <a:p>
            <a:pPr lvl="0"/>
            <a:r>
              <a:rPr lang="en-GB" noProof="0"/>
              <a:t>4,900</a:t>
            </a:r>
            <a:br>
              <a:rPr lang="en-GB" noProof="0"/>
            </a:br>
            <a:r>
              <a:rPr lang="en-GB" noProof="0"/>
              <a:t>employees</a:t>
            </a:r>
          </a:p>
        </p:txBody>
      </p:sp>
      <p:sp>
        <p:nvSpPr>
          <p:cNvPr id="54" name="Tekstin paikkamerkki 6">
            <a:extLst>
              <a:ext uri="{FF2B5EF4-FFF2-40B4-BE49-F238E27FC236}">
                <a16:creationId xmlns:a16="http://schemas.microsoft.com/office/drawing/2014/main" id="{99EFB59A-F124-C3D4-E2ED-528B90CFA4BE}"/>
              </a:ext>
            </a:extLst>
          </p:cNvPr>
          <p:cNvSpPr>
            <a:spLocks noGrp="1"/>
          </p:cNvSpPr>
          <p:nvPr>
            <p:ph type="body" sz="quarter" idx="26" hasCustomPrompt="1"/>
          </p:nvPr>
        </p:nvSpPr>
        <p:spPr>
          <a:xfrm>
            <a:off x="3247035" y="3729991"/>
            <a:ext cx="1904864" cy="975859"/>
          </a:xfrm>
          <a:prstGeom prst="roundRect">
            <a:avLst>
              <a:gd name="adj" fmla="val 6906"/>
            </a:avLst>
          </a:prstGeom>
          <a:solidFill>
            <a:srgbClr val="003F72"/>
          </a:solidFill>
          <a:ln>
            <a:noFill/>
          </a:ln>
        </p:spPr>
        <p:txBody>
          <a:bodyPr tIns="612000" bIns="0" anchor="t" anchorCtr="0"/>
          <a:lstStyle>
            <a:lvl1pPr marL="0" indent="0" algn="ctr">
              <a:buNone/>
              <a:defRPr sz="1050" b="0">
                <a:solidFill>
                  <a:schemeClr val="bg1"/>
                </a:solidFill>
              </a:defRPr>
            </a:lvl1pPr>
          </a:lstStyle>
          <a:p>
            <a:pPr lvl="0"/>
            <a:r>
              <a:rPr lang="en-GB" noProof="0"/>
              <a:t>Pieces of textiles</a:t>
            </a:r>
            <a:br>
              <a:rPr lang="en-GB" noProof="0"/>
            </a:br>
            <a:r>
              <a:rPr lang="en-GB" noProof="0"/>
              <a:t>in circulation</a:t>
            </a:r>
          </a:p>
        </p:txBody>
      </p:sp>
      <p:sp>
        <p:nvSpPr>
          <p:cNvPr id="55" name="Tekstin paikkamerkki 6">
            <a:extLst>
              <a:ext uri="{FF2B5EF4-FFF2-40B4-BE49-F238E27FC236}">
                <a16:creationId xmlns:a16="http://schemas.microsoft.com/office/drawing/2014/main" id="{927F4EDB-085A-D81C-63EF-16BC9C9A2A89}"/>
              </a:ext>
            </a:extLst>
          </p:cNvPr>
          <p:cNvSpPr>
            <a:spLocks noGrp="1"/>
          </p:cNvSpPr>
          <p:nvPr>
            <p:ph type="body" sz="quarter" idx="27" hasCustomPrompt="1"/>
          </p:nvPr>
        </p:nvSpPr>
        <p:spPr>
          <a:xfrm>
            <a:off x="3247035" y="3729993"/>
            <a:ext cx="1904864" cy="481914"/>
          </a:xfrm>
          <a:prstGeom prst="rect">
            <a:avLst/>
          </a:prstGeom>
          <a:ln>
            <a:noFill/>
          </a:ln>
        </p:spPr>
        <p:txBody>
          <a:bodyPr tIns="180000" bIns="288000" anchor="t" anchorCtr="0"/>
          <a:lstStyle>
            <a:lvl1pPr marL="0" indent="0" algn="ctr">
              <a:buNone/>
              <a:defRPr sz="2399" b="1">
                <a:solidFill>
                  <a:schemeClr val="bg1"/>
                </a:solidFill>
              </a:defRPr>
            </a:lvl1pPr>
          </a:lstStyle>
          <a:p>
            <a:pPr lvl="0"/>
            <a:r>
              <a:rPr lang="en-GB" noProof="0"/>
              <a:t>21M</a:t>
            </a:r>
          </a:p>
        </p:txBody>
      </p:sp>
      <p:sp>
        <p:nvSpPr>
          <p:cNvPr id="56" name="Tekstin paikkamerkki 6">
            <a:extLst>
              <a:ext uri="{FF2B5EF4-FFF2-40B4-BE49-F238E27FC236}">
                <a16:creationId xmlns:a16="http://schemas.microsoft.com/office/drawing/2014/main" id="{F7504BF4-8D9F-2E21-D50F-8228719425B5}"/>
              </a:ext>
            </a:extLst>
          </p:cNvPr>
          <p:cNvSpPr>
            <a:spLocks noGrp="1"/>
          </p:cNvSpPr>
          <p:nvPr>
            <p:ph type="body" sz="quarter" idx="28" hasCustomPrompt="1"/>
          </p:nvPr>
        </p:nvSpPr>
        <p:spPr>
          <a:xfrm>
            <a:off x="5244277" y="3729991"/>
            <a:ext cx="1904864" cy="975859"/>
          </a:xfrm>
          <a:prstGeom prst="roundRect">
            <a:avLst>
              <a:gd name="adj" fmla="val 6906"/>
            </a:avLst>
          </a:prstGeom>
          <a:solidFill>
            <a:srgbClr val="003F72"/>
          </a:solidFill>
          <a:ln>
            <a:noFill/>
          </a:ln>
        </p:spPr>
        <p:txBody>
          <a:bodyPr tIns="684000" bIns="0" anchor="t" anchorCtr="0"/>
          <a:lstStyle>
            <a:lvl1pPr marL="0" indent="0" algn="ctr">
              <a:buNone/>
              <a:defRPr sz="1050" b="0">
                <a:solidFill>
                  <a:schemeClr val="bg1"/>
                </a:solidFill>
              </a:defRPr>
            </a:lvl1pPr>
          </a:lstStyle>
          <a:p>
            <a:pPr lvl="0"/>
            <a:r>
              <a:rPr lang="en-GB" noProof="0"/>
              <a:t>Turnover</a:t>
            </a:r>
          </a:p>
        </p:txBody>
      </p:sp>
      <p:sp>
        <p:nvSpPr>
          <p:cNvPr id="57" name="Tekstin paikkamerkki 6">
            <a:extLst>
              <a:ext uri="{FF2B5EF4-FFF2-40B4-BE49-F238E27FC236}">
                <a16:creationId xmlns:a16="http://schemas.microsoft.com/office/drawing/2014/main" id="{6E5E90A7-06FB-04F9-739A-60550969379C}"/>
              </a:ext>
            </a:extLst>
          </p:cNvPr>
          <p:cNvSpPr>
            <a:spLocks noGrp="1"/>
          </p:cNvSpPr>
          <p:nvPr>
            <p:ph type="body" sz="quarter" idx="29" hasCustomPrompt="1"/>
          </p:nvPr>
        </p:nvSpPr>
        <p:spPr>
          <a:xfrm>
            <a:off x="5244277" y="3729993"/>
            <a:ext cx="1904864" cy="481914"/>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518M€</a:t>
            </a:r>
          </a:p>
        </p:txBody>
      </p:sp>
      <p:sp>
        <p:nvSpPr>
          <p:cNvPr id="60" name="Tekstin paikkamerkki 6">
            <a:extLst>
              <a:ext uri="{FF2B5EF4-FFF2-40B4-BE49-F238E27FC236}">
                <a16:creationId xmlns:a16="http://schemas.microsoft.com/office/drawing/2014/main" id="{3DD86195-EF3A-610F-EA80-FD879070F7F9}"/>
              </a:ext>
            </a:extLst>
          </p:cNvPr>
          <p:cNvSpPr>
            <a:spLocks noGrp="1"/>
          </p:cNvSpPr>
          <p:nvPr>
            <p:ph type="body" sz="quarter" idx="30" hasCustomPrompt="1"/>
          </p:nvPr>
        </p:nvSpPr>
        <p:spPr>
          <a:xfrm>
            <a:off x="7320176" y="444501"/>
            <a:ext cx="1324260" cy="4261348"/>
          </a:xfrm>
          <a:prstGeom prst="roundRect">
            <a:avLst>
              <a:gd name="adj" fmla="val 6906"/>
            </a:avLst>
          </a:prstGeom>
          <a:solidFill>
            <a:srgbClr val="003F72"/>
          </a:solidFill>
          <a:ln>
            <a:noFill/>
          </a:ln>
        </p:spPr>
        <p:txBody>
          <a:bodyPr lIns="90000" tIns="0" bIns="0" anchor="ctr" anchorCtr="0"/>
          <a:lstStyle>
            <a:lvl1pPr marL="0" indent="0" algn="l">
              <a:buNone/>
              <a:defRPr sz="803" b="0">
                <a:solidFill>
                  <a:schemeClr val="bg1"/>
                </a:solidFill>
              </a:defRPr>
            </a:lvl1p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Libre Franklin" pitchFamily="2" charset="77"/>
                <a:ea typeface="+mn-ea"/>
                <a:cs typeface="+mn-cs"/>
              </a:rPr>
              <a:t>Operations in</a:t>
            </a:r>
            <a:br>
              <a:rPr kumimoji="0" lang="en-GB" sz="1200" b="1" i="0" u="none" strike="noStrike" kern="1200" cap="none" spc="0" normalizeH="0" baseline="0" noProof="0">
                <a:ln>
                  <a:noFill/>
                </a:ln>
                <a:solidFill>
                  <a:srgbClr val="FFFFFF"/>
                </a:solidFill>
                <a:effectLst/>
                <a:uLnTx/>
                <a:uFillTx/>
                <a:latin typeface="Libre Franklin" pitchFamily="2" charset="77"/>
                <a:ea typeface="+mn-ea"/>
                <a:cs typeface="+mn-cs"/>
              </a:rPr>
            </a:br>
            <a:endPar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endParaRP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rPr>
              <a:t>EUROPE:</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Austria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Bulgaria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Croatia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Czech Republic Estonia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Finland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Germany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Hungary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Latvia</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Lithuania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Poland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Romania</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Serbia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Slovakia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Slovenia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Sweden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Türkiye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Ukraine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United Kingdom</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endPar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endParaRP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rPr>
              <a:t>ASIA</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China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India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Kazakhstan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South Korea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Vietnam</a:t>
            </a:r>
          </a:p>
          <a:p>
            <a:pPr lvl="0"/>
            <a:endParaRPr lang="en-GB" noProof="0"/>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pic>
        <p:nvPicPr>
          <p:cNvPr id="2" name="Picture 16">
            <a:extLst>
              <a:ext uri="{FF2B5EF4-FFF2-40B4-BE49-F238E27FC236}">
                <a16:creationId xmlns:a16="http://schemas.microsoft.com/office/drawing/2014/main" id="{88159315-E644-80DC-41E0-1B4A8B690D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730" y="2677261"/>
            <a:ext cx="502849" cy="502846"/>
          </a:xfrm>
          <a:prstGeom prst="rect">
            <a:avLst/>
          </a:prstGeom>
        </p:spPr>
      </p:pic>
    </p:spTree>
    <p:extLst>
      <p:ext uri="{BB962C8B-B14F-4D97-AF65-F5344CB8AC3E}">
        <p14:creationId xmlns:p14="http://schemas.microsoft.com/office/powerpoint/2010/main" val="890051498"/>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Quote Right">
    <p:bg>
      <p:bgPr>
        <a:solidFill>
          <a:schemeClr val="accent2"/>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E7D43167-B7DF-4360-CEC6-611EAECE3B13}"/>
              </a:ext>
            </a:extLst>
          </p:cNvPr>
          <p:cNvSpPr/>
          <p:nvPr userDrawn="1"/>
        </p:nvSpPr>
        <p:spPr>
          <a:xfrm>
            <a:off x="591378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2">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E486A3D3-505C-171B-E3FB-86285101EEF8}"/>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2">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22D591E1-1574-38D8-5744-F7507BACACA0}"/>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668D7668-B0A0-D140-FEB6-0B9DDE8EC805}"/>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201365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Quote Right">
    <p:bg>
      <p:bgPr>
        <a:solidFill>
          <a:schemeClr val="accent3"/>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19F88DBD-04ED-0356-BD0E-4DFC6E882C41}"/>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3">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BA4477E9-A9A1-DEB2-9CFB-34010D1447FE}"/>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3">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B1B7A6C2-354B-853B-58BA-966B215DC158}"/>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007E2A8A-BAE3-F6D3-DF85-BCBCEF057B21}"/>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35728520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Quote Right">
    <p:bg>
      <p:bgPr>
        <a:solidFill>
          <a:schemeClr val="accent5"/>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F6E6CD83-4FAD-89BD-D0AC-455E57F840AA}"/>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5">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154E7532-EA16-C150-B0D7-61F3AE539C04}"/>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5">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2B29D870-43B1-0EBE-4831-295BCA4A6C38}"/>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A53E2D88-6F3F-551C-8125-279A655A9AC3}"/>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8342594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and 1/3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18210142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ntent and 1/3 Imag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4416829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ontent and 1/3 Image">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4101977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Content and 1/3 Image">
    <p:bg>
      <p:bgPr>
        <a:solidFill>
          <a:schemeClr val="accent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3762981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Content and 1/3 Image">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4655192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 Imag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34805019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1/3 Image and Content">
    <p:bg>
      <p:bgPr>
        <a:solidFill>
          <a:srgbClr val="003F7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4148428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Content with Icons">
    <p:bg>
      <p:bgPr>
        <a:solidFill>
          <a:schemeClr val="accent3"/>
        </a:solidFill>
        <a:effectLst/>
      </p:bgPr>
    </p:bg>
    <p:spTree>
      <p:nvGrpSpPr>
        <p:cNvPr id="1" name=""/>
        <p:cNvGrpSpPr/>
        <p:nvPr/>
      </p:nvGrpSpPr>
      <p:grpSpPr>
        <a:xfrm>
          <a:off x="0" y="0"/>
          <a:ext cx="0" cy="0"/>
          <a:chOff x="0" y="0"/>
          <a:chExt cx="0" cy="0"/>
        </a:xfrm>
      </p:grpSpPr>
      <p:sp>
        <p:nvSpPr>
          <p:cNvPr id="34" name="Graphic 2">
            <a:extLst>
              <a:ext uri="{FF2B5EF4-FFF2-40B4-BE49-F238E27FC236}">
                <a16:creationId xmlns:a16="http://schemas.microsoft.com/office/drawing/2014/main" id="{D40EC08B-0BF0-A765-E5DE-94D784383619}"/>
              </a:ext>
            </a:extLst>
          </p:cNvPr>
          <p:cNvSpPr/>
          <p:nvPr/>
        </p:nvSpPr>
        <p:spPr>
          <a:xfrm>
            <a:off x="4554542" y="812536"/>
            <a:ext cx="3467433" cy="3539252"/>
          </a:xfrm>
          <a:custGeom>
            <a:avLst/>
            <a:gdLst>
              <a:gd name="connsiteX0" fmla="*/ 159061 w 4623244"/>
              <a:gd name="connsiteY0" fmla="*/ 3536671 h 4719003"/>
              <a:gd name="connsiteX1" fmla="*/ 287018 w 4623244"/>
              <a:gd name="connsiteY1" fmla="*/ 1336392 h 4719003"/>
              <a:gd name="connsiteX2" fmla="*/ 1579757 w 4623244"/>
              <a:gd name="connsiteY2" fmla="*/ 123849 h 4719003"/>
              <a:gd name="connsiteX3" fmla="*/ 3535947 w 4623244"/>
              <a:gd name="connsiteY3" fmla="*/ 402985 h 4719003"/>
              <a:gd name="connsiteX4" fmla="*/ 2979953 w 4623244"/>
              <a:gd name="connsiteY4" fmla="*/ 4323925 h 4719003"/>
              <a:gd name="connsiteX5" fmla="*/ 734187 w 4623244"/>
              <a:gd name="connsiteY5" fmla="*/ 4414740 h 4719003"/>
              <a:gd name="connsiteX6" fmla="*/ 121731 w 4623244"/>
              <a:gd name="connsiteY6" fmla="*/ 2718259 h 4719003"/>
              <a:gd name="connsiteX7" fmla="*/ 2849550 w 4623244"/>
              <a:gd name="connsiteY7" fmla="*/ 1061501 h 4719003"/>
              <a:gd name="connsiteX8" fmla="*/ 4488544 w 4623244"/>
              <a:gd name="connsiteY8" fmla="*/ 1895529 h 4719003"/>
              <a:gd name="connsiteX9" fmla="*/ 3785317 w 4623244"/>
              <a:gd name="connsiteY9" fmla="*/ 4062922 h 4719003"/>
              <a:gd name="connsiteX10" fmla="*/ 2088135 w 4623244"/>
              <a:gd name="connsiteY10" fmla="*/ 4367821 h 4719003"/>
              <a:gd name="connsiteX11" fmla="*/ 935581 w 4623244"/>
              <a:gd name="connsiteY11" fmla="*/ 3177010 h 4719003"/>
              <a:gd name="connsiteX12" fmla="*/ 1796903 w 4623244"/>
              <a:gd name="connsiteY12" fmla="*/ 616710 h 4719003"/>
              <a:gd name="connsiteX13" fmla="*/ 3967938 w 4623244"/>
              <a:gd name="connsiteY13" fmla="*/ 1019475 h 471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3244" h="4719003">
                <a:moveTo>
                  <a:pt x="159061" y="3536671"/>
                </a:moveTo>
                <a:cubicBezTo>
                  <a:pt x="84761" y="3316975"/>
                  <a:pt x="-220928" y="2333340"/>
                  <a:pt x="287018" y="1336392"/>
                </a:cubicBezTo>
                <a:cubicBezTo>
                  <a:pt x="406561" y="1101871"/>
                  <a:pt x="760008" y="408023"/>
                  <a:pt x="1579757" y="123849"/>
                </a:cubicBezTo>
                <a:cubicBezTo>
                  <a:pt x="2205303" y="-93042"/>
                  <a:pt x="3016852" y="-40151"/>
                  <a:pt x="3535947" y="402985"/>
                </a:cubicBezTo>
                <a:cubicBezTo>
                  <a:pt x="4544575" y="1264071"/>
                  <a:pt x="4222055" y="3501339"/>
                  <a:pt x="2979953" y="4323925"/>
                </a:cubicBezTo>
                <a:cubicBezTo>
                  <a:pt x="2434030" y="4685529"/>
                  <a:pt x="1441658" y="4951785"/>
                  <a:pt x="734187" y="4414740"/>
                </a:cubicBezTo>
                <a:cubicBezTo>
                  <a:pt x="201570" y="4010391"/>
                  <a:pt x="11827" y="3288478"/>
                  <a:pt x="121731" y="2718259"/>
                </a:cubicBezTo>
                <a:cubicBezTo>
                  <a:pt x="342114" y="1574726"/>
                  <a:pt x="1777915" y="986589"/>
                  <a:pt x="2849550" y="1061501"/>
                </a:cubicBezTo>
                <a:cubicBezTo>
                  <a:pt x="3103739" y="1079275"/>
                  <a:pt x="4111144" y="1149653"/>
                  <a:pt x="4488544" y="1895529"/>
                </a:cubicBezTo>
                <a:cubicBezTo>
                  <a:pt x="4856377" y="2622623"/>
                  <a:pt x="4420933" y="3587332"/>
                  <a:pt x="3785317" y="4062922"/>
                </a:cubicBezTo>
                <a:cubicBezTo>
                  <a:pt x="3679512" y="4142079"/>
                  <a:pt x="2960102" y="4661134"/>
                  <a:pt x="2088135" y="4367821"/>
                </a:cubicBezTo>
                <a:cubicBezTo>
                  <a:pt x="1313628" y="4107322"/>
                  <a:pt x="1013766" y="3395628"/>
                  <a:pt x="935581" y="3177010"/>
                </a:cubicBezTo>
                <a:cubicBezTo>
                  <a:pt x="636007" y="2339960"/>
                  <a:pt x="835244" y="1078699"/>
                  <a:pt x="1796903" y="616710"/>
                </a:cubicBezTo>
                <a:cubicBezTo>
                  <a:pt x="2474381" y="291230"/>
                  <a:pt x="3340234" y="453934"/>
                  <a:pt x="3967938" y="1019475"/>
                </a:cubicBezTo>
              </a:path>
            </a:pathLst>
          </a:custGeom>
          <a:noFill/>
          <a:ln w="134097" cap="rnd">
            <a:solidFill>
              <a:schemeClr val="accent3">
                <a:lumMod val="50000"/>
              </a:schemeClr>
            </a:solidFill>
            <a:prstDash val="solid"/>
            <a:round/>
          </a:ln>
        </p:spPr>
        <p:txBody>
          <a:bodyPr rtlCol="0" anchor="ctr"/>
          <a:lstStyle/>
          <a:p>
            <a:endParaRPr lang="fi-FI" sz="1013"/>
          </a:p>
        </p:txBody>
      </p:sp>
      <p:sp>
        <p:nvSpPr>
          <p:cNvPr id="30" name="Oval 29">
            <a:extLst>
              <a:ext uri="{FF2B5EF4-FFF2-40B4-BE49-F238E27FC236}">
                <a16:creationId xmlns:a16="http://schemas.microsoft.com/office/drawing/2014/main" id="{167A741E-5713-D593-5FC6-0452FB80D758}"/>
              </a:ext>
            </a:extLst>
          </p:cNvPr>
          <p:cNvSpPr/>
          <p:nvPr/>
        </p:nvSpPr>
        <p:spPr>
          <a:xfrm>
            <a:off x="4266656"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1" name="Oval 30">
            <a:extLst>
              <a:ext uri="{FF2B5EF4-FFF2-40B4-BE49-F238E27FC236}">
                <a16:creationId xmlns:a16="http://schemas.microsoft.com/office/drawing/2014/main" id="{4CCC8122-07A4-E209-0043-522EDCC8B462}"/>
              </a:ext>
            </a:extLst>
          </p:cNvPr>
          <p:cNvSpPr/>
          <p:nvPr/>
        </p:nvSpPr>
        <p:spPr>
          <a:xfrm>
            <a:off x="6695612"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2" name="Oval 31">
            <a:extLst>
              <a:ext uri="{FF2B5EF4-FFF2-40B4-BE49-F238E27FC236}">
                <a16:creationId xmlns:a16="http://schemas.microsoft.com/office/drawing/2014/main" id="{891DCFA0-8997-F66E-D20E-46DFE04D0458}"/>
              </a:ext>
            </a:extLst>
          </p:cNvPr>
          <p:cNvSpPr/>
          <p:nvPr/>
        </p:nvSpPr>
        <p:spPr>
          <a:xfrm>
            <a:off x="6695612" y="3111434"/>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3" name="Oval 32">
            <a:extLst>
              <a:ext uri="{FF2B5EF4-FFF2-40B4-BE49-F238E27FC236}">
                <a16:creationId xmlns:a16="http://schemas.microsoft.com/office/drawing/2014/main" id="{C14DD19C-753A-B1B9-E909-CDEBDF3C718C}"/>
              </a:ext>
            </a:extLst>
          </p:cNvPr>
          <p:cNvSpPr/>
          <p:nvPr/>
        </p:nvSpPr>
        <p:spPr>
          <a:xfrm>
            <a:off x="4266656" y="3106319"/>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p:nvPr>
        </p:nvSpPr>
        <p:spPr>
          <a:xfrm>
            <a:off x="4267916"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3" name="Tekstin paikkamerkki 6">
            <a:extLst>
              <a:ext uri="{FF2B5EF4-FFF2-40B4-BE49-F238E27FC236}">
                <a16:creationId xmlns:a16="http://schemas.microsoft.com/office/drawing/2014/main" id="{0B3E18ED-858C-9AD8-C3B4-738874320AC4}"/>
              </a:ext>
            </a:extLst>
          </p:cNvPr>
          <p:cNvSpPr>
            <a:spLocks noGrp="1"/>
          </p:cNvSpPr>
          <p:nvPr>
            <p:ph type="body" sz="quarter" idx="18"/>
          </p:nvPr>
        </p:nvSpPr>
        <p:spPr>
          <a:xfrm>
            <a:off x="6696872"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4" name="Tekstin paikkamerkki 6">
            <a:extLst>
              <a:ext uri="{FF2B5EF4-FFF2-40B4-BE49-F238E27FC236}">
                <a16:creationId xmlns:a16="http://schemas.microsoft.com/office/drawing/2014/main" id="{BCD70A65-07A5-A092-361D-BE4BD27E0F3F}"/>
              </a:ext>
            </a:extLst>
          </p:cNvPr>
          <p:cNvSpPr>
            <a:spLocks noGrp="1"/>
          </p:cNvSpPr>
          <p:nvPr>
            <p:ph type="body" sz="quarter" idx="19"/>
          </p:nvPr>
        </p:nvSpPr>
        <p:spPr>
          <a:xfrm>
            <a:off x="4267916"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5" name="Tekstin paikkamerkki 6">
            <a:extLst>
              <a:ext uri="{FF2B5EF4-FFF2-40B4-BE49-F238E27FC236}">
                <a16:creationId xmlns:a16="http://schemas.microsoft.com/office/drawing/2014/main" id="{FA44628D-274A-8476-9F89-4E2FF1218105}"/>
              </a:ext>
            </a:extLst>
          </p:cNvPr>
          <p:cNvSpPr>
            <a:spLocks noGrp="1"/>
          </p:cNvSpPr>
          <p:nvPr>
            <p:ph type="body" sz="quarter" idx="20"/>
          </p:nvPr>
        </p:nvSpPr>
        <p:spPr>
          <a:xfrm>
            <a:off x="6696872"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3485304" cy="20925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1" y="3350702"/>
            <a:ext cx="2648700" cy="1231199"/>
          </a:xfrm>
        </p:spPr>
        <p:txBody>
          <a:bodyPr/>
          <a:lstStyle>
            <a:lvl1pPr>
              <a:buClr>
                <a:schemeClr val="bg1"/>
              </a:buClr>
              <a:defRPr sz="998">
                <a:solidFill>
                  <a:schemeClr val="bg1"/>
                </a:solidFill>
              </a:defRPr>
            </a:lvl1pPr>
            <a:lvl2pPr>
              <a:buClr>
                <a:schemeClr val="bg1"/>
              </a:buClr>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4" name="Tekstin paikkamerkki 6">
            <a:extLst>
              <a:ext uri="{FF2B5EF4-FFF2-40B4-BE49-F238E27FC236}">
                <a16:creationId xmlns:a16="http://schemas.microsoft.com/office/drawing/2014/main" id="{9B82E8C0-DD96-89B8-5CBA-E8BC4BBB9E3B}"/>
              </a:ext>
            </a:extLst>
          </p:cNvPr>
          <p:cNvSpPr>
            <a:spLocks noGrp="1"/>
          </p:cNvSpPr>
          <p:nvPr>
            <p:ph type="body" sz="quarter" idx="17" hasCustomPrompt="1"/>
          </p:nvPr>
        </p:nvSpPr>
        <p:spPr>
          <a:xfrm>
            <a:off x="4364355" y="2354400"/>
            <a:ext cx="3915393" cy="931500"/>
          </a:xfrm>
          <a:prstGeom prst="rect">
            <a:avLst/>
          </a:prstGeom>
          <a:ln>
            <a:noFill/>
          </a:ln>
        </p:spPr>
        <p:txBody>
          <a:bodyPr tIns="270000" bIns="288000" anchor="ctr" anchorCtr="0"/>
          <a:lstStyle>
            <a:lvl1pPr marL="0" indent="0" algn="ctr">
              <a:buNone/>
              <a:defRPr sz="2797" b="1">
                <a:solidFill>
                  <a:schemeClr val="bg1"/>
                </a:solidFill>
              </a:defRPr>
            </a:lvl1pPr>
          </a:lstStyle>
          <a:p>
            <a:pPr lvl="0"/>
            <a:r>
              <a:rPr lang="en-GB" noProof="0"/>
              <a:t>00</a:t>
            </a:r>
          </a:p>
        </p:txBody>
      </p:sp>
      <p:pic>
        <p:nvPicPr>
          <p:cNvPr id="26" name="Picture 25">
            <a:extLst>
              <a:ext uri="{FF2B5EF4-FFF2-40B4-BE49-F238E27FC236}">
                <a16:creationId xmlns:a16="http://schemas.microsoft.com/office/drawing/2014/main" id="{796CB3A8-D259-3CF0-157F-D09A8271C5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0272" y="986502"/>
            <a:ext cx="625940" cy="625940"/>
          </a:xfrm>
          <a:prstGeom prst="rect">
            <a:avLst/>
          </a:prstGeom>
        </p:spPr>
      </p:pic>
      <p:pic>
        <p:nvPicPr>
          <p:cNvPr id="27" name="Picture 26">
            <a:extLst>
              <a:ext uri="{FF2B5EF4-FFF2-40B4-BE49-F238E27FC236}">
                <a16:creationId xmlns:a16="http://schemas.microsoft.com/office/drawing/2014/main" id="{C2319D69-29FC-919E-8D6A-4C4673760A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2373" y="3314447"/>
            <a:ext cx="761743" cy="761741"/>
          </a:xfrm>
          <a:prstGeom prst="rect">
            <a:avLst/>
          </a:prstGeom>
        </p:spPr>
      </p:pic>
      <p:pic>
        <p:nvPicPr>
          <p:cNvPr id="28" name="Picture 27">
            <a:extLst>
              <a:ext uri="{FF2B5EF4-FFF2-40B4-BE49-F238E27FC236}">
                <a16:creationId xmlns:a16="http://schemas.microsoft.com/office/drawing/2014/main" id="{8128C47C-8F6D-548A-9789-5869F04499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1318" y="3350983"/>
            <a:ext cx="625940" cy="625940"/>
          </a:xfrm>
          <a:prstGeom prst="rect">
            <a:avLst/>
          </a:prstGeom>
        </p:spPr>
      </p:pic>
      <p:pic>
        <p:nvPicPr>
          <p:cNvPr id="29" name="Picture 28">
            <a:extLst>
              <a:ext uri="{FF2B5EF4-FFF2-40B4-BE49-F238E27FC236}">
                <a16:creationId xmlns:a16="http://schemas.microsoft.com/office/drawing/2014/main" id="{1305ECBC-01DC-50E6-B792-752399B686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1318" y="986502"/>
            <a:ext cx="625940" cy="625940"/>
          </a:xfrm>
          <a:prstGeom prst="rect">
            <a:avLst/>
          </a:prstGeom>
        </p:spPr>
      </p:pic>
      <p:sp>
        <p:nvSpPr>
          <p:cNvPr id="2" name="Date Placeholder 2">
            <a:extLst>
              <a:ext uri="{FF2B5EF4-FFF2-40B4-BE49-F238E27FC236}">
                <a16:creationId xmlns:a16="http://schemas.microsoft.com/office/drawing/2014/main" id="{12BCCC7D-F3EA-5622-A4C7-83C08DDA52F8}"/>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A9E34088-CFCB-8804-2709-589D87E7E88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E8BC28B8-569E-0DCD-D350-03726C8565E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US" smtClean="0"/>
              <a:pPr/>
              <a:t>‹#›</a:t>
            </a:fld>
            <a:endParaRPr lang="en-US"/>
          </a:p>
        </p:txBody>
      </p:sp>
    </p:spTree>
    <p:extLst>
      <p:ext uri="{BB962C8B-B14F-4D97-AF65-F5344CB8AC3E}">
        <p14:creationId xmlns:p14="http://schemas.microsoft.com/office/powerpoint/2010/main" val="1194660367"/>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1/3 Image and Content">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502245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1/3 Image and Content">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7606312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1/3 Image and Content">
    <p:bg>
      <p:bgPr>
        <a:solidFill>
          <a:schemeClr val="accent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4351989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nd 2/3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28242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3390500" y="1384302"/>
            <a:ext cx="5321700"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28839077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3 Imag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5321700"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888000" y="1384302"/>
            <a:ext cx="28242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25592260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 page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9144000" cy="25731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6" name="Title 5">
            <a:extLst>
              <a:ext uri="{FF2B5EF4-FFF2-40B4-BE49-F238E27FC236}">
                <a16:creationId xmlns:a16="http://schemas.microsoft.com/office/drawing/2014/main" id="{BAD8E521-04C1-73DB-542F-EB096A7D83B4}"/>
              </a:ext>
            </a:extLst>
          </p:cNvPr>
          <p:cNvSpPr>
            <a:spLocks noGrp="1"/>
          </p:cNvSpPr>
          <p:nvPr>
            <p:ph type="title" hasCustomPrompt="1"/>
          </p:nvPr>
        </p:nvSpPr>
        <p:spPr>
          <a:xfrm>
            <a:off x="431802" y="2762623"/>
            <a:ext cx="8280401" cy="685826"/>
          </a:xfrm>
        </p:spPr>
        <p:txBody>
          <a:bodyPr/>
          <a:lstStyle/>
          <a:p>
            <a:r>
              <a:rPr lang="en-US"/>
              <a:t>Add title here</a:t>
            </a:r>
            <a:endParaRPr lang="fi-FI"/>
          </a:p>
        </p:txBody>
      </p:sp>
      <p:sp>
        <p:nvSpPr>
          <p:cNvPr id="9" name="Sisällön paikkamerkki 9">
            <a:extLst>
              <a:ext uri="{FF2B5EF4-FFF2-40B4-BE49-F238E27FC236}">
                <a16:creationId xmlns:a16="http://schemas.microsoft.com/office/drawing/2014/main" id="{4362DB50-BED2-E304-95F4-5CAD7A504817}"/>
              </a:ext>
            </a:extLst>
          </p:cNvPr>
          <p:cNvSpPr>
            <a:spLocks noGrp="1"/>
          </p:cNvSpPr>
          <p:nvPr>
            <p:ph sz="quarter" idx="13" hasCustomPrompt="1"/>
          </p:nvPr>
        </p:nvSpPr>
        <p:spPr>
          <a:xfrm>
            <a:off x="431802" y="3448450"/>
            <a:ext cx="8280400" cy="1247378"/>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40808605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Pictur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kstin paikkamerkki 8">
            <a:extLst>
              <a:ext uri="{FF2B5EF4-FFF2-40B4-BE49-F238E27FC236}">
                <a16:creationId xmlns:a16="http://schemas.microsoft.com/office/drawing/2014/main" id="{2F623948-95E1-104A-4B40-A8FABB9E8D3E}"/>
              </a:ext>
            </a:extLst>
          </p:cNvPr>
          <p:cNvSpPr>
            <a:spLocks noGrp="1"/>
          </p:cNvSpPr>
          <p:nvPr>
            <p:ph type="body" sz="quarter" idx="15" hasCustomPrompt="1"/>
          </p:nvPr>
        </p:nvSpPr>
        <p:spPr>
          <a:xfrm>
            <a:off x="0" y="357188"/>
            <a:ext cx="1414462" cy="361950"/>
          </a:xfrm>
          <a:blipFill>
            <a:blip r:embed="rId3">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2413458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ges 4">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p:cNvSpPr>
          <p:nvPr>
            <p:ph type="pic" sz="quarter" idx="17"/>
          </p:nvPr>
        </p:nvSpPr>
        <p:spPr>
          <a:xfrm>
            <a:off x="251613" y="2904970"/>
            <a:ext cx="5034762" cy="1656837"/>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251613" y="1137003"/>
            <a:ext cx="3425826"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Kuvan paikkamerkki 6">
            <a:extLst>
              <a:ext uri="{FF2B5EF4-FFF2-40B4-BE49-F238E27FC236}">
                <a16:creationId xmlns:a16="http://schemas.microsoft.com/office/drawing/2014/main" id="{C44A1DBD-0CE2-751B-93FA-A97E300B6497}"/>
              </a:ext>
            </a:extLst>
          </p:cNvPr>
          <p:cNvSpPr>
            <a:spLocks noGrp="1"/>
          </p:cNvSpPr>
          <p:nvPr>
            <p:ph type="pic" sz="quarter" idx="16"/>
          </p:nvPr>
        </p:nvSpPr>
        <p:spPr>
          <a:xfrm>
            <a:off x="3857625" y="1137003"/>
            <a:ext cx="5034762" cy="1656836"/>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Otsikko 5">
            <a:extLst>
              <a:ext uri="{FF2B5EF4-FFF2-40B4-BE49-F238E27FC236}">
                <a16:creationId xmlns:a16="http://schemas.microsoft.com/office/drawing/2014/main" id="{1B1BA0A8-D2A4-2CF7-183F-74BF8DAC8BE4}"/>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
        <p:nvSpPr>
          <p:cNvPr id="13" name="Kuvan paikkamerkki 6">
            <a:extLst>
              <a:ext uri="{FF2B5EF4-FFF2-40B4-BE49-F238E27FC236}">
                <a16:creationId xmlns:a16="http://schemas.microsoft.com/office/drawing/2014/main" id="{1F880CB5-0F27-E7BD-AF02-C27B9FBFAB1A}"/>
              </a:ext>
            </a:extLst>
          </p:cNvPr>
          <p:cNvSpPr>
            <a:spLocks noGrp="1"/>
          </p:cNvSpPr>
          <p:nvPr>
            <p:ph type="pic" sz="quarter" idx="18"/>
          </p:nvPr>
        </p:nvSpPr>
        <p:spPr>
          <a:xfrm>
            <a:off x="5466561" y="2904972"/>
            <a:ext cx="3425826"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5501768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ages 6">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noChangeAspect="1"/>
          </p:cNvSpPr>
          <p:nvPr>
            <p:ph type="pic" sz="quarter" idx="17"/>
          </p:nvPr>
        </p:nvSpPr>
        <p:spPr>
          <a:xfrm>
            <a:off x="254618"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noChangeAspect="1"/>
          </p:cNvSpPr>
          <p:nvPr>
            <p:ph type="pic" sz="quarter" idx="14"/>
          </p:nvPr>
        </p:nvSpPr>
        <p:spPr>
          <a:xfrm>
            <a:off x="254618"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pic>
        <p:nvPicPr>
          <p:cNvPr id="13" name="Kuva 12" descr="Kuva, joka sisältää kohteen kuvakaappaus, kynsi, henkilö, käsi&#10;&#10;Tekoälyn generoima sisältö voi olla virheellistä.">
            <a:extLst>
              <a:ext uri="{FF2B5EF4-FFF2-40B4-BE49-F238E27FC236}">
                <a16:creationId xmlns:a16="http://schemas.microsoft.com/office/drawing/2014/main" id="{268A1FC4-2244-FB55-F442-C47A42D9EB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36101" y="2357401"/>
            <a:ext cx="4548425" cy="2502599"/>
          </a:xfrm>
          <a:prstGeom prst="rect">
            <a:avLst/>
          </a:prstGeom>
        </p:spPr>
      </p:pic>
      <p:sp>
        <p:nvSpPr>
          <p:cNvPr id="18" name="Kuvan paikkamerkki 6">
            <a:extLst>
              <a:ext uri="{FF2B5EF4-FFF2-40B4-BE49-F238E27FC236}">
                <a16:creationId xmlns:a16="http://schemas.microsoft.com/office/drawing/2014/main" id="{FB7044EF-735D-C36B-D8C2-C64481DC4791}"/>
              </a:ext>
            </a:extLst>
          </p:cNvPr>
          <p:cNvSpPr>
            <a:spLocks noGrp="1" noChangeAspect="1"/>
          </p:cNvSpPr>
          <p:nvPr>
            <p:ph type="pic" sz="quarter" idx="18"/>
          </p:nvPr>
        </p:nvSpPr>
        <p:spPr>
          <a:xfrm>
            <a:off x="3208205"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9" name="Kuvan paikkamerkki 6">
            <a:extLst>
              <a:ext uri="{FF2B5EF4-FFF2-40B4-BE49-F238E27FC236}">
                <a16:creationId xmlns:a16="http://schemas.microsoft.com/office/drawing/2014/main" id="{F9D9C04B-4C7F-4AD4-6456-5D70A300957A}"/>
              </a:ext>
            </a:extLst>
          </p:cNvPr>
          <p:cNvSpPr>
            <a:spLocks noGrp="1" noChangeAspect="1"/>
          </p:cNvSpPr>
          <p:nvPr>
            <p:ph type="pic" sz="quarter" idx="19"/>
          </p:nvPr>
        </p:nvSpPr>
        <p:spPr>
          <a:xfrm>
            <a:off x="3208205"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Kuvan paikkamerkki 6">
            <a:extLst>
              <a:ext uri="{FF2B5EF4-FFF2-40B4-BE49-F238E27FC236}">
                <a16:creationId xmlns:a16="http://schemas.microsoft.com/office/drawing/2014/main" id="{C3591B24-4642-72A0-669E-F9C40375EC4B}"/>
              </a:ext>
            </a:extLst>
          </p:cNvPr>
          <p:cNvSpPr>
            <a:spLocks noGrp="1" noChangeAspect="1"/>
          </p:cNvSpPr>
          <p:nvPr>
            <p:ph type="pic" sz="quarter" idx="20"/>
          </p:nvPr>
        </p:nvSpPr>
        <p:spPr>
          <a:xfrm>
            <a:off x="6161793"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1" name="Kuvan paikkamerkki 6">
            <a:extLst>
              <a:ext uri="{FF2B5EF4-FFF2-40B4-BE49-F238E27FC236}">
                <a16:creationId xmlns:a16="http://schemas.microsoft.com/office/drawing/2014/main" id="{0C68EC40-51F4-168F-E34B-6DDC8ECD8602}"/>
              </a:ext>
            </a:extLst>
          </p:cNvPr>
          <p:cNvSpPr>
            <a:spLocks noGrp="1" noChangeAspect="1"/>
          </p:cNvSpPr>
          <p:nvPr>
            <p:ph type="pic" sz="quarter" idx="21"/>
          </p:nvPr>
        </p:nvSpPr>
        <p:spPr>
          <a:xfrm>
            <a:off x="6161793"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2" name="Otsikko 5">
            <a:extLst>
              <a:ext uri="{FF2B5EF4-FFF2-40B4-BE49-F238E27FC236}">
                <a16:creationId xmlns:a16="http://schemas.microsoft.com/office/drawing/2014/main" id="{9BEB10A1-1609-60CA-BDDD-A99BBF9B52BE}"/>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6853460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mages 9">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4" name="Kuvan paikkamerkki 6">
            <a:extLst>
              <a:ext uri="{FF2B5EF4-FFF2-40B4-BE49-F238E27FC236}">
                <a16:creationId xmlns:a16="http://schemas.microsoft.com/office/drawing/2014/main" id="{8B80ED5B-3684-A951-16E3-A7DF2DCC2CCC}"/>
              </a:ext>
            </a:extLst>
          </p:cNvPr>
          <p:cNvSpPr>
            <a:spLocks noGrp="1"/>
          </p:cNvSpPr>
          <p:nvPr>
            <p:ph type="pic" sz="quarter" idx="31"/>
          </p:nvPr>
        </p:nvSpPr>
        <p:spPr>
          <a:xfrm>
            <a:off x="25967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5" name="Kuvan paikkamerkki 6">
            <a:extLst>
              <a:ext uri="{FF2B5EF4-FFF2-40B4-BE49-F238E27FC236}">
                <a16:creationId xmlns:a16="http://schemas.microsoft.com/office/drawing/2014/main" id="{CAB09A72-A65E-85CC-DD0B-8AC3B42792C2}"/>
              </a:ext>
            </a:extLst>
          </p:cNvPr>
          <p:cNvSpPr>
            <a:spLocks noGrp="1"/>
          </p:cNvSpPr>
          <p:nvPr>
            <p:ph type="pic" sz="quarter" idx="32"/>
          </p:nvPr>
        </p:nvSpPr>
        <p:spPr>
          <a:xfrm>
            <a:off x="25967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6" name="Kuvan paikkamerkki 6">
            <a:extLst>
              <a:ext uri="{FF2B5EF4-FFF2-40B4-BE49-F238E27FC236}">
                <a16:creationId xmlns:a16="http://schemas.microsoft.com/office/drawing/2014/main" id="{9F704692-8E32-D553-683A-1C148B3D6510}"/>
              </a:ext>
            </a:extLst>
          </p:cNvPr>
          <p:cNvSpPr>
            <a:spLocks noGrp="1"/>
          </p:cNvSpPr>
          <p:nvPr>
            <p:ph type="pic" sz="quarter" idx="33"/>
          </p:nvPr>
        </p:nvSpPr>
        <p:spPr>
          <a:xfrm>
            <a:off x="26084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7" name="Kuvan paikkamerkki 6">
            <a:extLst>
              <a:ext uri="{FF2B5EF4-FFF2-40B4-BE49-F238E27FC236}">
                <a16:creationId xmlns:a16="http://schemas.microsoft.com/office/drawing/2014/main" id="{4E4E8211-8BCA-6838-3BCD-FAB192AB68D3}"/>
              </a:ext>
            </a:extLst>
          </p:cNvPr>
          <p:cNvSpPr>
            <a:spLocks noGrp="1"/>
          </p:cNvSpPr>
          <p:nvPr>
            <p:ph type="pic" sz="quarter" idx="34"/>
          </p:nvPr>
        </p:nvSpPr>
        <p:spPr>
          <a:xfrm>
            <a:off x="3182861"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8" name="Kuvan paikkamerkki 6">
            <a:extLst>
              <a:ext uri="{FF2B5EF4-FFF2-40B4-BE49-F238E27FC236}">
                <a16:creationId xmlns:a16="http://schemas.microsoft.com/office/drawing/2014/main" id="{3DBD9508-0161-1D31-2059-756F7CFA5C37}"/>
              </a:ext>
            </a:extLst>
          </p:cNvPr>
          <p:cNvSpPr>
            <a:spLocks noGrp="1"/>
          </p:cNvSpPr>
          <p:nvPr>
            <p:ph type="pic" sz="quarter" idx="35"/>
          </p:nvPr>
        </p:nvSpPr>
        <p:spPr>
          <a:xfrm>
            <a:off x="3182861"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9" name="Kuvan paikkamerkki 6">
            <a:extLst>
              <a:ext uri="{FF2B5EF4-FFF2-40B4-BE49-F238E27FC236}">
                <a16:creationId xmlns:a16="http://schemas.microsoft.com/office/drawing/2014/main" id="{EC058BD1-C305-12D8-BF11-CF62A79C0290}"/>
              </a:ext>
            </a:extLst>
          </p:cNvPr>
          <p:cNvSpPr>
            <a:spLocks noGrp="1"/>
          </p:cNvSpPr>
          <p:nvPr>
            <p:ph type="pic" sz="quarter" idx="36"/>
          </p:nvPr>
        </p:nvSpPr>
        <p:spPr>
          <a:xfrm>
            <a:off x="3184035"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0" name="Kuvan paikkamerkki 6">
            <a:extLst>
              <a:ext uri="{FF2B5EF4-FFF2-40B4-BE49-F238E27FC236}">
                <a16:creationId xmlns:a16="http://schemas.microsoft.com/office/drawing/2014/main" id="{AE28205B-628B-A2B9-CCE8-BC688AE05CE8}"/>
              </a:ext>
            </a:extLst>
          </p:cNvPr>
          <p:cNvSpPr>
            <a:spLocks noGrp="1"/>
          </p:cNvSpPr>
          <p:nvPr>
            <p:ph type="pic" sz="quarter" idx="37"/>
          </p:nvPr>
        </p:nvSpPr>
        <p:spPr>
          <a:xfrm>
            <a:off x="610370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1" name="Kuvan paikkamerkki 6">
            <a:extLst>
              <a:ext uri="{FF2B5EF4-FFF2-40B4-BE49-F238E27FC236}">
                <a16:creationId xmlns:a16="http://schemas.microsoft.com/office/drawing/2014/main" id="{13FFD73C-1288-84B3-B9F9-3ECEAB347F40}"/>
              </a:ext>
            </a:extLst>
          </p:cNvPr>
          <p:cNvSpPr>
            <a:spLocks noGrp="1"/>
          </p:cNvSpPr>
          <p:nvPr>
            <p:ph type="pic" sz="quarter" idx="38"/>
          </p:nvPr>
        </p:nvSpPr>
        <p:spPr>
          <a:xfrm>
            <a:off x="610370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2" name="Kuvan paikkamerkki 6">
            <a:extLst>
              <a:ext uri="{FF2B5EF4-FFF2-40B4-BE49-F238E27FC236}">
                <a16:creationId xmlns:a16="http://schemas.microsoft.com/office/drawing/2014/main" id="{F2A7F903-7ACB-92AE-DB08-AD63125F791D}"/>
              </a:ext>
            </a:extLst>
          </p:cNvPr>
          <p:cNvSpPr>
            <a:spLocks noGrp="1"/>
          </p:cNvSpPr>
          <p:nvPr>
            <p:ph type="pic" sz="quarter" idx="39"/>
          </p:nvPr>
        </p:nvSpPr>
        <p:spPr>
          <a:xfrm>
            <a:off x="610487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Otsikko 5">
            <a:extLst>
              <a:ext uri="{FF2B5EF4-FFF2-40B4-BE49-F238E27FC236}">
                <a16:creationId xmlns:a16="http://schemas.microsoft.com/office/drawing/2014/main" id="{0F129C87-383B-8ACD-03E4-FFA51F47B000}"/>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4200379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work environment</a:t>
            </a:r>
            <a:endParaRPr lang="en-GB" b="1">
              <a:solidFill>
                <a:schemeClr val="bg1"/>
              </a:solidFill>
              <a:latin typeface="Libre Franklin Black" pitchFamily="2" charset="77"/>
            </a:endParaRP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production </a:t>
            </a:r>
            <a:br>
              <a:rPr lang="en-GB" b="1">
                <a:solidFill>
                  <a:srgbClr val="FFFFFF"/>
                </a:solidFill>
                <a:latin typeface="Libre Franklin Black" pitchFamily="2" charset="77"/>
              </a:rPr>
            </a:br>
            <a:r>
              <a:rPr lang="en-GB" b="1">
                <a:solidFill>
                  <a:srgbClr val="FFFFFF"/>
                </a:solidFill>
                <a:latin typeface="Libre Franklin Black" pitchFamily="2" charset="77"/>
              </a:rPr>
              <a:t>and processes</a:t>
            </a:r>
            <a:endParaRPr lang="en-GB" b="1">
              <a:solidFill>
                <a:schemeClr val="bg1"/>
              </a:solidFill>
              <a:latin typeface="Libre Franklin Black" pitchFamily="2" charset="77"/>
            </a:endParaRP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Professional</a:t>
            </a:r>
            <a:br>
              <a:rPr lang="en-GB" b="1">
                <a:solidFill>
                  <a:srgbClr val="FFFFFF"/>
                </a:solidFill>
                <a:latin typeface="Libre Franklin Black" pitchFamily="2" charset="77"/>
              </a:rPr>
            </a:br>
            <a:r>
              <a:rPr lang="en-GB" b="1">
                <a:solidFill>
                  <a:srgbClr val="FFFFFF"/>
                </a:solidFill>
                <a:latin typeface="Libre Franklin Black" pitchFamily="2" charset="77"/>
              </a:rPr>
              <a:t>image</a:t>
            </a:r>
            <a:endParaRPr lang="en-GB" b="1">
              <a:solidFill>
                <a:schemeClr val="bg1"/>
              </a:solidFill>
              <a:latin typeface="Libre Franklin Black" pitchFamily="2" charset="77"/>
            </a:endParaRPr>
          </a:p>
        </p:txBody>
      </p:sp>
      <p:sp>
        <p:nvSpPr>
          <p:cNvPr id="2" name="Title 1"/>
          <p:cNvSpPr>
            <a:spLocks noGrp="1"/>
          </p:cNvSpPr>
          <p:nvPr>
            <p:ph type="title" hasCustomPrompt="1"/>
          </p:nvPr>
        </p:nvSpPr>
        <p:spPr>
          <a:xfrm>
            <a:off x="1573347" y="437920"/>
            <a:ext cx="7126748" cy="464208"/>
          </a:xfrm>
        </p:spPr>
        <p:txBody>
          <a:bodyPr/>
          <a:lstStyle>
            <a:lvl1pPr>
              <a:defRPr>
                <a:solidFill>
                  <a:schemeClr val="bg1"/>
                </a:solidFill>
              </a:defRPr>
            </a:lvl1pPr>
          </a:lstStyle>
          <a:p>
            <a:pPr>
              <a:lnSpc>
                <a:spcPct val="80000"/>
              </a:lnSpc>
              <a:defRPr/>
            </a:pPr>
            <a:r>
              <a:rPr lang="en-GB" sz="2400">
                <a:solidFill>
                  <a:schemeClr val="bg1"/>
                </a:solidFill>
                <a:latin typeface="Libre Franklin Black" pitchFamily="2" charset="77"/>
                <a:ea typeface="+mn-ea"/>
                <a:cs typeface="Arial" panose="020B0604020202020204" pitchFamily="34" charset="0"/>
              </a:rPr>
              <a:t>Solutions for various industries</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engineering &amp; assembly, metallurgy, automotive, facility management</a:t>
            </a:r>
            <a:endParaRPr lang="en-GB" sz="1200" b="1">
              <a:solidFill>
                <a:schemeClr val="bg1"/>
              </a:solidFill>
              <a:latin typeface="Libre Franklin" pitchFamily="2" charset="77"/>
            </a:endParaRP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food processing, pharma, chemical electronics, and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retail, restaurant, </a:t>
            </a:r>
            <a:br>
              <a:rPr lang="en-GB" sz="1200">
                <a:latin typeface="Libre Franklin" pitchFamily="2" charset="77"/>
              </a:rPr>
            </a:br>
            <a:r>
              <a:rPr lang="en-GB" sz="1200">
                <a:latin typeface="Libre Franklin" pitchFamily="2" charset="77"/>
              </a:rPr>
              <a:t>hotel,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pic>
        <p:nvPicPr>
          <p:cNvPr id="6" name="Picture 11">
            <a:extLst>
              <a:ext uri="{FF2B5EF4-FFF2-40B4-BE49-F238E27FC236}">
                <a16:creationId xmlns:a16="http://schemas.microsoft.com/office/drawing/2014/main" id="{18A81800-CCF4-B6EB-2037-A44399F657A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4500" y="1743586"/>
            <a:ext cx="2321362" cy="2127248"/>
          </a:xfrm>
          <a:prstGeom prst="roundRect">
            <a:avLst>
              <a:gd name="adj" fmla="val 6607"/>
            </a:avLst>
          </a:prstGeom>
        </p:spPr>
      </p:pic>
      <p:pic>
        <p:nvPicPr>
          <p:cNvPr id="7" name="Picture 4" descr="A person in a green suit and mask holding a petri dish&#10;&#10;AI-generated content may be incorrect.">
            <a:extLst>
              <a:ext uri="{FF2B5EF4-FFF2-40B4-BE49-F238E27FC236}">
                <a16:creationId xmlns:a16="http://schemas.microsoft.com/office/drawing/2014/main" id="{C1AB44C7-AA38-C39B-35F6-A8FF4F52E9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1649" y="1743584"/>
            <a:ext cx="2390733" cy="2127249"/>
          </a:xfrm>
          <a:prstGeom prst="roundRect">
            <a:avLst>
              <a:gd name="adj" fmla="val 6415"/>
            </a:avLst>
          </a:prstGeom>
        </p:spPr>
      </p:pic>
      <p:pic>
        <p:nvPicPr>
          <p:cNvPr id="8" name="Picture 16">
            <a:extLst>
              <a:ext uri="{FF2B5EF4-FFF2-40B4-BE49-F238E27FC236}">
                <a16:creationId xmlns:a16="http://schemas.microsoft.com/office/drawing/2014/main" id="{0E7941C7-BF11-ED40-A887-F9B43AC27D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08173" y="1743586"/>
            <a:ext cx="2291326" cy="2127249"/>
          </a:xfrm>
          <a:prstGeom prst="roundRect">
            <a:avLst>
              <a:gd name="adj" fmla="val 6694"/>
            </a:avLst>
          </a:prstGeom>
        </p:spPr>
      </p:pic>
    </p:spTree>
    <p:extLst>
      <p:ext uri="{BB962C8B-B14F-4D97-AF65-F5344CB8AC3E}">
        <p14:creationId xmlns:p14="http://schemas.microsoft.com/office/powerpoint/2010/main" val="3107166445"/>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Images 4">
    <p:bg>
      <p:bgPr>
        <a:solidFill>
          <a:schemeClr val="accent1"/>
        </a:solidFill>
        <a:effectLst/>
      </p:bgPr>
    </p:bg>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p:cNvSpPr>
          <p:nvPr>
            <p:ph type="pic" sz="quarter" idx="17"/>
          </p:nvPr>
        </p:nvSpPr>
        <p:spPr>
          <a:xfrm>
            <a:off x="251613" y="2904970"/>
            <a:ext cx="5475600" cy="1656837"/>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251613" y="1137003"/>
            <a:ext cx="2881054"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Kuvan paikkamerkki 6">
            <a:extLst>
              <a:ext uri="{FF2B5EF4-FFF2-40B4-BE49-F238E27FC236}">
                <a16:creationId xmlns:a16="http://schemas.microsoft.com/office/drawing/2014/main" id="{C44A1DBD-0CE2-751B-93FA-A97E300B6497}"/>
              </a:ext>
            </a:extLst>
          </p:cNvPr>
          <p:cNvSpPr>
            <a:spLocks noGrp="1"/>
          </p:cNvSpPr>
          <p:nvPr>
            <p:ph type="pic" sz="quarter" idx="16"/>
          </p:nvPr>
        </p:nvSpPr>
        <p:spPr>
          <a:xfrm>
            <a:off x="3417413" y="1137003"/>
            <a:ext cx="5474974" cy="1656836"/>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Kuvan paikkamerkki 6">
            <a:extLst>
              <a:ext uri="{FF2B5EF4-FFF2-40B4-BE49-F238E27FC236}">
                <a16:creationId xmlns:a16="http://schemas.microsoft.com/office/drawing/2014/main" id="{DB88A4AD-3DCB-C4A0-C823-45A133BEAEB7}"/>
              </a:ext>
            </a:extLst>
          </p:cNvPr>
          <p:cNvSpPr>
            <a:spLocks noGrp="1"/>
          </p:cNvSpPr>
          <p:nvPr>
            <p:ph type="pic" sz="quarter" idx="18"/>
          </p:nvPr>
        </p:nvSpPr>
        <p:spPr>
          <a:xfrm>
            <a:off x="6012387" y="2904972"/>
            <a:ext cx="2880000"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Otsikko 5">
            <a:extLst>
              <a:ext uri="{FF2B5EF4-FFF2-40B4-BE49-F238E27FC236}">
                <a16:creationId xmlns:a16="http://schemas.microsoft.com/office/drawing/2014/main" id="{1B1BA0A8-D2A4-2CF7-183F-74BF8DAC8BE4}"/>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6686118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Images 6">
    <p:bg>
      <p:bgPr>
        <a:solidFill>
          <a:schemeClr val="accent1"/>
        </a:solidFill>
        <a:effectLst/>
      </p:bgPr>
    </p:bg>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noChangeAspect="1"/>
          </p:cNvSpPr>
          <p:nvPr>
            <p:ph type="pic" sz="quarter" idx="17"/>
          </p:nvPr>
        </p:nvSpPr>
        <p:spPr>
          <a:xfrm>
            <a:off x="254618"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noChangeAspect="1"/>
          </p:cNvSpPr>
          <p:nvPr>
            <p:ph type="pic" sz="quarter" idx="14"/>
          </p:nvPr>
        </p:nvSpPr>
        <p:spPr>
          <a:xfrm>
            <a:off x="254618"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pic>
        <p:nvPicPr>
          <p:cNvPr id="13" name="Kuva 12" descr="Kuva, joka sisältää kohteen kuvakaappaus, kynsi, henkilö, käsi&#10;&#10;Tekoälyn generoima sisältö voi olla virheellistä.">
            <a:extLst>
              <a:ext uri="{FF2B5EF4-FFF2-40B4-BE49-F238E27FC236}">
                <a16:creationId xmlns:a16="http://schemas.microsoft.com/office/drawing/2014/main" id="{268A1FC4-2244-FB55-F442-C47A42D9EB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36101" y="2357401"/>
            <a:ext cx="4548425" cy="2502599"/>
          </a:xfrm>
          <a:prstGeom prst="rect">
            <a:avLst/>
          </a:prstGeom>
        </p:spPr>
      </p:pic>
      <p:sp>
        <p:nvSpPr>
          <p:cNvPr id="18" name="Kuvan paikkamerkki 6">
            <a:extLst>
              <a:ext uri="{FF2B5EF4-FFF2-40B4-BE49-F238E27FC236}">
                <a16:creationId xmlns:a16="http://schemas.microsoft.com/office/drawing/2014/main" id="{FB7044EF-735D-C36B-D8C2-C64481DC4791}"/>
              </a:ext>
            </a:extLst>
          </p:cNvPr>
          <p:cNvSpPr>
            <a:spLocks noGrp="1" noChangeAspect="1"/>
          </p:cNvSpPr>
          <p:nvPr>
            <p:ph type="pic" sz="quarter" idx="18"/>
          </p:nvPr>
        </p:nvSpPr>
        <p:spPr>
          <a:xfrm>
            <a:off x="3208205"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9" name="Kuvan paikkamerkki 6">
            <a:extLst>
              <a:ext uri="{FF2B5EF4-FFF2-40B4-BE49-F238E27FC236}">
                <a16:creationId xmlns:a16="http://schemas.microsoft.com/office/drawing/2014/main" id="{F9D9C04B-4C7F-4AD4-6456-5D70A300957A}"/>
              </a:ext>
            </a:extLst>
          </p:cNvPr>
          <p:cNvSpPr>
            <a:spLocks noGrp="1" noChangeAspect="1"/>
          </p:cNvSpPr>
          <p:nvPr>
            <p:ph type="pic" sz="quarter" idx="19"/>
          </p:nvPr>
        </p:nvSpPr>
        <p:spPr>
          <a:xfrm>
            <a:off x="3208205"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Kuvan paikkamerkki 6">
            <a:extLst>
              <a:ext uri="{FF2B5EF4-FFF2-40B4-BE49-F238E27FC236}">
                <a16:creationId xmlns:a16="http://schemas.microsoft.com/office/drawing/2014/main" id="{C3591B24-4642-72A0-669E-F9C40375EC4B}"/>
              </a:ext>
            </a:extLst>
          </p:cNvPr>
          <p:cNvSpPr>
            <a:spLocks noGrp="1" noChangeAspect="1"/>
          </p:cNvSpPr>
          <p:nvPr>
            <p:ph type="pic" sz="quarter" idx="20"/>
          </p:nvPr>
        </p:nvSpPr>
        <p:spPr>
          <a:xfrm>
            <a:off x="6161793"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1" name="Kuvan paikkamerkki 6">
            <a:extLst>
              <a:ext uri="{FF2B5EF4-FFF2-40B4-BE49-F238E27FC236}">
                <a16:creationId xmlns:a16="http://schemas.microsoft.com/office/drawing/2014/main" id="{0C68EC40-51F4-168F-E34B-6DDC8ECD8602}"/>
              </a:ext>
            </a:extLst>
          </p:cNvPr>
          <p:cNvSpPr>
            <a:spLocks noGrp="1" noChangeAspect="1"/>
          </p:cNvSpPr>
          <p:nvPr>
            <p:ph type="pic" sz="quarter" idx="21"/>
          </p:nvPr>
        </p:nvSpPr>
        <p:spPr>
          <a:xfrm>
            <a:off x="6161793"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2" name="Otsikko 5">
            <a:extLst>
              <a:ext uri="{FF2B5EF4-FFF2-40B4-BE49-F238E27FC236}">
                <a16:creationId xmlns:a16="http://schemas.microsoft.com/office/drawing/2014/main" id="{9BEB10A1-1609-60CA-BDDD-A99BBF9B52BE}"/>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2536533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Images 9">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4" name="Kuvan paikkamerkki 6">
            <a:extLst>
              <a:ext uri="{FF2B5EF4-FFF2-40B4-BE49-F238E27FC236}">
                <a16:creationId xmlns:a16="http://schemas.microsoft.com/office/drawing/2014/main" id="{8B80ED5B-3684-A951-16E3-A7DF2DCC2CCC}"/>
              </a:ext>
            </a:extLst>
          </p:cNvPr>
          <p:cNvSpPr>
            <a:spLocks noGrp="1"/>
          </p:cNvSpPr>
          <p:nvPr>
            <p:ph type="pic" sz="quarter" idx="31"/>
          </p:nvPr>
        </p:nvSpPr>
        <p:spPr>
          <a:xfrm>
            <a:off x="25967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5" name="Kuvan paikkamerkki 6">
            <a:extLst>
              <a:ext uri="{FF2B5EF4-FFF2-40B4-BE49-F238E27FC236}">
                <a16:creationId xmlns:a16="http://schemas.microsoft.com/office/drawing/2014/main" id="{CAB09A72-A65E-85CC-DD0B-8AC3B42792C2}"/>
              </a:ext>
            </a:extLst>
          </p:cNvPr>
          <p:cNvSpPr>
            <a:spLocks noGrp="1"/>
          </p:cNvSpPr>
          <p:nvPr>
            <p:ph type="pic" sz="quarter" idx="32"/>
          </p:nvPr>
        </p:nvSpPr>
        <p:spPr>
          <a:xfrm>
            <a:off x="25967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6" name="Kuvan paikkamerkki 6">
            <a:extLst>
              <a:ext uri="{FF2B5EF4-FFF2-40B4-BE49-F238E27FC236}">
                <a16:creationId xmlns:a16="http://schemas.microsoft.com/office/drawing/2014/main" id="{9F704692-8E32-D553-683A-1C148B3D6510}"/>
              </a:ext>
            </a:extLst>
          </p:cNvPr>
          <p:cNvSpPr>
            <a:spLocks noGrp="1"/>
          </p:cNvSpPr>
          <p:nvPr>
            <p:ph type="pic" sz="quarter" idx="33"/>
          </p:nvPr>
        </p:nvSpPr>
        <p:spPr>
          <a:xfrm>
            <a:off x="26084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7" name="Kuvan paikkamerkki 6">
            <a:extLst>
              <a:ext uri="{FF2B5EF4-FFF2-40B4-BE49-F238E27FC236}">
                <a16:creationId xmlns:a16="http://schemas.microsoft.com/office/drawing/2014/main" id="{4E4E8211-8BCA-6838-3BCD-FAB192AB68D3}"/>
              </a:ext>
            </a:extLst>
          </p:cNvPr>
          <p:cNvSpPr>
            <a:spLocks noGrp="1"/>
          </p:cNvSpPr>
          <p:nvPr>
            <p:ph type="pic" sz="quarter" idx="34"/>
          </p:nvPr>
        </p:nvSpPr>
        <p:spPr>
          <a:xfrm>
            <a:off x="3182861"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8" name="Kuvan paikkamerkki 6">
            <a:extLst>
              <a:ext uri="{FF2B5EF4-FFF2-40B4-BE49-F238E27FC236}">
                <a16:creationId xmlns:a16="http://schemas.microsoft.com/office/drawing/2014/main" id="{3DBD9508-0161-1D31-2059-756F7CFA5C37}"/>
              </a:ext>
            </a:extLst>
          </p:cNvPr>
          <p:cNvSpPr>
            <a:spLocks noGrp="1"/>
          </p:cNvSpPr>
          <p:nvPr>
            <p:ph type="pic" sz="quarter" idx="35"/>
          </p:nvPr>
        </p:nvSpPr>
        <p:spPr>
          <a:xfrm>
            <a:off x="3182861"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9" name="Kuvan paikkamerkki 6">
            <a:extLst>
              <a:ext uri="{FF2B5EF4-FFF2-40B4-BE49-F238E27FC236}">
                <a16:creationId xmlns:a16="http://schemas.microsoft.com/office/drawing/2014/main" id="{EC058BD1-C305-12D8-BF11-CF62A79C0290}"/>
              </a:ext>
            </a:extLst>
          </p:cNvPr>
          <p:cNvSpPr>
            <a:spLocks noGrp="1"/>
          </p:cNvSpPr>
          <p:nvPr>
            <p:ph type="pic" sz="quarter" idx="36"/>
          </p:nvPr>
        </p:nvSpPr>
        <p:spPr>
          <a:xfrm>
            <a:off x="3184035"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0" name="Kuvan paikkamerkki 6">
            <a:extLst>
              <a:ext uri="{FF2B5EF4-FFF2-40B4-BE49-F238E27FC236}">
                <a16:creationId xmlns:a16="http://schemas.microsoft.com/office/drawing/2014/main" id="{AE28205B-628B-A2B9-CCE8-BC688AE05CE8}"/>
              </a:ext>
            </a:extLst>
          </p:cNvPr>
          <p:cNvSpPr>
            <a:spLocks noGrp="1"/>
          </p:cNvSpPr>
          <p:nvPr>
            <p:ph type="pic" sz="quarter" idx="37"/>
          </p:nvPr>
        </p:nvSpPr>
        <p:spPr>
          <a:xfrm>
            <a:off x="610370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1" name="Kuvan paikkamerkki 6">
            <a:extLst>
              <a:ext uri="{FF2B5EF4-FFF2-40B4-BE49-F238E27FC236}">
                <a16:creationId xmlns:a16="http://schemas.microsoft.com/office/drawing/2014/main" id="{13FFD73C-1288-84B3-B9F9-3ECEAB347F40}"/>
              </a:ext>
            </a:extLst>
          </p:cNvPr>
          <p:cNvSpPr>
            <a:spLocks noGrp="1"/>
          </p:cNvSpPr>
          <p:nvPr>
            <p:ph type="pic" sz="quarter" idx="38"/>
          </p:nvPr>
        </p:nvSpPr>
        <p:spPr>
          <a:xfrm>
            <a:off x="610370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2" name="Kuvan paikkamerkki 6">
            <a:extLst>
              <a:ext uri="{FF2B5EF4-FFF2-40B4-BE49-F238E27FC236}">
                <a16:creationId xmlns:a16="http://schemas.microsoft.com/office/drawing/2014/main" id="{F2A7F903-7ACB-92AE-DB08-AD63125F791D}"/>
              </a:ext>
            </a:extLst>
          </p:cNvPr>
          <p:cNvSpPr>
            <a:spLocks noGrp="1"/>
          </p:cNvSpPr>
          <p:nvPr>
            <p:ph type="pic" sz="quarter" idx="39"/>
          </p:nvPr>
        </p:nvSpPr>
        <p:spPr>
          <a:xfrm>
            <a:off x="610487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Otsikko 5">
            <a:extLst>
              <a:ext uri="{FF2B5EF4-FFF2-40B4-BE49-F238E27FC236}">
                <a16:creationId xmlns:a16="http://schemas.microsoft.com/office/drawing/2014/main" id="{1E83500A-D116-1714-F8F4-5B1D09E88F53}"/>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7911476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p>
            <a:r>
              <a:rPr lang="en-GB"/>
              <a:t>Click icon to add chart</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12038788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accent1"/>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8618254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hart">
    <p:bg>
      <p:bgPr>
        <a:solidFill>
          <a:schemeClr val="accent2"/>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4497978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3"/>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5114067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Chart">
    <p:bg>
      <p:bgPr>
        <a:solidFill>
          <a:schemeClr val="accent5"/>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0562182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2" y="1384302"/>
            <a:ext cx="3991039" cy="1517850"/>
          </a:xfrm>
        </p:spPr>
        <p:txBody>
          <a:bodyPr/>
          <a:lstStyle/>
          <a:p>
            <a:r>
              <a:rPr lang="en-GB"/>
              <a:t>Click icon to add chart</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
        <p:nvSpPr>
          <p:cNvPr id="2" name="Chart Placeholder 8">
            <a:extLst>
              <a:ext uri="{FF2B5EF4-FFF2-40B4-BE49-F238E27FC236}">
                <a16:creationId xmlns:a16="http://schemas.microsoft.com/office/drawing/2014/main" id="{A040CBAC-1635-552D-2567-E0D6E8D9F384}"/>
              </a:ext>
            </a:extLst>
          </p:cNvPr>
          <p:cNvSpPr>
            <a:spLocks noGrp="1"/>
          </p:cNvSpPr>
          <p:nvPr>
            <p:ph type="chart" sz="quarter" idx="16"/>
          </p:nvPr>
        </p:nvSpPr>
        <p:spPr>
          <a:xfrm>
            <a:off x="4721164" y="1384302"/>
            <a:ext cx="3991039" cy="1517850"/>
          </a:xfrm>
        </p:spPr>
        <p:txBody>
          <a:bodyPr/>
          <a:lstStyle/>
          <a:p>
            <a:r>
              <a:rPr lang="en-GB"/>
              <a:t>Click icon to add chart</a:t>
            </a:r>
            <a:endParaRPr lang="fi-FI"/>
          </a:p>
        </p:txBody>
      </p:sp>
      <p:sp>
        <p:nvSpPr>
          <p:cNvPr id="6" name="Chart Placeholder 8">
            <a:extLst>
              <a:ext uri="{FF2B5EF4-FFF2-40B4-BE49-F238E27FC236}">
                <a16:creationId xmlns:a16="http://schemas.microsoft.com/office/drawing/2014/main" id="{7B24D18A-6CE6-177A-BEFD-43BF5D5F0E31}"/>
              </a:ext>
            </a:extLst>
          </p:cNvPr>
          <p:cNvSpPr>
            <a:spLocks noGrp="1"/>
          </p:cNvSpPr>
          <p:nvPr>
            <p:ph type="chart" sz="quarter" idx="17"/>
          </p:nvPr>
        </p:nvSpPr>
        <p:spPr>
          <a:xfrm>
            <a:off x="432002" y="3177978"/>
            <a:ext cx="3991039" cy="1517850"/>
          </a:xfrm>
        </p:spPr>
        <p:txBody>
          <a:bodyPr/>
          <a:lstStyle/>
          <a:p>
            <a:r>
              <a:rPr lang="en-GB"/>
              <a:t>Click icon to add chart</a:t>
            </a:r>
            <a:endParaRPr lang="fi-FI"/>
          </a:p>
        </p:txBody>
      </p:sp>
      <p:sp>
        <p:nvSpPr>
          <p:cNvPr id="7" name="Chart Placeholder 8">
            <a:extLst>
              <a:ext uri="{FF2B5EF4-FFF2-40B4-BE49-F238E27FC236}">
                <a16:creationId xmlns:a16="http://schemas.microsoft.com/office/drawing/2014/main" id="{EB222ABB-9935-AD53-ABAE-71F76517D40D}"/>
              </a:ext>
            </a:extLst>
          </p:cNvPr>
          <p:cNvSpPr>
            <a:spLocks noGrp="1"/>
          </p:cNvSpPr>
          <p:nvPr>
            <p:ph type="chart" sz="quarter" idx="18"/>
          </p:nvPr>
        </p:nvSpPr>
        <p:spPr>
          <a:xfrm>
            <a:off x="4721164" y="3177978"/>
            <a:ext cx="3991039" cy="1517850"/>
          </a:xfrm>
        </p:spPr>
        <p:txBody>
          <a:bodyPr/>
          <a:lstStyle/>
          <a:p>
            <a:r>
              <a:rPr lang="en-GB"/>
              <a:t>Click icon to add chart</a:t>
            </a:r>
            <a:endParaRPr lang="fi-FI"/>
          </a:p>
        </p:txBody>
      </p:sp>
    </p:spTree>
    <p:extLst>
      <p:ext uri="{BB962C8B-B14F-4D97-AF65-F5344CB8AC3E}">
        <p14:creationId xmlns:p14="http://schemas.microsoft.com/office/powerpoint/2010/main" val="658588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harts">
    <p:bg>
      <p:bgPr>
        <a:solidFill>
          <a:schemeClr val="accent1"/>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2" y="1384302"/>
            <a:ext cx="3991039" cy="1517850"/>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
        <p:nvSpPr>
          <p:cNvPr id="2" name="Chart Placeholder 8">
            <a:extLst>
              <a:ext uri="{FF2B5EF4-FFF2-40B4-BE49-F238E27FC236}">
                <a16:creationId xmlns:a16="http://schemas.microsoft.com/office/drawing/2014/main" id="{A040CBAC-1635-552D-2567-E0D6E8D9F384}"/>
              </a:ext>
            </a:extLst>
          </p:cNvPr>
          <p:cNvSpPr>
            <a:spLocks noGrp="1"/>
          </p:cNvSpPr>
          <p:nvPr>
            <p:ph type="chart" sz="quarter" idx="16"/>
          </p:nvPr>
        </p:nvSpPr>
        <p:spPr>
          <a:xfrm>
            <a:off x="4721164" y="1384302"/>
            <a:ext cx="3991039" cy="1517850"/>
          </a:xfrm>
        </p:spPr>
        <p:txBody>
          <a:bodyPr/>
          <a:lstStyle>
            <a:lvl1pPr>
              <a:defRPr>
                <a:solidFill>
                  <a:schemeClr val="bg1"/>
                </a:solidFill>
              </a:defRPr>
            </a:lvl1pPr>
          </a:lstStyle>
          <a:p>
            <a:r>
              <a:rPr lang="en-GB"/>
              <a:t>Click icon to add chart</a:t>
            </a:r>
            <a:endParaRPr lang="fi-FI"/>
          </a:p>
        </p:txBody>
      </p:sp>
      <p:sp>
        <p:nvSpPr>
          <p:cNvPr id="6" name="Chart Placeholder 8">
            <a:extLst>
              <a:ext uri="{FF2B5EF4-FFF2-40B4-BE49-F238E27FC236}">
                <a16:creationId xmlns:a16="http://schemas.microsoft.com/office/drawing/2014/main" id="{7B24D18A-6CE6-177A-BEFD-43BF5D5F0E31}"/>
              </a:ext>
            </a:extLst>
          </p:cNvPr>
          <p:cNvSpPr>
            <a:spLocks noGrp="1"/>
          </p:cNvSpPr>
          <p:nvPr>
            <p:ph type="chart" sz="quarter" idx="17"/>
          </p:nvPr>
        </p:nvSpPr>
        <p:spPr>
          <a:xfrm>
            <a:off x="432002" y="3177978"/>
            <a:ext cx="3991039" cy="1517850"/>
          </a:xfrm>
        </p:spPr>
        <p:txBody>
          <a:bodyPr/>
          <a:lstStyle>
            <a:lvl1pPr>
              <a:defRPr>
                <a:solidFill>
                  <a:schemeClr val="bg1"/>
                </a:solidFill>
              </a:defRPr>
            </a:lvl1pPr>
          </a:lstStyle>
          <a:p>
            <a:r>
              <a:rPr lang="en-GB"/>
              <a:t>Click icon to add chart</a:t>
            </a:r>
            <a:endParaRPr lang="fi-FI"/>
          </a:p>
        </p:txBody>
      </p:sp>
      <p:sp>
        <p:nvSpPr>
          <p:cNvPr id="7" name="Chart Placeholder 8">
            <a:extLst>
              <a:ext uri="{FF2B5EF4-FFF2-40B4-BE49-F238E27FC236}">
                <a16:creationId xmlns:a16="http://schemas.microsoft.com/office/drawing/2014/main" id="{EB222ABB-9935-AD53-ABAE-71F76517D40D}"/>
              </a:ext>
            </a:extLst>
          </p:cNvPr>
          <p:cNvSpPr>
            <a:spLocks noGrp="1"/>
          </p:cNvSpPr>
          <p:nvPr>
            <p:ph type="chart" sz="quarter" idx="18"/>
          </p:nvPr>
        </p:nvSpPr>
        <p:spPr>
          <a:xfrm>
            <a:off x="4721164" y="3177978"/>
            <a:ext cx="3991039" cy="1517850"/>
          </a:xfrm>
        </p:spPr>
        <p:txBody>
          <a:bodyPr/>
          <a:lstStyle>
            <a:lvl1pPr>
              <a:defRPr>
                <a:solidFill>
                  <a:schemeClr val="bg1"/>
                </a:solidFill>
              </a:defRPr>
            </a:lvl1pPr>
          </a:lstStyle>
          <a:p>
            <a:r>
              <a:rPr lang="en-GB"/>
              <a:t>Click icon to add chart</a:t>
            </a:r>
            <a:endParaRPr lang="fi-FI"/>
          </a:p>
        </p:txBody>
      </p:sp>
    </p:spTree>
    <p:extLst>
      <p:ext uri="{BB962C8B-B14F-4D97-AF65-F5344CB8AC3E}">
        <p14:creationId xmlns:p14="http://schemas.microsoft.com/office/powerpoint/2010/main" val="184468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3_Title Slide Image Placeholder">
    <p:bg>
      <p:bgPr>
        <a:solidFill>
          <a:srgbClr val="002F56"/>
        </a:solidFill>
        <a:effectLst/>
      </p:bgPr>
    </p:bg>
    <p:spTree>
      <p:nvGrpSpPr>
        <p:cNvPr id="1" name=""/>
        <p:cNvGrpSpPr/>
        <p:nvPr/>
      </p:nvGrpSpPr>
      <p:grpSpPr>
        <a:xfrm>
          <a:off x="0" y="0"/>
          <a:ext cx="0" cy="0"/>
          <a:chOff x="0" y="0"/>
          <a:chExt cx="0" cy="0"/>
        </a:xfrm>
      </p:grpSpPr>
      <p:sp>
        <p:nvSpPr>
          <p:cNvPr id="12" name="Kuvan paikkamerkki 6">
            <a:extLst>
              <a:ext uri="{FF2B5EF4-FFF2-40B4-BE49-F238E27FC236}">
                <a16:creationId xmlns:a16="http://schemas.microsoft.com/office/drawing/2014/main" id="{8EF5985F-D91B-190C-F2CA-761CC20D2433}"/>
              </a:ext>
            </a:extLst>
          </p:cNvPr>
          <p:cNvSpPr>
            <a:spLocks noGrp="1"/>
          </p:cNvSpPr>
          <p:nvPr>
            <p:ph type="pic" sz="quarter" idx="19"/>
          </p:nvPr>
        </p:nvSpPr>
        <p:spPr>
          <a:xfrm>
            <a:off x="5078262" y="2715934"/>
            <a:ext cx="1420356" cy="171411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Kuvan paikkamerkki 6">
            <a:extLst>
              <a:ext uri="{FF2B5EF4-FFF2-40B4-BE49-F238E27FC236}">
                <a16:creationId xmlns:a16="http://schemas.microsoft.com/office/drawing/2014/main" id="{BB23B5CF-3435-5B2F-7994-4BC5C7514FD6}"/>
              </a:ext>
            </a:extLst>
          </p:cNvPr>
          <p:cNvSpPr>
            <a:spLocks noGrp="1"/>
          </p:cNvSpPr>
          <p:nvPr>
            <p:ph type="pic" sz="quarter" idx="16"/>
          </p:nvPr>
        </p:nvSpPr>
        <p:spPr>
          <a:xfrm>
            <a:off x="6594437" y="327806"/>
            <a:ext cx="2270598" cy="2740209"/>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0" name="Kuvan paikkamerkki 6">
            <a:extLst>
              <a:ext uri="{FF2B5EF4-FFF2-40B4-BE49-F238E27FC236}">
                <a16:creationId xmlns:a16="http://schemas.microsoft.com/office/drawing/2014/main" id="{09267ABD-D7D0-C835-2611-DF6A85749F97}"/>
              </a:ext>
            </a:extLst>
          </p:cNvPr>
          <p:cNvSpPr>
            <a:spLocks noGrp="1"/>
          </p:cNvSpPr>
          <p:nvPr>
            <p:ph type="pic" sz="quarter" idx="17"/>
          </p:nvPr>
        </p:nvSpPr>
        <p:spPr>
          <a:xfrm>
            <a:off x="6594437" y="3186751"/>
            <a:ext cx="2270598" cy="143862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1" name="Kuvan paikkamerkki 6">
            <a:extLst>
              <a:ext uri="{FF2B5EF4-FFF2-40B4-BE49-F238E27FC236}">
                <a16:creationId xmlns:a16="http://schemas.microsoft.com/office/drawing/2014/main" id="{CD918241-F707-E215-A7D8-D741EA9EE660}"/>
              </a:ext>
            </a:extLst>
          </p:cNvPr>
          <p:cNvSpPr>
            <a:spLocks noGrp="1"/>
          </p:cNvSpPr>
          <p:nvPr>
            <p:ph type="pic" sz="quarter" idx="18"/>
          </p:nvPr>
        </p:nvSpPr>
        <p:spPr>
          <a:xfrm>
            <a:off x="4819008" y="544764"/>
            <a:ext cx="1679610" cy="202698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1" y="1042202"/>
            <a:ext cx="3880492" cy="1763383"/>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2" y="2805585"/>
            <a:ext cx="3880492" cy="1231199"/>
          </a:xfrm>
        </p:spPr>
        <p:txBody>
          <a:bodyPr/>
          <a:lstStyle>
            <a:lvl1pPr>
              <a:spcBef>
                <a:spcPts val="0"/>
              </a:spcBef>
              <a:spcAft>
                <a:spcPts val="600"/>
              </a:spcAft>
              <a:buClr>
                <a:schemeClr val="bg1"/>
              </a:buClr>
              <a:defRPr sz="998">
                <a:solidFill>
                  <a:schemeClr val="bg1"/>
                </a:solidFill>
              </a:defRPr>
            </a:lvl1pPr>
            <a:lvl2pPr>
              <a:spcBef>
                <a:spcPts val="0"/>
              </a:spcBef>
              <a:buClr>
                <a:schemeClr val="bg1"/>
              </a:buClr>
              <a:defRPr sz="998">
                <a:solidFill>
                  <a:schemeClr val="bg1"/>
                </a:solidFill>
              </a:defRPr>
            </a:lvl2pPr>
            <a:lvl3pPr>
              <a:spcBef>
                <a:spcPts val="0"/>
              </a:spcBef>
              <a:buClr>
                <a:schemeClr val="bg1"/>
              </a:buClr>
              <a:defRPr sz="998">
                <a:solidFill>
                  <a:schemeClr val="bg1"/>
                </a:solidFill>
              </a:defRPr>
            </a:lvl3pPr>
            <a:lvl4pPr>
              <a:spcBef>
                <a:spcPts val="0"/>
              </a:spcBef>
              <a:buClr>
                <a:schemeClr val="bg1"/>
              </a:buClr>
              <a:defRPr sz="998">
                <a:solidFill>
                  <a:schemeClr val="bg1"/>
                </a:solidFill>
              </a:defRPr>
            </a:lvl4pPr>
            <a:lvl5pPr>
              <a:spcBef>
                <a:spcPts val="0"/>
              </a:spcBef>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2" name="Date Placeholder 2">
            <a:extLst>
              <a:ext uri="{FF2B5EF4-FFF2-40B4-BE49-F238E27FC236}">
                <a16:creationId xmlns:a16="http://schemas.microsoft.com/office/drawing/2014/main" id="{33FF6609-B8C4-95EA-3707-04C4AF65C24E}"/>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CE7E71F7-FF37-D8A5-E0F9-3C73D13AE4C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4" name="Slide Number Placeholder 4">
            <a:extLst>
              <a:ext uri="{FF2B5EF4-FFF2-40B4-BE49-F238E27FC236}">
                <a16:creationId xmlns:a16="http://schemas.microsoft.com/office/drawing/2014/main" id="{D718816C-2461-7587-9720-98C06C4EC1D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US" smtClean="0"/>
              <a:pPr/>
              <a:t>‹#›</a:t>
            </a:fld>
            <a:endParaRPr lang="en-US"/>
          </a:p>
        </p:txBody>
      </p:sp>
    </p:spTree>
    <p:extLst>
      <p:ext uri="{BB962C8B-B14F-4D97-AF65-F5344CB8AC3E}">
        <p14:creationId xmlns:p14="http://schemas.microsoft.com/office/powerpoint/2010/main" val="2804306158"/>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p>
            <a:r>
              <a:rPr lang="en-GB"/>
              <a:t>Click icon to add table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41027326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accent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396239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accent5"/>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5118518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accent3"/>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6150521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Table">
    <p:bg>
      <p:bgPr>
        <a:solidFill>
          <a:schemeClr val="accent2"/>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2489734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accent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1"/>
                </a:solidFill>
              </a:defRPr>
            </a:lvl1pPr>
          </a:lstStyle>
          <a:p>
            <a:fld id="{3E0CB034-A392-5042-8FC7-461F3780B1D8}" type="slidenum">
              <a:rPr lang="fi-FI" smtClean="0"/>
              <a:pPr/>
              <a:t>‹#›</a:t>
            </a:fld>
            <a:endParaRPr lang="fi-FI"/>
          </a:p>
        </p:txBody>
      </p:sp>
      <p:sp>
        <p:nvSpPr>
          <p:cNvPr id="7" name="Tekstin paikkamerkki 4">
            <a:extLst>
              <a:ext uri="{FF2B5EF4-FFF2-40B4-BE49-F238E27FC236}">
                <a16:creationId xmlns:a16="http://schemas.microsoft.com/office/drawing/2014/main" id="{CEBF3BCE-A28B-2E29-FFA3-8586AFCA9AB8}"/>
              </a:ext>
            </a:extLst>
          </p:cNvPr>
          <p:cNvSpPr>
            <a:spLocks noGrp="1"/>
          </p:cNvSpPr>
          <p:nvPr>
            <p:ph type="body" sz="quarter" idx="3" hasCustomPrompt="1"/>
          </p:nvPr>
        </p:nvSpPr>
        <p:spPr>
          <a:xfrm>
            <a:off x="413194" y="1428107"/>
            <a:ext cx="2769420" cy="336435"/>
          </a:xfrm>
        </p:spPr>
        <p:txBody>
          <a:bodyPr anchor="t" anchorCtr="0"/>
          <a:lstStyle>
            <a:lvl1pPr marL="0" indent="0">
              <a:lnSpc>
                <a:spcPct val="100000"/>
              </a:lnSpc>
              <a:spcBef>
                <a:spcPts val="0"/>
              </a:spcBef>
              <a:buNone/>
              <a:defRPr sz="1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8" name="Tekstin paikkamerkki 4">
            <a:extLst>
              <a:ext uri="{FF2B5EF4-FFF2-40B4-BE49-F238E27FC236}">
                <a16:creationId xmlns:a16="http://schemas.microsoft.com/office/drawing/2014/main" id="{74973762-EB4F-7844-12A4-B06582B1EFEC}"/>
              </a:ext>
            </a:extLst>
          </p:cNvPr>
          <p:cNvSpPr>
            <a:spLocks noGrp="1"/>
          </p:cNvSpPr>
          <p:nvPr>
            <p:ph type="body" sz="quarter" idx="15" hasCustomPrompt="1"/>
          </p:nvPr>
        </p:nvSpPr>
        <p:spPr>
          <a:xfrm>
            <a:off x="413194" y="1775235"/>
            <a:ext cx="1525673" cy="728140"/>
          </a:xfrm>
        </p:spPr>
        <p:txBody>
          <a:bodyPr anchor="t" anchorCtr="0"/>
          <a:lstStyle>
            <a:lvl1pPr marL="0" indent="0">
              <a:lnSpc>
                <a:spcPct val="100000"/>
              </a:lnSpc>
              <a:spcBef>
                <a:spcPts val="0"/>
              </a:spcBef>
              <a:buNone/>
              <a:defRPr sz="48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1,234</a:t>
            </a:r>
          </a:p>
        </p:txBody>
      </p:sp>
      <p:sp>
        <p:nvSpPr>
          <p:cNvPr id="9" name="Tekstin paikkamerkki 4">
            <a:extLst>
              <a:ext uri="{FF2B5EF4-FFF2-40B4-BE49-F238E27FC236}">
                <a16:creationId xmlns:a16="http://schemas.microsoft.com/office/drawing/2014/main" id="{1D3BC3AD-F875-A7A8-178F-9F76B7B7876D}"/>
              </a:ext>
            </a:extLst>
          </p:cNvPr>
          <p:cNvSpPr>
            <a:spLocks noGrp="1"/>
          </p:cNvSpPr>
          <p:nvPr>
            <p:ph type="body" sz="quarter" idx="17" hasCustomPrompt="1"/>
          </p:nvPr>
        </p:nvSpPr>
        <p:spPr>
          <a:xfrm>
            <a:off x="2089596" y="2130843"/>
            <a:ext cx="1093018" cy="372532"/>
          </a:xfrm>
        </p:spPr>
        <p:txBody>
          <a:bodyPr anchor="t" anchorCtr="0"/>
          <a:lstStyle>
            <a:lvl1pPr marL="0" indent="0">
              <a:lnSpc>
                <a:spcPct val="100000"/>
              </a:lnSpc>
              <a:spcBef>
                <a:spcPts val="0"/>
              </a:spcBef>
              <a:buNone/>
              <a:defRPr sz="1500" b="1">
                <a:solidFill>
                  <a:srgbClr val="42424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xx</a:t>
            </a:r>
          </a:p>
        </p:txBody>
      </p:sp>
      <p:sp>
        <p:nvSpPr>
          <p:cNvPr id="10" name="Tekstin paikkamerkki 4">
            <a:extLst>
              <a:ext uri="{FF2B5EF4-FFF2-40B4-BE49-F238E27FC236}">
                <a16:creationId xmlns:a16="http://schemas.microsoft.com/office/drawing/2014/main" id="{5BDB802F-369B-5D0C-9349-B845B6B54553}"/>
              </a:ext>
            </a:extLst>
          </p:cNvPr>
          <p:cNvSpPr>
            <a:spLocks noGrp="1"/>
          </p:cNvSpPr>
          <p:nvPr>
            <p:ph type="body" sz="quarter" idx="16" hasCustomPrompt="1"/>
          </p:nvPr>
        </p:nvSpPr>
        <p:spPr>
          <a:xfrm>
            <a:off x="413194" y="2503375"/>
            <a:ext cx="2769420" cy="336435"/>
          </a:xfrm>
        </p:spPr>
        <p:txBody>
          <a:bodyPr anchor="t" anchorCtr="0"/>
          <a:lstStyle>
            <a:lvl1pPr marL="0" indent="0">
              <a:lnSpc>
                <a:spcPct val="100000"/>
              </a:lnSpc>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11" name="Tekstin paikkamerkki 4">
            <a:extLst>
              <a:ext uri="{FF2B5EF4-FFF2-40B4-BE49-F238E27FC236}">
                <a16:creationId xmlns:a16="http://schemas.microsoft.com/office/drawing/2014/main" id="{D8133D20-80D0-B6B8-FC4E-968B99F8AE25}"/>
              </a:ext>
            </a:extLst>
          </p:cNvPr>
          <p:cNvSpPr>
            <a:spLocks noGrp="1"/>
          </p:cNvSpPr>
          <p:nvPr>
            <p:ph type="body" sz="quarter" idx="22" hasCustomPrompt="1"/>
          </p:nvPr>
        </p:nvSpPr>
        <p:spPr>
          <a:xfrm>
            <a:off x="3836988" y="1428107"/>
            <a:ext cx="2769420" cy="336435"/>
          </a:xfrm>
        </p:spPr>
        <p:txBody>
          <a:bodyPr anchor="t" anchorCtr="0"/>
          <a:lstStyle>
            <a:lvl1pPr marL="0" indent="0">
              <a:lnSpc>
                <a:spcPct val="100000"/>
              </a:lnSpc>
              <a:spcBef>
                <a:spcPts val="0"/>
              </a:spcBef>
              <a:buNone/>
              <a:defRPr sz="1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12" name="Tekstin paikkamerkki 4">
            <a:extLst>
              <a:ext uri="{FF2B5EF4-FFF2-40B4-BE49-F238E27FC236}">
                <a16:creationId xmlns:a16="http://schemas.microsoft.com/office/drawing/2014/main" id="{F59FCBAA-88EB-0831-C424-CE183C41E5A8}"/>
              </a:ext>
            </a:extLst>
          </p:cNvPr>
          <p:cNvSpPr>
            <a:spLocks noGrp="1"/>
          </p:cNvSpPr>
          <p:nvPr>
            <p:ph type="body" sz="quarter" idx="23" hasCustomPrompt="1"/>
          </p:nvPr>
        </p:nvSpPr>
        <p:spPr>
          <a:xfrm>
            <a:off x="3836988" y="1775235"/>
            <a:ext cx="1525673" cy="728140"/>
          </a:xfrm>
        </p:spPr>
        <p:txBody>
          <a:bodyPr anchor="t" anchorCtr="0"/>
          <a:lstStyle>
            <a:lvl1pPr marL="0" indent="0">
              <a:lnSpc>
                <a:spcPct val="100000"/>
              </a:lnSpc>
              <a:spcBef>
                <a:spcPts val="0"/>
              </a:spcBef>
              <a:buNone/>
              <a:defRPr sz="48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1,234</a:t>
            </a:r>
          </a:p>
        </p:txBody>
      </p:sp>
      <p:sp>
        <p:nvSpPr>
          <p:cNvPr id="13" name="Tekstin paikkamerkki 4">
            <a:extLst>
              <a:ext uri="{FF2B5EF4-FFF2-40B4-BE49-F238E27FC236}">
                <a16:creationId xmlns:a16="http://schemas.microsoft.com/office/drawing/2014/main" id="{B4471D55-5C45-C4E1-8F3F-B66D944858FE}"/>
              </a:ext>
            </a:extLst>
          </p:cNvPr>
          <p:cNvSpPr>
            <a:spLocks noGrp="1"/>
          </p:cNvSpPr>
          <p:nvPr>
            <p:ph type="body" sz="quarter" idx="25" hasCustomPrompt="1"/>
          </p:nvPr>
        </p:nvSpPr>
        <p:spPr>
          <a:xfrm>
            <a:off x="5513390" y="2130843"/>
            <a:ext cx="1093018" cy="372532"/>
          </a:xfrm>
        </p:spPr>
        <p:txBody>
          <a:bodyPr anchor="t" anchorCtr="0"/>
          <a:lstStyle>
            <a:lvl1pPr marL="0" indent="0">
              <a:lnSpc>
                <a:spcPct val="100000"/>
              </a:lnSpc>
              <a:spcBef>
                <a:spcPts val="0"/>
              </a:spcBef>
              <a:buNone/>
              <a:defRPr sz="1500" b="1">
                <a:solidFill>
                  <a:srgbClr val="42424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xx</a:t>
            </a:r>
          </a:p>
        </p:txBody>
      </p:sp>
      <p:sp>
        <p:nvSpPr>
          <p:cNvPr id="14" name="Tekstin paikkamerkki 4">
            <a:extLst>
              <a:ext uri="{FF2B5EF4-FFF2-40B4-BE49-F238E27FC236}">
                <a16:creationId xmlns:a16="http://schemas.microsoft.com/office/drawing/2014/main" id="{8D7C2B0A-6671-550B-6733-ED446B902D70}"/>
              </a:ext>
            </a:extLst>
          </p:cNvPr>
          <p:cNvSpPr>
            <a:spLocks noGrp="1"/>
          </p:cNvSpPr>
          <p:nvPr>
            <p:ph type="body" sz="quarter" idx="24" hasCustomPrompt="1"/>
          </p:nvPr>
        </p:nvSpPr>
        <p:spPr>
          <a:xfrm>
            <a:off x="3836988" y="2503375"/>
            <a:ext cx="2769420" cy="336435"/>
          </a:xfrm>
        </p:spPr>
        <p:txBody>
          <a:bodyPr anchor="t" anchorCtr="0"/>
          <a:lstStyle>
            <a:lvl1pPr marL="0" indent="0">
              <a:lnSpc>
                <a:spcPct val="100000"/>
              </a:lnSpc>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15" name="Tekstin paikkamerkki 4">
            <a:extLst>
              <a:ext uri="{FF2B5EF4-FFF2-40B4-BE49-F238E27FC236}">
                <a16:creationId xmlns:a16="http://schemas.microsoft.com/office/drawing/2014/main" id="{06AD3294-AEC3-A2FB-C5B1-74EB9B1DF358}"/>
              </a:ext>
            </a:extLst>
          </p:cNvPr>
          <p:cNvSpPr>
            <a:spLocks noGrp="1"/>
          </p:cNvSpPr>
          <p:nvPr>
            <p:ph type="body" sz="quarter" idx="18" hasCustomPrompt="1"/>
          </p:nvPr>
        </p:nvSpPr>
        <p:spPr>
          <a:xfrm>
            <a:off x="413194" y="3256905"/>
            <a:ext cx="2769420" cy="336435"/>
          </a:xfrm>
        </p:spPr>
        <p:txBody>
          <a:bodyPr anchor="t" anchorCtr="0"/>
          <a:lstStyle>
            <a:lvl1pPr marL="0" indent="0">
              <a:lnSpc>
                <a:spcPct val="100000"/>
              </a:lnSpc>
              <a:spcBef>
                <a:spcPts val="0"/>
              </a:spcBef>
              <a:buNone/>
              <a:defRPr sz="1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16" name="Tekstin paikkamerkki 4">
            <a:extLst>
              <a:ext uri="{FF2B5EF4-FFF2-40B4-BE49-F238E27FC236}">
                <a16:creationId xmlns:a16="http://schemas.microsoft.com/office/drawing/2014/main" id="{FE2CF62F-1DB8-2627-C237-9C17E13F6CEF}"/>
              </a:ext>
            </a:extLst>
          </p:cNvPr>
          <p:cNvSpPr>
            <a:spLocks noGrp="1"/>
          </p:cNvSpPr>
          <p:nvPr>
            <p:ph type="body" sz="quarter" idx="19" hasCustomPrompt="1"/>
          </p:nvPr>
        </p:nvSpPr>
        <p:spPr>
          <a:xfrm>
            <a:off x="413194" y="3604033"/>
            <a:ext cx="1525673" cy="728140"/>
          </a:xfrm>
        </p:spPr>
        <p:txBody>
          <a:bodyPr anchor="t" anchorCtr="0"/>
          <a:lstStyle>
            <a:lvl1pPr marL="0" indent="0">
              <a:lnSpc>
                <a:spcPct val="100000"/>
              </a:lnSpc>
              <a:spcBef>
                <a:spcPts val="0"/>
              </a:spcBef>
              <a:buNone/>
              <a:defRPr sz="48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1,234</a:t>
            </a:r>
          </a:p>
        </p:txBody>
      </p:sp>
      <p:sp>
        <p:nvSpPr>
          <p:cNvPr id="17" name="Tekstin paikkamerkki 4">
            <a:extLst>
              <a:ext uri="{FF2B5EF4-FFF2-40B4-BE49-F238E27FC236}">
                <a16:creationId xmlns:a16="http://schemas.microsoft.com/office/drawing/2014/main" id="{9A553DFD-BAE7-F4C5-D363-40E4494CE87C}"/>
              </a:ext>
            </a:extLst>
          </p:cNvPr>
          <p:cNvSpPr>
            <a:spLocks noGrp="1"/>
          </p:cNvSpPr>
          <p:nvPr>
            <p:ph type="body" sz="quarter" idx="21" hasCustomPrompt="1"/>
          </p:nvPr>
        </p:nvSpPr>
        <p:spPr>
          <a:xfrm>
            <a:off x="2089596" y="3959641"/>
            <a:ext cx="1093018" cy="372532"/>
          </a:xfrm>
        </p:spPr>
        <p:txBody>
          <a:bodyPr anchor="t" anchorCtr="0"/>
          <a:lstStyle>
            <a:lvl1pPr marL="0" indent="0">
              <a:lnSpc>
                <a:spcPct val="100000"/>
              </a:lnSpc>
              <a:spcBef>
                <a:spcPts val="0"/>
              </a:spcBef>
              <a:buNone/>
              <a:defRPr sz="1500" b="1">
                <a:solidFill>
                  <a:srgbClr val="42424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xx</a:t>
            </a:r>
          </a:p>
        </p:txBody>
      </p:sp>
      <p:sp>
        <p:nvSpPr>
          <p:cNvPr id="18" name="Tekstin paikkamerkki 4">
            <a:extLst>
              <a:ext uri="{FF2B5EF4-FFF2-40B4-BE49-F238E27FC236}">
                <a16:creationId xmlns:a16="http://schemas.microsoft.com/office/drawing/2014/main" id="{192B16D6-C447-2081-9B6C-3D8FA191D63A}"/>
              </a:ext>
            </a:extLst>
          </p:cNvPr>
          <p:cNvSpPr>
            <a:spLocks noGrp="1"/>
          </p:cNvSpPr>
          <p:nvPr>
            <p:ph type="body" sz="quarter" idx="20" hasCustomPrompt="1"/>
          </p:nvPr>
        </p:nvSpPr>
        <p:spPr>
          <a:xfrm>
            <a:off x="413194" y="4332173"/>
            <a:ext cx="2769420" cy="336435"/>
          </a:xfrm>
        </p:spPr>
        <p:txBody>
          <a:bodyPr anchor="t" anchorCtr="0"/>
          <a:lstStyle>
            <a:lvl1pPr marL="0" indent="0">
              <a:lnSpc>
                <a:spcPct val="100000"/>
              </a:lnSpc>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19" name="Tekstin paikkamerkki 4">
            <a:extLst>
              <a:ext uri="{FF2B5EF4-FFF2-40B4-BE49-F238E27FC236}">
                <a16:creationId xmlns:a16="http://schemas.microsoft.com/office/drawing/2014/main" id="{FB4E3352-6B65-FF55-A54D-22AF28DFC062}"/>
              </a:ext>
            </a:extLst>
          </p:cNvPr>
          <p:cNvSpPr>
            <a:spLocks noGrp="1"/>
          </p:cNvSpPr>
          <p:nvPr>
            <p:ph type="body" sz="quarter" idx="26" hasCustomPrompt="1"/>
          </p:nvPr>
        </p:nvSpPr>
        <p:spPr>
          <a:xfrm>
            <a:off x="3836988" y="3256905"/>
            <a:ext cx="2769420" cy="336435"/>
          </a:xfrm>
        </p:spPr>
        <p:txBody>
          <a:bodyPr anchor="t" anchorCtr="0"/>
          <a:lstStyle>
            <a:lvl1pPr marL="0" indent="0">
              <a:lnSpc>
                <a:spcPct val="100000"/>
              </a:lnSpc>
              <a:spcBef>
                <a:spcPts val="0"/>
              </a:spcBef>
              <a:buNone/>
              <a:defRPr sz="1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
        <p:nvSpPr>
          <p:cNvPr id="20" name="Tekstin paikkamerkki 4">
            <a:extLst>
              <a:ext uri="{FF2B5EF4-FFF2-40B4-BE49-F238E27FC236}">
                <a16:creationId xmlns:a16="http://schemas.microsoft.com/office/drawing/2014/main" id="{49F8A9FF-BFD6-F109-0170-7BDDAEBB3AD5}"/>
              </a:ext>
            </a:extLst>
          </p:cNvPr>
          <p:cNvSpPr>
            <a:spLocks noGrp="1"/>
          </p:cNvSpPr>
          <p:nvPr>
            <p:ph type="body" sz="quarter" idx="27" hasCustomPrompt="1"/>
          </p:nvPr>
        </p:nvSpPr>
        <p:spPr>
          <a:xfrm>
            <a:off x="3836988" y="3604033"/>
            <a:ext cx="1525673" cy="728140"/>
          </a:xfrm>
        </p:spPr>
        <p:txBody>
          <a:bodyPr anchor="t" anchorCtr="0"/>
          <a:lstStyle>
            <a:lvl1pPr marL="0" indent="0">
              <a:lnSpc>
                <a:spcPct val="100000"/>
              </a:lnSpc>
              <a:spcBef>
                <a:spcPts val="0"/>
              </a:spcBef>
              <a:buNone/>
              <a:defRPr sz="4800" b="1" spc="-30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1,234</a:t>
            </a:r>
          </a:p>
        </p:txBody>
      </p:sp>
      <p:sp>
        <p:nvSpPr>
          <p:cNvPr id="21" name="Tekstin paikkamerkki 4">
            <a:extLst>
              <a:ext uri="{FF2B5EF4-FFF2-40B4-BE49-F238E27FC236}">
                <a16:creationId xmlns:a16="http://schemas.microsoft.com/office/drawing/2014/main" id="{D6277488-9366-B879-3292-8DC5EDCDDA6A}"/>
              </a:ext>
            </a:extLst>
          </p:cNvPr>
          <p:cNvSpPr>
            <a:spLocks noGrp="1"/>
          </p:cNvSpPr>
          <p:nvPr>
            <p:ph type="body" sz="quarter" idx="29" hasCustomPrompt="1"/>
          </p:nvPr>
        </p:nvSpPr>
        <p:spPr>
          <a:xfrm>
            <a:off x="5513390" y="3959641"/>
            <a:ext cx="1093018" cy="372532"/>
          </a:xfrm>
        </p:spPr>
        <p:txBody>
          <a:bodyPr anchor="t" anchorCtr="0"/>
          <a:lstStyle>
            <a:lvl1pPr marL="0" indent="0">
              <a:lnSpc>
                <a:spcPct val="100000"/>
              </a:lnSpc>
              <a:spcBef>
                <a:spcPts val="0"/>
              </a:spcBef>
              <a:buNone/>
              <a:defRPr sz="1500" b="1">
                <a:solidFill>
                  <a:srgbClr val="42424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xx</a:t>
            </a:r>
          </a:p>
        </p:txBody>
      </p:sp>
      <p:sp>
        <p:nvSpPr>
          <p:cNvPr id="22" name="Tekstin paikkamerkki 4">
            <a:extLst>
              <a:ext uri="{FF2B5EF4-FFF2-40B4-BE49-F238E27FC236}">
                <a16:creationId xmlns:a16="http://schemas.microsoft.com/office/drawing/2014/main" id="{7BCB3ED0-2AEC-49D1-994C-520FDB720EF7}"/>
              </a:ext>
            </a:extLst>
          </p:cNvPr>
          <p:cNvSpPr>
            <a:spLocks noGrp="1"/>
          </p:cNvSpPr>
          <p:nvPr>
            <p:ph type="body" sz="quarter" idx="28" hasCustomPrompt="1"/>
          </p:nvPr>
        </p:nvSpPr>
        <p:spPr>
          <a:xfrm>
            <a:off x="3836988" y="4332173"/>
            <a:ext cx="2769420" cy="336435"/>
          </a:xfrm>
        </p:spPr>
        <p:txBody>
          <a:bodyPr anchor="t" anchorCtr="0"/>
          <a:lstStyle>
            <a:lvl1pPr marL="0" indent="0">
              <a:lnSpc>
                <a:spcPct val="100000"/>
              </a:lnSpc>
              <a:spcBef>
                <a:spcPts val="0"/>
              </a:spcBef>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Add text</a:t>
            </a:r>
          </a:p>
        </p:txBody>
      </p:sp>
    </p:spTree>
    <p:extLst>
      <p:ext uri="{BB962C8B-B14F-4D97-AF65-F5344CB8AC3E}">
        <p14:creationId xmlns:p14="http://schemas.microsoft.com/office/powerpoint/2010/main" val="19585308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rgbClr val="0A3728"/>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rgbClr val="0A3728"/>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1154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202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melin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3176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imelin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Text Placeholder 4">
            <a:extLst>
              <a:ext uri="{FF2B5EF4-FFF2-40B4-BE49-F238E27FC236}">
                <a16:creationId xmlns:a16="http://schemas.microsoft.com/office/drawing/2014/main" id="{CF48801E-A635-917B-04BD-B8A3AF7DD1A8}"/>
              </a:ext>
            </a:extLst>
          </p:cNvPr>
          <p:cNvSpPr>
            <a:spLocks noGrp="1"/>
          </p:cNvSpPr>
          <p:nvPr>
            <p:ph type="body" sz="quarter" idx="69" hasCustomPrompt="1"/>
          </p:nvPr>
        </p:nvSpPr>
        <p:spPr>
          <a:xfrm>
            <a:off x="474409"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1" name="Text Placeholder 4">
            <a:extLst>
              <a:ext uri="{FF2B5EF4-FFF2-40B4-BE49-F238E27FC236}">
                <a16:creationId xmlns:a16="http://schemas.microsoft.com/office/drawing/2014/main" id="{887F933C-AE8B-500E-E440-75F6DB2F373F}"/>
              </a:ext>
            </a:extLst>
          </p:cNvPr>
          <p:cNvSpPr>
            <a:spLocks noGrp="1"/>
          </p:cNvSpPr>
          <p:nvPr>
            <p:ph type="body" sz="quarter" idx="70" hasCustomPrompt="1"/>
          </p:nvPr>
        </p:nvSpPr>
        <p:spPr>
          <a:xfrm>
            <a:off x="2524398"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2" name="Text Placeholder 4">
            <a:extLst>
              <a:ext uri="{FF2B5EF4-FFF2-40B4-BE49-F238E27FC236}">
                <a16:creationId xmlns:a16="http://schemas.microsoft.com/office/drawing/2014/main" id="{8D1352DB-153E-64AB-8A85-5C039ADAD2F5}"/>
              </a:ext>
            </a:extLst>
          </p:cNvPr>
          <p:cNvSpPr>
            <a:spLocks noGrp="1"/>
          </p:cNvSpPr>
          <p:nvPr>
            <p:ph type="body" sz="quarter" idx="71" hasCustomPrompt="1"/>
          </p:nvPr>
        </p:nvSpPr>
        <p:spPr>
          <a:xfrm>
            <a:off x="4575444"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3" name="Text Placeholder 4">
            <a:extLst>
              <a:ext uri="{FF2B5EF4-FFF2-40B4-BE49-F238E27FC236}">
                <a16:creationId xmlns:a16="http://schemas.microsoft.com/office/drawing/2014/main" id="{CDD7DF9B-E524-2BC2-F502-EAFA4D53C73B}"/>
              </a:ext>
            </a:extLst>
          </p:cNvPr>
          <p:cNvSpPr>
            <a:spLocks noGrp="1"/>
          </p:cNvSpPr>
          <p:nvPr>
            <p:ph type="body" sz="quarter" idx="72" hasCustomPrompt="1"/>
          </p:nvPr>
        </p:nvSpPr>
        <p:spPr>
          <a:xfrm>
            <a:off x="6634145" y="3349240"/>
            <a:ext cx="2031696" cy="292866"/>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4" name="Text Placeholder 4">
            <a:extLst>
              <a:ext uri="{FF2B5EF4-FFF2-40B4-BE49-F238E27FC236}">
                <a16:creationId xmlns:a16="http://schemas.microsoft.com/office/drawing/2014/main" id="{FA6A1DB2-5828-D22C-06EC-B75B84C40B2C}"/>
              </a:ext>
            </a:extLst>
          </p:cNvPr>
          <p:cNvSpPr>
            <a:spLocks noGrp="1"/>
          </p:cNvSpPr>
          <p:nvPr>
            <p:ph type="body" sz="quarter" idx="73" hasCustomPrompt="1"/>
          </p:nvPr>
        </p:nvSpPr>
        <p:spPr>
          <a:xfrm>
            <a:off x="47713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6" name="Text Placeholder 4">
            <a:extLst>
              <a:ext uri="{FF2B5EF4-FFF2-40B4-BE49-F238E27FC236}">
                <a16:creationId xmlns:a16="http://schemas.microsoft.com/office/drawing/2014/main" id="{999C37FA-695F-DA40-180C-9FE6B9C578B8}"/>
              </a:ext>
            </a:extLst>
          </p:cNvPr>
          <p:cNvSpPr>
            <a:spLocks noGrp="1"/>
          </p:cNvSpPr>
          <p:nvPr>
            <p:ph type="body" sz="quarter" idx="75" hasCustomPrompt="1"/>
          </p:nvPr>
        </p:nvSpPr>
        <p:spPr>
          <a:xfrm>
            <a:off x="2524397"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18" name="Text Placeholder 4">
            <a:extLst>
              <a:ext uri="{FF2B5EF4-FFF2-40B4-BE49-F238E27FC236}">
                <a16:creationId xmlns:a16="http://schemas.microsoft.com/office/drawing/2014/main" id="{AEFAAA5E-6805-41F0-C4CB-8D05F66F2366}"/>
              </a:ext>
            </a:extLst>
          </p:cNvPr>
          <p:cNvSpPr>
            <a:spLocks noGrp="1"/>
          </p:cNvSpPr>
          <p:nvPr>
            <p:ph type="body" sz="quarter" idx="77" hasCustomPrompt="1"/>
          </p:nvPr>
        </p:nvSpPr>
        <p:spPr>
          <a:xfrm>
            <a:off x="4575443" y="2394624"/>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0" name="Text Placeholder 4">
            <a:extLst>
              <a:ext uri="{FF2B5EF4-FFF2-40B4-BE49-F238E27FC236}">
                <a16:creationId xmlns:a16="http://schemas.microsoft.com/office/drawing/2014/main" id="{CE647D98-B6FF-47C8-A39B-297A86CA711C}"/>
              </a:ext>
            </a:extLst>
          </p:cNvPr>
          <p:cNvSpPr>
            <a:spLocks noGrp="1"/>
          </p:cNvSpPr>
          <p:nvPr>
            <p:ph type="body" sz="quarter" idx="79" hasCustomPrompt="1"/>
          </p:nvPr>
        </p:nvSpPr>
        <p:spPr>
          <a:xfrm>
            <a:off x="6623170" y="2394623"/>
            <a:ext cx="915300" cy="673215"/>
          </a:xfrm>
          <a:noFill/>
        </p:spPr>
        <p:txBody>
          <a:bodyPr lIns="0" rIns="0" anchor="t" anchorCtr="0"/>
          <a:lstStyle>
            <a:lvl1pPr marL="0" indent="0" algn="l">
              <a:lnSpc>
                <a:spcPct val="108000"/>
              </a:lnSpc>
              <a:spcBef>
                <a:spcPts val="0"/>
              </a:spcBef>
              <a:buNone/>
              <a:defRPr sz="1050" b="0">
                <a:solidFill>
                  <a:schemeClr val="bg1"/>
                </a:solidFill>
              </a:defRPr>
            </a:lvl1pPr>
            <a:lvl2pPr marL="342789" indent="0">
              <a:buNone/>
              <a:defRPr/>
            </a:lvl2pPr>
          </a:lstStyle>
          <a:p>
            <a:pPr lvl="0"/>
            <a:r>
              <a:rPr lang="en-GB"/>
              <a:t>Add text here</a:t>
            </a:r>
          </a:p>
        </p:txBody>
      </p:sp>
      <p:sp>
        <p:nvSpPr>
          <p:cNvPr id="22" name="Text Placeholder 4">
            <a:extLst>
              <a:ext uri="{FF2B5EF4-FFF2-40B4-BE49-F238E27FC236}">
                <a16:creationId xmlns:a16="http://schemas.microsoft.com/office/drawing/2014/main" id="{6718CBE0-D565-1F00-2E35-B97BEB12E0D3}"/>
              </a:ext>
            </a:extLst>
          </p:cNvPr>
          <p:cNvSpPr>
            <a:spLocks noGrp="1"/>
          </p:cNvSpPr>
          <p:nvPr>
            <p:ph type="body" sz="quarter" idx="81" hasCustomPrompt="1"/>
          </p:nvPr>
        </p:nvSpPr>
        <p:spPr>
          <a:xfrm>
            <a:off x="47713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4" name="Text Placeholder 4">
            <a:extLst>
              <a:ext uri="{FF2B5EF4-FFF2-40B4-BE49-F238E27FC236}">
                <a16:creationId xmlns:a16="http://schemas.microsoft.com/office/drawing/2014/main" id="{A35DB5F3-C957-64A2-EDB1-0086BC920BF6}"/>
              </a:ext>
            </a:extLst>
          </p:cNvPr>
          <p:cNvSpPr>
            <a:spLocks noGrp="1"/>
          </p:cNvSpPr>
          <p:nvPr>
            <p:ph type="body" sz="quarter" idx="83" hasCustomPrompt="1"/>
          </p:nvPr>
        </p:nvSpPr>
        <p:spPr>
          <a:xfrm>
            <a:off x="2524397"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6" name="Text Placeholder 4">
            <a:extLst>
              <a:ext uri="{FF2B5EF4-FFF2-40B4-BE49-F238E27FC236}">
                <a16:creationId xmlns:a16="http://schemas.microsoft.com/office/drawing/2014/main" id="{AF51874D-5EF8-3546-9F13-E34CB645CBEF}"/>
              </a:ext>
            </a:extLst>
          </p:cNvPr>
          <p:cNvSpPr>
            <a:spLocks noGrp="1"/>
          </p:cNvSpPr>
          <p:nvPr>
            <p:ph type="body" sz="quarter" idx="85" hasCustomPrompt="1"/>
          </p:nvPr>
        </p:nvSpPr>
        <p:spPr>
          <a:xfrm>
            <a:off x="4575443"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sp>
        <p:nvSpPr>
          <p:cNvPr id="28" name="Text Placeholder 4">
            <a:extLst>
              <a:ext uri="{FF2B5EF4-FFF2-40B4-BE49-F238E27FC236}">
                <a16:creationId xmlns:a16="http://schemas.microsoft.com/office/drawing/2014/main" id="{BACC2882-820D-9EEC-ED60-D630EDF96FDF}"/>
              </a:ext>
            </a:extLst>
          </p:cNvPr>
          <p:cNvSpPr>
            <a:spLocks noGrp="1"/>
          </p:cNvSpPr>
          <p:nvPr>
            <p:ph type="body" sz="quarter" idx="87" hasCustomPrompt="1"/>
          </p:nvPr>
        </p:nvSpPr>
        <p:spPr>
          <a:xfrm>
            <a:off x="6623170" y="2262600"/>
            <a:ext cx="915300" cy="132023"/>
          </a:xfrm>
          <a:prstGeom prst="rect">
            <a:avLst/>
          </a:prstGeom>
          <a:noFill/>
        </p:spPr>
        <p:txBody>
          <a:bodyPr lIns="0" rIns="0" anchor="t" anchorCtr="0"/>
          <a:lstStyle>
            <a:lvl1pPr marL="0" indent="0" algn="l">
              <a:lnSpc>
                <a:spcPct val="108000"/>
              </a:lnSpc>
              <a:spcBef>
                <a:spcPts val="0"/>
              </a:spcBef>
              <a:buNone/>
              <a:defRPr sz="750" b="1">
                <a:solidFill>
                  <a:schemeClr val="bg1"/>
                </a:solidFill>
              </a:defRPr>
            </a:lvl1pPr>
            <a:lvl2pPr marL="300632" indent="0">
              <a:buNone/>
              <a:defRPr/>
            </a:lvl2pPr>
          </a:lstStyle>
          <a:p>
            <a:pPr lvl="0"/>
            <a:r>
              <a:rPr lang="en-GB"/>
              <a:t>Add text here</a:t>
            </a:r>
          </a:p>
        </p:txBody>
      </p:sp>
      <p:cxnSp>
        <p:nvCxnSpPr>
          <p:cNvPr id="31" name="Straight Connector 30">
            <a:extLst>
              <a:ext uri="{FF2B5EF4-FFF2-40B4-BE49-F238E27FC236}">
                <a16:creationId xmlns:a16="http://schemas.microsoft.com/office/drawing/2014/main" id="{4BA670C2-23D5-138C-F9FA-B11FB43F70FA}"/>
              </a:ext>
            </a:extLst>
          </p:cNvPr>
          <p:cNvCxnSpPr/>
          <p:nvPr userDrawn="1"/>
        </p:nvCxnSpPr>
        <p:spPr>
          <a:xfrm>
            <a:off x="474409" y="3144038"/>
            <a:ext cx="823779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0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US" smtClean="0"/>
              <a:pPr/>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7" name="Rounded Rectangle 6">
            <a:extLst>
              <a:ext uri="{FF2B5EF4-FFF2-40B4-BE49-F238E27FC236}">
                <a16:creationId xmlns:a16="http://schemas.microsoft.com/office/drawing/2014/main" id="{193B12F0-6BCC-28A1-59B2-C6C342C92369}"/>
              </a:ext>
            </a:extLst>
          </p:cNvPr>
          <p:cNvSpPr/>
          <p:nvPr/>
        </p:nvSpPr>
        <p:spPr>
          <a:xfrm>
            <a:off x="3999206" y="1016670"/>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solidFill>
                <a:schemeClr val="bg1"/>
              </a:solidFill>
            </a:endParaRPr>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6" name="Graphic 22">
            <a:extLst>
              <a:ext uri="{FF2B5EF4-FFF2-40B4-BE49-F238E27FC236}">
                <a16:creationId xmlns:a16="http://schemas.microsoft.com/office/drawing/2014/main" id="{55E93C76-C1E0-1EB8-E028-E9B71D025DC7}"/>
              </a:ext>
            </a:extLst>
          </p:cNvPr>
          <p:cNvSpPr/>
          <p:nvPr/>
        </p:nvSpPr>
        <p:spPr>
          <a:xfrm>
            <a:off x="3883578" y="1217735"/>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013"/>
          </a:p>
        </p:txBody>
      </p:sp>
    </p:spTree>
    <p:extLst>
      <p:ext uri="{BB962C8B-B14F-4D97-AF65-F5344CB8AC3E}">
        <p14:creationId xmlns:p14="http://schemas.microsoft.com/office/powerpoint/2010/main" val="3591175833"/>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accent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1"/>
                </a:solidFill>
              </a:defRPr>
            </a:lvl1pPr>
          </a:lstStyle>
          <a:p>
            <a:fld id="{3E0CB034-A392-5042-8FC7-461F3780B1D8}" type="slidenum">
              <a:rPr lang="fi-FI" smtClean="0"/>
              <a:pPr/>
              <a:t>‹#›</a:t>
            </a:fld>
            <a:endParaRPr lang="fi-FI"/>
          </a:p>
        </p:txBody>
      </p:sp>
    </p:spTree>
    <p:extLst>
      <p:ext uri="{BB962C8B-B14F-4D97-AF65-F5344CB8AC3E}">
        <p14:creationId xmlns:p14="http://schemas.microsoft.com/office/powerpoint/2010/main" val="1882565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CB034-A392-5042-8FC7-461F3780B1D8}" type="slidenum">
              <a:t>‹#›</a:t>
            </a:fld>
            <a:endParaRPr lang="en-US"/>
          </a:p>
        </p:txBody>
      </p:sp>
    </p:spTree>
    <p:extLst>
      <p:ext uri="{BB962C8B-B14F-4D97-AF65-F5344CB8AC3E}">
        <p14:creationId xmlns:p14="http://schemas.microsoft.com/office/powerpoint/2010/main" val="19642726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ntact infromation">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latin typeface="+mn-lt"/>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latin typeface="+mn-lt"/>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latin typeface="+mn-lt"/>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atin typeface="+mn-lt"/>
              </a:defRPr>
            </a:lvl1pPr>
          </a:lstStyle>
          <a:p>
            <a:r>
              <a:rPr lang="en-GB"/>
              <a:t>Click icon to add picture</a:t>
            </a:r>
            <a:endParaRPr lang="fi-FI"/>
          </a:p>
        </p:txBody>
      </p:sp>
      <p:sp>
        <p:nvSpPr>
          <p:cNvPr id="6" name="Tekstin paikkamerkki 1">
            <a:extLst>
              <a:ext uri="{FF2B5EF4-FFF2-40B4-BE49-F238E27FC236}">
                <a16:creationId xmlns:a16="http://schemas.microsoft.com/office/drawing/2014/main" id="{1A649F30-91CB-E1C6-D0FD-161493723E98}"/>
              </a:ext>
            </a:extLst>
          </p:cNvPr>
          <p:cNvSpPr>
            <a:spLocks noGrp="1"/>
          </p:cNvSpPr>
          <p:nvPr>
            <p:ph type="body" sz="quarter" idx="15" hasCustomPrompt="1"/>
          </p:nvPr>
        </p:nvSpPr>
        <p:spPr>
          <a:xfrm>
            <a:off x="431800" y="2767106"/>
            <a:ext cx="3898900" cy="649194"/>
          </a:xfrm>
        </p:spPr>
        <p:txBody>
          <a:bodyPr anchor="ctr"/>
          <a:lstStyle>
            <a:lvl1pPr>
              <a:defRPr b="1">
                <a:solidFill>
                  <a:schemeClr val="bg1"/>
                </a:solidFill>
                <a:latin typeface="+mn-lt"/>
              </a:defRPr>
            </a:lvl1pPr>
          </a:lstStyle>
          <a:p>
            <a:r>
              <a:rPr lang="fi-FI" err="1"/>
              <a:t>Name</a:t>
            </a:r>
            <a:r>
              <a:rPr lang="fi-FI"/>
              <a:t> </a:t>
            </a:r>
            <a:r>
              <a:rPr lang="fi-FI" err="1"/>
              <a:t>Surname</a:t>
            </a:r>
            <a:endParaRPr lang="fi-FI"/>
          </a:p>
        </p:txBody>
      </p:sp>
      <p:sp>
        <p:nvSpPr>
          <p:cNvPr id="8" name="Tekstin paikkamerkki 6">
            <a:extLst>
              <a:ext uri="{FF2B5EF4-FFF2-40B4-BE49-F238E27FC236}">
                <a16:creationId xmlns:a16="http://schemas.microsoft.com/office/drawing/2014/main" id="{1F61C572-ED6B-A699-A188-71751D392FF4}"/>
              </a:ext>
            </a:extLst>
          </p:cNvPr>
          <p:cNvSpPr>
            <a:spLocks noGrp="1"/>
          </p:cNvSpPr>
          <p:nvPr>
            <p:ph type="body" sz="quarter" idx="16" hasCustomPrompt="1"/>
          </p:nvPr>
        </p:nvSpPr>
        <p:spPr>
          <a:xfrm>
            <a:off x="431800" y="1384300"/>
            <a:ext cx="3913188" cy="1187450"/>
          </a:xfrm>
        </p:spPr>
        <p:txBody>
          <a:bodyPr anchor="ctr"/>
          <a:lstStyle>
            <a:lvl1pPr>
              <a:defRPr sz="2400">
                <a:solidFill>
                  <a:schemeClr val="bg1"/>
                </a:solidFill>
                <a:latin typeface="+mj-lt"/>
              </a:defRPr>
            </a:lvl1pPr>
          </a:lstStyle>
          <a:p>
            <a:r>
              <a:rPr lang="fi-FI" err="1"/>
              <a:t>Add</a:t>
            </a:r>
            <a:r>
              <a:rPr lang="fi-FI"/>
              <a:t> </a:t>
            </a:r>
            <a:r>
              <a:rPr lang="fi-FI" err="1"/>
              <a:t>text</a:t>
            </a:r>
            <a:r>
              <a:rPr lang="fi-FI"/>
              <a:t> </a:t>
            </a:r>
            <a:r>
              <a:rPr lang="fi-FI" err="1"/>
              <a:t>here</a:t>
            </a:r>
            <a:endParaRPr lang="fi-FI"/>
          </a:p>
        </p:txBody>
      </p:sp>
      <p:sp>
        <p:nvSpPr>
          <p:cNvPr id="9" name="Tekstin paikkamerkki 2">
            <a:extLst>
              <a:ext uri="{FF2B5EF4-FFF2-40B4-BE49-F238E27FC236}">
                <a16:creationId xmlns:a16="http://schemas.microsoft.com/office/drawing/2014/main" id="{3227D8C7-75E6-AF5B-85A3-A82AF8D5F5F8}"/>
              </a:ext>
            </a:extLst>
          </p:cNvPr>
          <p:cNvSpPr>
            <a:spLocks noGrp="1"/>
          </p:cNvSpPr>
          <p:nvPr>
            <p:ph type="body" sz="quarter" idx="17" hasCustomPrompt="1"/>
          </p:nvPr>
        </p:nvSpPr>
        <p:spPr>
          <a:xfrm>
            <a:off x="431800" y="3416300"/>
            <a:ext cx="3898900" cy="304800"/>
          </a:xfrm>
        </p:spPr>
        <p:txBody>
          <a:bodyPr/>
          <a:lstStyle>
            <a:lvl1pPr>
              <a:defRPr>
                <a:solidFill>
                  <a:schemeClr val="bg1"/>
                </a:solidFill>
              </a:defRPr>
            </a:lvl1pPr>
          </a:lstStyle>
          <a:p>
            <a:r>
              <a:rPr lang="fi-FI" err="1"/>
              <a:t>Add</a:t>
            </a:r>
            <a:r>
              <a:rPr lang="fi-FI"/>
              <a:t> </a:t>
            </a:r>
            <a:r>
              <a:rPr lang="fi-FI" err="1"/>
              <a:t>Title</a:t>
            </a:r>
            <a:endParaRPr lang="fi-FI"/>
          </a:p>
        </p:txBody>
      </p:sp>
      <p:sp>
        <p:nvSpPr>
          <p:cNvPr id="10" name="Tekstin paikkamerkki 3">
            <a:extLst>
              <a:ext uri="{FF2B5EF4-FFF2-40B4-BE49-F238E27FC236}">
                <a16:creationId xmlns:a16="http://schemas.microsoft.com/office/drawing/2014/main" id="{F1EE3BC4-DACF-6F1D-79E4-76CA40882EB0}"/>
              </a:ext>
            </a:extLst>
          </p:cNvPr>
          <p:cNvSpPr>
            <a:spLocks noGrp="1"/>
          </p:cNvSpPr>
          <p:nvPr>
            <p:ph type="body" sz="quarter" idx="18" hasCustomPrompt="1"/>
          </p:nvPr>
        </p:nvSpPr>
        <p:spPr>
          <a:xfrm>
            <a:off x="431800" y="3730625"/>
            <a:ext cx="3898900" cy="304800"/>
          </a:xfrm>
        </p:spPr>
        <p:txBody>
          <a:bodyPr/>
          <a:lstStyle>
            <a:lvl1pPr>
              <a:defRPr>
                <a:solidFill>
                  <a:schemeClr val="bg1"/>
                </a:solidFill>
              </a:defRPr>
            </a:lvl1pPr>
          </a:lstStyle>
          <a:p>
            <a:r>
              <a:rPr lang="fi-FI" err="1"/>
              <a:t>Add</a:t>
            </a:r>
            <a:r>
              <a:rPr lang="fi-FI"/>
              <a:t> Phone </a:t>
            </a:r>
            <a:r>
              <a:rPr lang="fi-FI" err="1"/>
              <a:t>Number</a:t>
            </a:r>
            <a:endParaRPr lang="fi-FI"/>
          </a:p>
        </p:txBody>
      </p:sp>
      <p:sp>
        <p:nvSpPr>
          <p:cNvPr id="11" name="Tekstin paikkamerkki 4">
            <a:extLst>
              <a:ext uri="{FF2B5EF4-FFF2-40B4-BE49-F238E27FC236}">
                <a16:creationId xmlns:a16="http://schemas.microsoft.com/office/drawing/2014/main" id="{5F1F4278-5C29-4F1B-1FAD-E31929963355}"/>
              </a:ext>
            </a:extLst>
          </p:cNvPr>
          <p:cNvSpPr>
            <a:spLocks noGrp="1"/>
          </p:cNvSpPr>
          <p:nvPr>
            <p:ph type="body" sz="quarter" idx="13" hasCustomPrompt="1"/>
          </p:nvPr>
        </p:nvSpPr>
        <p:spPr>
          <a:xfrm>
            <a:off x="431800" y="4044950"/>
            <a:ext cx="3898900" cy="304800"/>
          </a:xfrm>
        </p:spPr>
        <p:txBody>
          <a:bodyPr/>
          <a:lstStyle>
            <a:lvl1pPr>
              <a:defRPr>
                <a:solidFill>
                  <a:schemeClr val="bg1"/>
                </a:solidFill>
              </a:defRPr>
            </a:lvl1pPr>
          </a:lstStyle>
          <a:p>
            <a:r>
              <a:rPr lang="fi-FI" err="1"/>
              <a:t>Add</a:t>
            </a:r>
            <a:r>
              <a:rPr lang="fi-FI"/>
              <a:t> </a:t>
            </a:r>
            <a:r>
              <a:rPr lang="fi-FI" err="1"/>
              <a:t>email</a:t>
            </a:r>
            <a:endParaRPr lang="fi-FI"/>
          </a:p>
        </p:txBody>
      </p:sp>
    </p:spTree>
    <p:extLst>
      <p:ext uri="{BB962C8B-B14F-4D97-AF65-F5344CB8AC3E}">
        <p14:creationId xmlns:p14="http://schemas.microsoft.com/office/powerpoint/2010/main" val="9871811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Contact infromation">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latin typeface="+mn-lt"/>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latin typeface="+mn-lt"/>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latin typeface="+mn-lt"/>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atin typeface="+mn-lt"/>
              </a:defRPr>
            </a:lvl1pPr>
          </a:lstStyle>
          <a:p>
            <a:r>
              <a:rPr lang="en-GB"/>
              <a:t>Click icon to add picture</a:t>
            </a:r>
            <a:endParaRPr lang="fi-FI"/>
          </a:p>
        </p:txBody>
      </p:sp>
      <p:sp>
        <p:nvSpPr>
          <p:cNvPr id="6" name="Tekstin paikkamerkki 1">
            <a:extLst>
              <a:ext uri="{FF2B5EF4-FFF2-40B4-BE49-F238E27FC236}">
                <a16:creationId xmlns:a16="http://schemas.microsoft.com/office/drawing/2014/main" id="{1A649F30-91CB-E1C6-D0FD-161493723E98}"/>
              </a:ext>
            </a:extLst>
          </p:cNvPr>
          <p:cNvSpPr>
            <a:spLocks noGrp="1"/>
          </p:cNvSpPr>
          <p:nvPr>
            <p:ph type="body" sz="quarter" idx="15" hasCustomPrompt="1"/>
          </p:nvPr>
        </p:nvSpPr>
        <p:spPr>
          <a:xfrm>
            <a:off x="431800" y="2767106"/>
            <a:ext cx="3898900" cy="649194"/>
          </a:xfrm>
        </p:spPr>
        <p:txBody>
          <a:bodyPr anchor="ctr"/>
          <a:lstStyle>
            <a:lvl1pPr>
              <a:defRPr b="1">
                <a:solidFill>
                  <a:schemeClr val="bg1"/>
                </a:solidFill>
                <a:latin typeface="+mn-lt"/>
              </a:defRPr>
            </a:lvl1pPr>
          </a:lstStyle>
          <a:p>
            <a:r>
              <a:rPr lang="fi-FI" err="1"/>
              <a:t>Name</a:t>
            </a:r>
            <a:r>
              <a:rPr lang="fi-FI"/>
              <a:t> </a:t>
            </a:r>
            <a:r>
              <a:rPr lang="fi-FI" err="1"/>
              <a:t>Surname</a:t>
            </a:r>
            <a:endParaRPr lang="fi-FI"/>
          </a:p>
        </p:txBody>
      </p:sp>
      <p:sp>
        <p:nvSpPr>
          <p:cNvPr id="8" name="Tekstin paikkamerkki 6">
            <a:extLst>
              <a:ext uri="{FF2B5EF4-FFF2-40B4-BE49-F238E27FC236}">
                <a16:creationId xmlns:a16="http://schemas.microsoft.com/office/drawing/2014/main" id="{1F61C572-ED6B-A699-A188-71751D392FF4}"/>
              </a:ext>
            </a:extLst>
          </p:cNvPr>
          <p:cNvSpPr>
            <a:spLocks noGrp="1"/>
          </p:cNvSpPr>
          <p:nvPr>
            <p:ph type="body" sz="quarter" idx="16" hasCustomPrompt="1"/>
          </p:nvPr>
        </p:nvSpPr>
        <p:spPr>
          <a:xfrm>
            <a:off x="431800" y="1384300"/>
            <a:ext cx="3913188" cy="1187450"/>
          </a:xfrm>
        </p:spPr>
        <p:txBody>
          <a:bodyPr anchor="ctr"/>
          <a:lstStyle>
            <a:lvl1pPr>
              <a:defRPr sz="2400">
                <a:solidFill>
                  <a:schemeClr val="bg1"/>
                </a:solidFill>
                <a:latin typeface="+mj-lt"/>
              </a:defRPr>
            </a:lvl1pPr>
          </a:lstStyle>
          <a:p>
            <a:r>
              <a:rPr lang="fi-FI" err="1"/>
              <a:t>Add</a:t>
            </a:r>
            <a:r>
              <a:rPr lang="fi-FI"/>
              <a:t> </a:t>
            </a:r>
            <a:r>
              <a:rPr lang="fi-FI" err="1"/>
              <a:t>text</a:t>
            </a:r>
            <a:r>
              <a:rPr lang="fi-FI"/>
              <a:t> </a:t>
            </a:r>
            <a:r>
              <a:rPr lang="fi-FI" err="1"/>
              <a:t>here</a:t>
            </a:r>
            <a:endParaRPr lang="fi-FI"/>
          </a:p>
        </p:txBody>
      </p:sp>
      <p:sp>
        <p:nvSpPr>
          <p:cNvPr id="9" name="Tekstin paikkamerkki 2">
            <a:extLst>
              <a:ext uri="{FF2B5EF4-FFF2-40B4-BE49-F238E27FC236}">
                <a16:creationId xmlns:a16="http://schemas.microsoft.com/office/drawing/2014/main" id="{3227D8C7-75E6-AF5B-85A3-A82AF8D5F5F8}"/>
              </a:ext>
            </a:extLst>
          </p:cNvPr>
          <p:cNvSpPr>
            <a:spLocks noGrp="1"/>
          </p:cNvSpPr>
          <p:nvPr>
            <p:ph type="body" sz="quarter" idx="17" hasCustomPrompt="1"/>
          </p:nvPr>
        </p:nvSpPr>
        <p:spPr>
          <a:xfrm>
            <a:off x="431800" y="3416300"/>
            <a:ext cx="3898900" cy="304800"/>
          </a:xfrm>
        </p:spPr>
        <p:txBody>
          <a:bodyPr/>
          <a:lstStyle>
            <a:lvl1pPr>
              <a:defRPr>
                <a:solidFill>
                  <a:schemeClr val="bg1"/>
                </a:solidFill>
              </a:defRPr>
            </a:lvl1pPr>
          </a:lstStyle>
          <a:p>
            <a:r>
              <a:rPr lang="fi-FI" err="1"/>
              <a:t>Add</a:t>
            </a:r>
            <a:r>
              <a:rPr lang="fi-FI"/>
              <a:t> </a:t>
            </a:r>
            <a:r>
              <a:rPr lang="fi-FI" err="1"/>
              <a:t>Title</a:t>
            </a:r>
            <a:endParaRPr lang="fi-FI"/>
          </a:p>
        </p:txBody>
      </p:sp>
      <p:sp>
        <p:nvSpPr>
          <p:cNvPr id="10" name="Tekstin paikkamerkki 3">
            <a:extLst>
              <a:ext uri="{FF2B5EF4-FFF2-40B4-BE49-F238E27FC236}">
                <a16:creationId xmlns:a16="http://schemas.microsoft.com/office/drawing/2014/main" id="{F1EE3BC4-DACF-6F1D-79E4-76CA40882EB0}"/>
              </a:ext>
            </a:extLst>
          </p:cNvPr>
          <p:cNvSpPr>
            <a:spLocks noGrp="1"/>
          </p:cNvSpPr>
          <p:nvPr>
            <p:ph type="body" sz="quarter" idx="18" hasCustomPrompt="1"/>
          </p:nvPr>
        </p:nvSpPr>
        <p:spPr>
          <a:xfrm>
            <a:off x="431800" y="3730625"/>
            <a:ext cx="3898900" cy="304800"/>
          </a:xfrm>
        </p:spPr>
        <p:txBody>
          <a:bodyPr/>
          <a:lstStyle>
            <a:lvl1pPr>
              <a:defRPr>
                <a:solidFill>
                  <a:schemeClr val="bg1"/>
                </a:solidFill>
              </a:defRPr>
            </a:lvl1pPr>
          </a:lstStyle>
          <a:p>
            <a:r>
              <a:rPr lang="fi-FI" err="1"/>
              <a:t>Add</a:t>
            </a:r>
            <a:r>
              <a:rPr lang="fi-FI"/>
              <a:t> Phone </a:t>
            </a:r>
            <a:r>
              <a:rPr lang="fi-FI" err="1"/>
              <a:t>Number</a:t>
            </a:r>
            <a:endParaRPr lang="fi-FI"/>
          </a:p>
        </p:txBody>
      </p:sp>
      <p:sp>
        <p:nvSpPr>
          <p:cNvPr id="11" name="Tekstin paikkamerkki 4">
            <a:extLst>
              <a:ext uri="{FF2B5EF4-FFF2-40B4-BE49-F238E27FC236}">
                <a16:creationId xmlns:a16="http://schemas.microsoft.com/office/drawing/2014/main" id="{5F1F4278-5C29-4F1B-1FAD-E31929963355}"/>
              </a:ext>
            </a:extLst>
          </p:cNvPr>
          <p:cNvSpPr>
            <a:spLocks noGrp="1"/>
          </p:cNvSpPr>
          <p:nvPr>
            <p:ph type="body" sz="quarter" idx="13" hasCustomPrompt="1"/>
          </p:nvPr>
        </p:nvSpPr>
        <p:spPr>
          <a:xfrm>
            <a:off x="431800" y="4044950"/>
            <a:ext cx="3898900" cy="304800"/>
          </a:xfrm>
        </p:spPr>
        <p:txBody>
          <a:bodyPr/>
          <a:lstStyle>
            <a:lvl1pPr>
              <a:defRPr>
                <a:solidFill>
                  <a:schemeClr val="bg1"/>
                </a:solidFill>
              </a:defRPr>
            </a:lvl1pPr>
          </a:lstStyle>
          <a:p>
            <a:r>
              <a:rPr lang="fi-FI" err="1"/>
              <a:t>Add</a:t>
            </a:r>
            <a:r>
              <a:rPr lang="fi-FI"/>
              <a:t> </a:t>
            </a:r>
            <a:r>
              <a:rPr lang="fi-FI" err="1"/>
              <a:t>email</a:t>
            </a:r>
            <a:endParaRPr lang="fi-FI"/>
          </a:p>
        </p:txBody>
      </p:sp>
    </p:spTree>
    <p:extLst>
      <p:ext uri="{BB962C8B-B14F-4D97-AF65-F5344CB8AC3E}">
        <p14:creationId xmlns:p14="http://schemas.microsoft.com/office/powerpoint/2010/main" val="42906480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Ending Title</a:t>
            </a:r>
          </a:p>
        </p:txBody>
      </p:sp>
      <p:pic>
        <p:nvPicPr>
          <p:cNvPr id="3" name="Graphic 9">
            <a:extLst>
              <a:ext uri="{FF2B5EF4-FFF2-40B4-BE49-F238E27FC236}">
                <a16:creationId xmlns:a16="http://schemas.microsoft.com/office/drawing/2014/main" id="{D84AD948-EA12-85E6-9850-94C5BB5356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15400" y="4214522"/>
            <a:ext cx="2311400" cy="556044"/>
          </a:xfrm>
          <a:prstGeom prst="rect">
            <a:avLst/>
          </a:prstGeom>
        </p:spPr>
      </p:pic>
    </p:spTree>
    <p:extLst>
      <p:ext uri="{BB962C8B-B14F-4D97-AF65-F5344CB8AC3E}">
        <p14:creationId xmlns:p14="http://schemas.microsoft.com/office/powerpoint/2010/main" val="3756080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Only" preserve="1">
  <p:cSld name="2_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23" y="3558"/>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Ending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pic>
        <p:nvPicPr>
          <p:cNvPr id="7" name="Graphic 9">
            <a:extLst>
              <a:ext uri="{FF2B5EF4-FFF2-40B4-BE49-F238E27FC236}">
                <a16:creationId xmlns:a16="http://schemas.microsoft.com/office/drawing/2014/main" id="{AA77FDFC-1322-F017-68FD-91EAAB271E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spTree>
    <p:extLst>
      <p:ext uri="{BB962C8B-B14F-4D97-AF65-F5344CB8AC3E}">
        <p14:creationId xmlns:p14="http://schemas.microsoft.com/office/powerpoint/2010/main" val="29797384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4" name="Picture Placeholder 7">
            <a:extLst>
              <a:ext uri="{FF2B5EF4-FFF2-40B4-BE49-F238E27FC236}">
                <a16:creationId xmlns:a16="http://schemas.microsoft.com/office/drawing/2014/main" id="{B0664111-1B26-3362-0499-5FA599FD5A71}"/>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rgbClr val="33A9C2"/>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rgbClr val="003F72"/>
                </a:solidFill>
              </a:rPr>
              <a:t>LINDSTRÖM GROUP</a:t>
            </a:r>
          </a:p>
        </p:txBody>
      </p:sp>
      <p:sp>
        <p:nvSpPr>
          <p:cNvPr id="3" name="Rectangle 1">
            <a:extLst>
              <a:ext uri="{FF2B5EF4-FFF2-40B4-BE49-F238E27FC236}">
                <a16:creationId xmlns:a16="http://schemas.microsoft.com/office/drawing/2014/main" id="{139C5859-6A5B-E000-02B7-835BA962272C}"/>
              </a:ext>
            </a:extLst>
          </p:cNvPr>
          <p:cNvSpPr/>
          <p:nvPr userDrawn="1"/>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pic>
        <p:nvPicPr>
          <p:cNvPr id="5" name="Graphic 9">
            <a:extLst>
              <a:ext uri="{FF2B5EF4-FFF2-40B4-BE49-F238E27FC236}">
                <a16:creationId xmlns:a16="http://schemas.microsoft.com/office/drawing/2014/main" id="{F73A1D88-6BA5-CFC4-0244-BCF5A68394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700" y="440022"/>
            <a:ext cx="2311400" cy="556045"/>
          </a:xfrm>
          <a:prstGeom prst="rect">
            <a:avLst/>
          </a:prstGeom>
        </p:spPr>
      </p:pic>
      <p:sp>
        <p:nvSpPr>
          <p:cNvPr id="8" name="Tekstiruutu 9">
            <a:extLst>
              <a:ext uri="{FF2B5EF4-FFF2-40B4-BE49-F238E27FC236}">
                <a16:creationId xmlns:a16="http://schemas.microsoft.com/office/drawing/2014/main" id="{B5BCC340-F8C4-D45C-F984-4F72F54A85DE}"/>
              </a:ext>
            </a:extLst>
          </p:cNvPr>
          <p:cNvSpPr txBox="1"/>
          <p:nvPr userDrawn="1"/>
        </p:nvSpPr>
        <p:spPr>
          <a:xfrm>
            <a:off x="444501" y="4342829"/>
            <a:ext cx="3582988" cy="153888"/>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15139852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2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rgbClr val="33A9C2"/>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rgbClr val="003F72"/>
                </a:solidFill>
              </a:rPr>
              <a:t>LINDSTRÖM GROUP</a:t>
            </a:r>
          </a:p>
        </p:txBody>
      </p:sp>
      <p:pic>
        <p:nvPicPr>
          <p:cNvPr id="11" name="Kuva 10" descr="Kuva, joka sisältää kohteen henkilö, Ihmisen kasvot, vaate, mies&#10;&#10;Tekoälyllä luotu sisältö voi olla virheellistä.">
            <a:extLst>
              <a:ext uri="{FF2B5EF4-FFF2-40B4-BE49-F238E27FC236}">
                <a16:creationId xmlns:a16="http://schemas.microsoft.com/office/drawing/2014/main" id="{2E54FE1D-6595-F7E6-BD1A-FCD72BCB34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
            <a:ext cx="4572000" cy="5143500"/>
          </a:xfrm>
          <a:prstGeom prst="rect">
            <a:avLst/>
          </a:prstGeom>
        </p:spPr>
      </p:pic>
    </p:spTree>
    <p:extLst>
      <p:ext uri="{BB962C8B-B14F-4D97-AF65-F5344CB8AC3E}">
        <p14:creationId xmlns:p14="http://schemas.microsoft.com/office/powerpoint/2010/main" val="3811990762"/>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1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rgbClr val="33A9C2"/>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1939620386"/>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chemeClr val="bg1"/>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5" name="Kuva 4" descr="Kuva, joka sisältää kohteen henkilö, Ihmisen kasvot, vaate, hymy&#10;&#10;Tekoälyllä luotu sisältö voi olla virheellistä.">
            <a:extLst>
              <a:ext uri="{FF2B5EF4-FFF2-40B4-BE49-F238E27FC236}">
                <a16:creationId xmlns:a16="http://schemas.microsoft.com/office/drawing/2014/main" id="{779A968B-04C3-C5A8-1C5C-2A386463F2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spTree>
    <p:extLst>
      <p:ext uri="{BB962C8B-B14F-4D97-AF65-F5344CB8AC3E}">
        <p14:creationId xmlns:p14="http://schemas.microsoft.com/office/powerpoint/2010/main" val="168160015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pic>
        <p:nvPicPr>
          <p:cNvPr id="11" name="Kuva 10" descr="Kuva, joka sisältää kohteen henkilö, Ihmisen kasvot, vaate, mies&#10;&#10;Tekoälyllä luotu sisältö voi olla virheellistä.">
            <a:extLst>
              <a:ext uri="{FF2B5EF4-FFF2-40B4-BE49-F238E27FC236}">
                <a16:creationId xmlns:a16="http://schemas.microsoft.com/office/drawing/2014/main" id="{2E54FE1D-6595-F7E6-BD1A-FCD72BCB34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
            <a:ext cx="4572000" cy="5143500"/>
          </a:xfrm>
          <a:prstGeom prst="rect">
            <a:avLst/>
          </a:prstGeom>
        </p:spPr>
      </p:pic>
    </p:spTree>
    <p:extLst>
      <p:ext uri="{BB962C8B-B14F-4D97-AF65-F5344CB8AC3E}">
        <p14:creationId xmlns:p14="http://schemas.microsoft.com/office/powerpoint/2010/main" val="290647353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2 picture and Content 2">
    <p:bg>
      <p:bgPr>
        <a:solidFill>
          <a:srgbClr val="003F72"/>
        </a:solidFill>
        <a:effectLst/>
      </p:bgPr>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DB8E0BFC-5708-324C-0D51-78ED0C85EF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9" name="Rounded Rectangle 80">
            <a:extLst>
              <a:ext uri="{FF2B5EF4-FFF2-40B4-BE49-F238E27FC236}">
                <a16:creationId xmlns:a16="http://schemas.microsoft.com/office/drawing/2014/main" id="{702AF5D3-7A3C-5DC3-BB4D-C95BDA0E8D9A}"/>
              </a:ext>
            </a:extLst>
          </p:cNvPr>
          <p:cNvSpPr/>
          <p:nvPr/>
        </p:nvSpPr>
        <p:spPr>
          <a:xfrm>
            <a:off x="445099" y="4115338"/>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35" name="Freeform 34">
            <a:extLst>
              <a:ext uri="{FF2B5EF4-FFF2-40B4-BE49-F238E27FC236}">
                <a16:creationId xmlns:a16="http://schemas.microsoft.com/office/drawing/2014/main" id="{DA4895CC-9A03-3887-028D-CB73329F444A}"/>
              </a:ext>
            </a:extLst>
          </p:cNvPr>
          <p:cNvSpPr/>
          <p:nvPr/>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36" name="Freeform 35">
            <a:extLst>
              <a:ext uri="{FF2B5EF4-FFF2-40B4-BE49-F238E27FC236}">
                <a16:creationId xmlns:a16="http://schemas.microsoft.com/office/drawing/2014/main" id="{026AEFF0-8049-AA10-3119-AED2F6480BC7}"/>
              </a:ext>
            </a:extLst>
          </p:cNvPr>
          <p:cNvSpPr/>
          <p:nvPr/>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3"/>
            <a:ext cx="3479036" cy="922283"/>
          </a:xfrm>
        </p:spPr>
        <p:txBody>
          <a:bodyPr lIns="0"/>
          <a:lstStyle>
            <a:lvl1pPr>
              <a:buClr>
                <a:schemeClr val="bg1"/>
              </a:buClr>
              <a:defRPr sz="1403">
                <a:solidFill>
                  <a:schemeClr val="bg1"/>
                </a:solidFill>
              </a:defRPr>
            </a:lvl1pPr>
            <a:lvl2pPr>
              <a:buClr>
                <a:schemeClr val="bg1"/>
              </a:buClr>
              <a:defRPr sz="1403">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4"/>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grpSp>
        <p:nvGrpSpPr>
          <p:cNvPr id="11" name="Graphic 20">
            <a:extLst>
              <a:ext uri="{FF2B5EF4-FFF2-40B4-BE49-F238E27FC236}">
                <a16:creationId xmlns:a16="http://schemas.microsoft.com/office/drawing/2014/main" id="{32A68B87-6575-71EC-AC59-69B68EE88A17}"/>
              </a:ext>
            </a:extLst>
          </p:cNvPr>
          <p:cNvGrpSpPr/>
          <p:nvPr/>
        </p:nvGrpSpPr>
        <p:grpSpPr>
          <a:xfrm>
            <a:off x="734309" y="4263533"/>
            <a:ext cx="574273" cy="343729"/>
            <a:chOff x="2099544" y="2247956"/>
            <a:chExt cx="680300" cy="407191"/>
          </a:xfrm>
        </p:grpSpPr>
        <p:sp>
          <p:nvSpPr>
            <p:cNvPr id="12" name="Freeform: Shape 22">
              <a:extLst>
                <a:ext uri="{FF2B5EF4-FFF2-40B4-BE49-F238E27FC236}">
                  <a16:creationId xmlns:a16="http://schemas.microsoft.com/office/drawing/2014/main" id="{412D49F5-36A6-6302-7DD2-4D9F38AE3427}"/>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sz="2399"/>
            </a:p>
          </p:txBody>
        </p:sp>
        <p:sp>
          <p:nvSpPr>
            <p:cNvPr id="13" name="Freeform: Shape 23">
              <a:extLst>
                <a:ext uri="{FF2B5EF4-FFF2-40B4-BE49-F238E27FC236}">
                  <a16:creationId xmlns:a16="http://schemas.microsoft.com/office/drawing/2014/main" id="{539ED9FC-DCEC-45F6-3667-374F3820ADCB}"/>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sz="2399"/>
            </a:p>
          </p:txBody>
        </p:sp>
        <p:sp>
          <p:nvSpPr>
            <p:cNvPr id="14" name="Freeform: Shape 24">
              <a:extLst>
                <a:ext uri="{FF2B5EF4-FFF2-40B4-BE49-F238E27FC236}">
                  <a16:creationId xmlns:a16="http://schemas.microsoft.com/office/drawing/2014/main" id="{C90F6C26-F57D-916D-4B42-6A77E4A7332B}"/>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sz="2399"/>
            </a:p>
          </p:txBody>
        </p:sp>
        <p:sp>
          <p:nvSpPr>
            <p:cNvPr id="15" name="Freeform: Shape 25">
              <a:extLst>
                <a:ext uri="{FF2B5EF4-FFF2-40B4-BE49-F238E27FC236}">
                  <a16:creationId xmlns:a16="http://schemas.microsoft.com/office/drawing/2014/main" id="{AF6A9FD4-F657-A851-1552-3DD5CBAD425A}"/>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sz="2399"/>
            </a:p>
          </p:txBody>
        </p:sp>
        <p:sp>
          <p:nvSpPr>
            <p:cNvPr id="16" name="Freeform: Shape 26">
              <a:extLst>
                <a:ext uri="{FF2B5EF4-FFF2-40B4-BE49-F238E27FC236}">
                  <a16:creationId xmlns:a16="http://schemas.microsoft.com/office/drawing/2014/main" id="{6972E03C-E933-6434-B887-7114AD4E0621}"/>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sz="2399"/>
            </a:p>
          </p:txBody>
        </p:sp>
        <p:sp>
          <p:nvSpPr>
            <p:cNvPr id="17" name="Freeform: Shape 27">
              <a:extLst>
                <a:ext uri="{FF2B5EF4-FFF2-40B4-BE49-F238E27FC236}">
                  <a16:creationId xmlns:a16="http://schemas.microsoft.com/office/drawing/2014/main" id="{85128753-82CC-4329-A953-E714DC005AE6}"/>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sz="2399"/>
            </a:p>
          </p:txBody>
        </p:sp>
        <p:sp>
          <p:nvSpPr>
            <p:cNvPr id="18" name="Freeform: Shape 28">
              <a:extLst>
                <a:ext uri="{FF2B5EF4-FFF2-40B4-BE49-F238E27FC236}">
                  <a16:creationId xmlns:a16="http://schemas.microsoft.com/office/drawing/2014/main" id="{4F491CD8-A772-01ED-451B-7CBA4497BA67}"/>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sz="2399"/>
            </a:p>
          </p:txBody>
        </p:sp>
        <p:sp>
          <p:nvSpPr>
            <p:cNvPr id="19" name="Freeform: Shape 29">
              <a:extLst>
                <a:ext uri="{FF2B5EF4-FFF2-40B4-BE49-F238E27FC236}">
                  <a16:creationId xmlns:a16="http://schemas.microsoft.com/office/drawing/2014/main" id="{B9F8E0B9-7EA3-E2E3-2FAC-B0A2343BB1E3}"/>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sz="2399"/>
            </a:p>
          </p:txBody>
        </p:sp>
        <p:sp>
          <p:nvSpPr>
            <p:cNvPr id="20" name="Freeform: Shape 30">
              <a:extLst>
                <a:ext uri="{FF2B5EF4-FFF2-40B4-BE49-F238E27FC236}">
                  <a16:creationId xmlns:a16="http://schemas.microsoft.com/office/drawing/2014/main" id="{77258426-0D9F-625B-77C0-9E12925B4815}"/>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sz="2399"/>
            </a:p>
          </p:txBody>
        </p:sp>
        <p:sp>
          <p:nvSpPr>
            <p:cNvPr id="21" name="Freeform: Shape 34">
              <a:extLst>
                <a:ext uri="{FF2B5EF4-FFF2-40B4-BE49-F238E27FC236}">
                  <a16:creationId xmlns:a16="http://schemas.microsoft.com/office/drawing/2014/main" id="{73EB391D-D056-8E10-F0BF-71976213BA47}"/>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sz="2399"/>
            </a:p>
          </p:txBody>
        </p:sp>
        <p:sp>
          <p:nvSpPr>
            <p:cNvPr id="22" name="Freeform: Shape 35">
              <a:extLst>
                <a:ext uri="{FF2B5EF4-FFF2-40B4-BE49-F238E27FC236}">
                  <a16:creationId xmlns:a16="http://schemas.microsoft.com/office/drawing/2014/main" id="{280FB88C-9C53-C70E-CB2F-4E52E0719044}"/>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sz="2399"/>
            </a:p>
          </p:txBody>
        </p:sp>
        <p:sp>
          <p:nvSpPr>
            <p:cNvPr id="23" name="Freeform: Shape 36">
              <a:extLst>
                <a:ext uri="{FF2B5EF4-FFF2-40B4-BE49-F238E27FC236}">
                  <a16:creationId xmlns:a16="http://schemas.microsoft.com/office/drawing/2014/main" id="{68550084-6683-82B4-86F0-8B120D92A99E}"/>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sz="2399"/>
            </a:p>
          </p:txBody>
        </p:sp>
      </p:grpSp>
      <p:grpSp>
        <p:nvGrpSpPr>
          <p:cNvPr id="41" name="Graphic 23">
            <a:extLst>
              <a:ext uri="{FF2B5EF4-FFF2-40B4-BE49-F238E27FC236}">
                <a16:creationId xmlns:a16="http://schemas.microsoft.com/office/drawing/2014/main" id="{5AB7E79B-1A53-89C4-B24A-9ABEA7682BC1}"/>
              </a:ext>
            </a:extLst>
          </p:cNvPr>
          <p:cNvGrpSpPr/>
          <p:nvPr/>
        </p:nvGrpSpPr>
        <p:grpSpPr>
          <a:xfrm>
            <a:off x="1549150" y="4362821"/>
            <a:ext cx="969266" cy="246322"/>
            <a:chOff x="2065531" y="5817094"/>
            <a:chExt cx="1292355" cy="328429"/>
          </a:xfrm>
        </p:grpSpPr>
        <p:sp>
          <p:nvSpPr>
            <p:cNvPr id="42" name="Freeform 41">
              <a:extLst>
                <a:ext uri="{FF2B5EF4-FFF2-40B4-BE49-F238E27FC236}">
                  <a16:creationId xmlns:a16="http://schemas.microsoft.com/office/drawing/2014/main" id="{80EA2668-2248-C734-D9CB-4C17A9935034}"/>
                </a:ext>
              </a:extLst>
            </p:cNvPr>
            <p:cNvSpPr/>
            <p:nvPr/>
          </p:nvSpPr>
          <p:spPr>
            <a:xfrm>
              <a:off x="2065531" y="5987560"/>
              <a:ext cx="137554" cy="95631"/>
            </a:xfrm>
            <a:custGeom>
              <a:avLst/>
              <a:gdLst>
                <a:gd name="connsiteX0" fmla="*/ 137529 w 137554"/>
                <a:gd name="connsiteY0" fmla="*/ 47071 h 95631"/>
                <a:gd name="connsiteX1" fmla="*/ 137529 w 137554"/>
                <a:gd name="connsiteY1" fmla="*/ 47071 h 95631"/>
                <a:gd name="connsiteX2" fmla="*/ 117182 w 137554"/>
                <a:gd name="connsiteY2" fmla="*/ 55963 h 95631"/>
                <a:gd name="connsiteX3" fmla="*/ 87135 w 137554"/>
                <a:gd name="connsiteY3" fmla="*/ 44089 h 95631"/>
                <a:gd name="connsiteX4" fmla="*/ 72583 w 137554"/>
                <a:gd name="connsiteY4" fmla="*/ 18381 h 95631"/>
                <a:gd name="connsiteX5" fmla="*/ 33804 w 137554"/>
                <a:gd name="connsiteY5" fmla="*/ 571 h 95631"/>
                <a:gd name="connsiteX6" fmla="*/ 6667 w 137554"/>
                <a:gd name="connsiteY6" fmla="*/ 69797 h 95631"/>
                <a:gd name="connsiteX7" fmla="*/ 113328 w 137554"/>
                <a:gd name="connsiteY7" fmla="*/ 74740 h 95631"/>
                <a:gd name="connsiteX8" fmla="*/ 137555 w 137554"/>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54" h="95631">
                  <a:moveTo>
                    <a:pt x="137529" y="47071"/>
                  </a:moveTo>
                  <a:lnTo>
                    <a:pt x="137529" y="47071"/>
                  </a:lnTo>
                  <a:cubicBezTo>
                    <a:pt x="131708" y="53007"/>
                    <a:pt x="123003" y="54969"/>
                    <a:pt x="117182" y="55963"/>
                  </a:cubicBezTo>
                  <a:cubicBezTo>
                    <a:pt x="106511" y="56957"/>
                    <a:pt x="94869" y="53007"/>
                    <a:pt x="87135" y="44089"/>
                  </a:cubicBezTo>
                  <a:cubicBezTo>
                    <a:pt x="81314" y="36191"/>
                    <a:pt x="78404" y="26306"/>
                    <a:pt x="72583" y="18381"/>
                  </a:cubicBezTo>
                  <a:cubicBezTo>
                    <a:pt x="62882" y="6508"/>
                    <a:pt x="48330" y="-2384"/>
                    <a:pt x="33804" y="571"/>
                  </a:cubicBezTo>
                  <a:cubicBezTo>
                    <a:pt x="3757" y="6508"/>
                    <a:pt x="-8855" y="44089"/>
                    <a:pt x="6667" y="69797"/>
                  </a:cubicBezTo>
                  <a:cubicBezTo>
                    <a:pt x="30894" y="106385"/>
                    <a:pt x="85195" y="100448"/>
                    <a:pt x="113328" y="74740"/>
                  </a:cubicBezTo>
                  <a:cubicBezTo>
                    <a:pt x="122059" y="66816"/>
                    <a:pt x="130790" y="57924"/>
                    <a:pt x="137555" y="47045"/>
                  </a:cubicBezTo>
                </a:path>
              </a:pathLst>
            </a:custGeom>
            <a:solidFill>
              <a:srgbClr val="C92129"/>
            </a:solidFill>
            <a:ln w="0" cap="flat">
              <a:noFill/>
              <a:prstDash val="solid"/>
              <a:miter/>
            </a:ln>
          </p:spPr>
          <p:txBody>
            <a:bodyPr rtlCol="0" anchor="ctr"/>
            <a:lstStyle/>
            <a:p>
              <a:endParaRPr lang="fi-FI" sz="1013"/>
            </a:p>
          </p:txBody>
        </p:sp>
        <p:sp>
          <p:nvSpPr>
            <p:cNvPr id="43" name="Freeform 42">
              <a:extLst>
                <a:ext uri="{FF2B5EF4-FFF2-40B4-BE49-F238E27FC236}">
                  <a16:creationId xmlns:a16="http://schemas.microsoft.com/office/drawing/2014/main" id="{C142DF35-4536-F200-1361-029761CD0E07}"/>
                </a:ext>
              </a:extLst>
            </p:cNvPr>
            <p:cNvSpPr/>
            <p:nvPr/>
          </p:nvSpPr>
          <p:spPr>
            <a:xfrm>
              <a:off x="3220191" y="5987560"/>
              <a:ext cx="137695" cy="95631"/>
            </a:xfrm>
            <a:custGeom>
              <a:avLst/>
              <a:gdLst>
                <a:gd name="connsiteX0" fmla="*/ 26 w 137695"/>
                <a:gd name="connsiteY0" fmla="*/ 47071 h 95631"/>
                <a:gd name="connsiteX1" fmla="*/ 26 w 137695"/>
                <a:gd name="connsiteY1" fmla="*/ 47071 h 95631"/>
                <a:gd name="connsiteX2" fmla="*/ 19429 w 137695"/>
                <a:gd name="connsiteY2" fmla="*/ 55963 h 95631"/>
                <a:gd name="connsiteX3" fmla="*/ 49476 w 137695"/>
                <a:gd name="connsiteY3" fmla="*/ 44089 h 95631"/>
                <a:gd name="connsiteX4" fmla="*/ 64028 w 137695"/>
                <a:gd name="connsiteY4" fmla="*/ 18381 h 95631"/>
                <a:gd name="connsiteX5" fmla="*/ 103777 w 137695"/>
                <a:gd name="connsiteY5" fmla="*/ 571 h 95631"/>
                <a:gd name="connsiteX6" fmla="*/ 129944 w 137695"/>
                <a:gd name="connsiteY6" fmla="*/ 69797 h 95631"/>
                <a:gd name="connsiteX7" fmla="*/ 23283 w 137695"/>
                <a:gd name="connsiteY7" fmla="*/ 74740 h 95631"/>
                <a:gd name="connsiteX8" fmla="*/ 0 w 137695"/>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95" h="95631">
                  <a:moveTo>
                    <a:pt x="26" y="47071"/>
                  </a:moveTo>
                  <a:lnTo>
                    <a:pt x="26" y="47071"/>
                  </a:lnTo>
                  <a:cubicBezTo>
                    <a:pt x="5847" y="53007"/>
                    <a:pt x="14578" y="54969"/>
                    <a:pt x="19429" y="55963"/>
                  </a:cubicBezTo>
                  <a:cubicBezTo>
                    <a:pt x="31070" y="56957"/>
                    <a:pt x="41741" y="53007"/>
                    <a:pt x="49476" y="44089"/>
                  </a:cubicBezTo>
                  <a:cubicBezTo>
                    <a:pt x="55297" y="36191"/>
                    <a:pt x="58207" y="26306"/>
                    <a:pt x="64028" y="18381"/>
                  </a:cubicBezTo>
                  <a:cubicBezTo>
                    <a:pt x="73729" y="6508"/>
                    <a:pt x="88255" y="-2384"/>
                    <a:pt x="103777" y="571"/>
                  </a:cubicBezTo>
                  <a:cubicBezTo>
                    <a:pt x="133824" y="6508"/>
                    <a:pt x="147458" y="44089"/>
                    <a:pt x="129944" y="69797"/>
                  </a:cubicBezTo>
                  <a:cubicBezTo>
                    <a:pt x="105717" y="106385"/>
                    <a:pt x="51390" y="100448"/>
                    <a:pt x="23283" y="74740"/>
                  </a:cubicBezTo>
                  <a:cubicBezTo>
                    <a:pt x="14552" y="66816"/>
                    <a:pt x="6791" y="57924"/>
                    <a:pt x="0" y="47045"/>
                  </a:cubicBezTo>
                </a:path>
              </a:pathLst>
            </a:custGeom>
            <a:solidFill>
              <a:srgbClr val="C92129"/>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8EEDF409-4FAB-D74E-7D84-AE132C293E6A}"/>
                </a:ext>
              </a:extLst>
            </p:cNvPr>
            <p:cNvSpPr/>
            <p:nvPr/>
          </p:nvSpPr>
          <p:spPr>
            <a:xfrm>
              <a:off x="3032119" y="5837859"/>
              <a:ext cx="102780" cy="33606"/>
            </a:xfrm>
            <a:custGeom>
              <a:avLst/>
              <a:gdLst>
                <a:gd name="connsiteX0" fmla="*/ 88229 w 102780"/>
                <a:gd name="connsiteY0" fmla="*/ 0 h 33606"/>
                <a:gd name="connsiteX1" fmla="*/ 14552 w 102780"/>
                <a:gd name="connsiteY1" fmla="*/ 0 h 33606"/>
                <a:gd name="connsiteX2" fmla="*/ 0 w 102780"/>
                <a:gd name="connsiteY2" fmla="*/ 15822 h 33606"/>
                <a:gd name="connsiteX3" fmla="*/ 14552 w 102780"/>
                <a:gd name="connsiteY3" fmla="*/ 33606 h 33606"/>
                <a:gd name="connsiteX4" fmla="*/ 88229 w 102780"/>
                <a:gd name="connsiteY4" fmla="*/ 33606 h 33606"/>
                <a:gd name="connsiteX5" fmla="*/ 102780 w 102780"/>
                <a:gd name="connsiteY5" fmla="*/ 16816 h 33606"/>
                <a:gd name="connsiteX6" fmla="*/ 88229 w 102780"/>
                <a:gd name="connsiteY6" fmla="*/ 0 h 3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80" h="33606">
                  <a:moveTo>
                    <a:pt x="88229" y="0"/>
                  </a:moveTo>
                  <a:lnTo>
                    <a:pt x="14552" y="0"/>
                  </a:lnTo>
                  <a:cubicBezTo>
                    <a:pt x="6791" y="0"/>
                    <a:pt x="0" y="7924"/>
                    <a:pt x="0" y="15822"/>
                  </a:cubicBezTo>
                  <a:cubicBezTo>
                    <a:pt x="0" y="24714"/>
                    <a:pt x="6791" y="32638"/>
                    <a:pt x="14552" y="33606"/>
                  </a:cubicBezTo>
                  <a:lnTo>
                    <a:pt x="88229" y="33606"/>
                  </a:lnTo>
                  <a:cubicBezTo>
                    <a:pt x="95989" y="32612"/>
                    <a:pt x="101810" y="24714"/>
                    <a:pt x="102780" y="16816"/>
                  </a:cubicBezTo>
                  <a:cubicBezTo>
                    <a:pt x="102780" y="8892"/>
                    <a:pt x="95989" y="0"/>
                    <a:pt x="88229" y="0"/>
                  </a:cubicBezTo>
                </a:path>
              </a:pathLst>
            </a:custGeom>
            <a:solidFill>
              <a:srgbClr val="4F2970"/>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0FD97E58-6B3B-B28B-D5B1-0795D14ABB6F}"/>
                </a:ext>
              </a:extLst>
            </p:cNvPr>
            <p:cNvSpPr/>
            <p:nvPr/>
          </p:nvSpPr>
          <p:spPr>
            <a:xfrm>
              <a:off x="2527893" y="5884332"/>
              <a:ext cx="148375" cy="145356"/>
            </a:xfrm>
            <a:custGeom>
              <a:avLst/>
              <a:gdLst>
                <a:gd name="connsiteX0" fmla="*/ 135764 w 148375"/>
                <a:gd name="connsiteY0" fmla="*/ 119648 h 145356"/>
                <a:gd name="connsiteX1" fmla="*/ 135764 w 148375"/>
                <a:gd name="connsiteY1" fmla="*/ 119648 h 145356"/>
                <a:gd name="connsiteX2" fmla="*/ 133824 w 148375"/>
                <a:gd name="connsiteY2" fmla="*/ 105787 h 145356"/>
                <a:gd name="connsiteX3" fmla="*/ 133824 w 148375"/>
                <a:gd name="connsiteY3" fmla="*/ 83035 h 145356"/>
                <a:gd name="connsiteX4" fmla="*/ 103750 w 148375"/>
                <a:gd name="connsiteY4" fmla="*/ 4917 h 145356"/>
                <a:gd name="connsiteX5" fmla="*/ 61091 w 148375"/>
                <a:gd name="connsiteY5" fmla="*/ 33606 h 145356"/>
                <a:gd name="connsiteX6" fmla="*/ 23283 w 148375"/>
                <a:gd name="connsiteY6" fmla="*/ 0 h 145356"/>
                <a:gd name="connsiteX7" fmla="*/ 0 w 148375"/>
                <a:gd name="connsiteY7" fmla="*/ 11873 h 145356"/>
                <a:gd name="connsiteX8" fmla="*/ 14526 w 148375"/>
                <a:gd name="connsiteY8" fmla="*/ 36588 h 145356"/>
                <a:gd name="connsiteX9" fmla="*/ 14526 w 148375"/>
                <a:gd name="connsiteY9" fmla="*/ 121636 h 145356"/>
                <a:gd name="connsiteX10" fmla="*/ 37808 w 148375"/>
                <a:gd name="connsiteY10" fmla="*/ 145356 h 145356"/>
                <a:gd name="connsiteX11" fmla="*/ 61091 w 148375"/>
                <a:gd name="connsiteY11" fmla="*/ 121636 h 145356"/>
                <a:gd name="connsiteX12" fmla="*/ 61091 w 148375"/>
                <a:gd name="connsiteY12" fmla="*/ 59340 h 145356"/>
                <a:gd name="connsiteX13" fmla="*/ 76613 w 148375"/>
                <a:gd name="connsiteY13" fmla="*/ 38575 h 145356"/>
                <a:gd name="connsiteX14" fmla="*/ 87285 w 148375"/>
                <a:gd name="connsiteY14" fmla="*/ 51416 h 145356"/>
                <a:gd name="connsiteX15" fmla="*/ 87285 w 148375"/>
                <a:gd name="connsiteY15" fmla="*/ 110756 h 145356"/>
                <a:gd name="connsiteX16" fmla="*/ 88255 w 148375"/>
                <a:gd name="connsiteY16" fmla="*/ 116667 h 145356"/>
                <a:gd name="connsiteX17" fmla="*/ 90195 w 148375"/>
                <a:gd name="connsiteY17" fmla="*/ 125559 h 145356"/>
                <a:gd name="connsiteX18" fmla="*/ 125093 w 148375"/>
                <a:gd name="connsiteY18" fmla="*/ 145330 h 145356"/>
                <a:gd name="connsiteX19" fmla="*/ 148376 w 148375"/>
                <a:gd name="connsiteY19" fmla="*/ 133457 h 145356"/>
                <a:gd name="connsiteX20" fmla="*/ 135764 w 148375"/>
                <a:gd name="connsiteY20" fmla="*/ 119622 h 14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75" h="145356">
                  <a:moveTo>
                    <a:pt x="135764" y="119648"/>
                  </a:moveTo>
                  <a:lnTo>
                    <a:pt x="135764" y="119648"/>
                  </a:lnTo>
                  <a:cubicBezTo>
                    <a:pt x="134794" y="114706"/>
                    <a:pt x="133824" y="110756"/>
                    <a:pt x="133824" y="105787"/>
                  </a:cubicBezTo>
                  <a:lnTo>
                    <a:pt x="133824" y="83035"/>
                  </a:lnTo>
                  <a:cubicBezTo>
                    <a:pt x="134794" y="54371"/>
                    <a:pt x="139645" y="4917"/>
                    <a:pt x="103750" y="4917"/>
                  </a:cubicBezTo>
                  <a:cubicBezTo>
                    <a:pt x="79524" y="4917"/>
                    <a:pt x="64972" y="26676"/>
                    <a:pt x="61091" y="33606"/>
                  </a:cubicBezTo>
                  <a:cubicBezTo>
                    <a:pt x="60121" y="13835"/>
                    <a:pt x="45596" y="0"/>
                    <a:pt x="23283" y="0"/>
                  </a:cubicBezTo>
                  <a:cubicBezTo>
                    <a:pt x="8731" y="0"/>
                    <a:pt x="0" y="11873"/>
                    <a:pt x="0" y="11873"/>
                  </a:cubicBezTo>
                  <a:cubicBezTo>
                    <a:pt x="0" y="11873"/>
                    <a:pt x="14526" y="16816"/>
                    <a:pt x="14526" y="36588"/>
                  </a:cubicBezTo>
                  <a:lnTo>
                    <a:pt x="14526" y="121636"/>
                  </a:lnTo>
                  <a:cubicBezTo>
                    <a:pt x="14526" y="133509"/>
                    <a:pt x="23257" y="145356"/>
                    <a:pt x="37808" y="145356"/>
                  </a:cubicBezTo>
                  <a:cubicBezTo>
                    <a:pt x="52360" y="145356"/>
                    <a:pt x="61091" y="133483"/>
                    <a:pt x="61091" y="121636"/>
                  </a:cubicBezTo>
                  <a:lnTo>
                    <a:pt x="61091" y="59340"/>
                  </a:lnTo>
                  <a:cubicBezTo>
                    <a:pt x="63032" y="49455"/>
                    <a:pt x="67882" y="38575"/>
                    <a:pt x="76613" y="38575"/>
                  </a:cubicBezTo>
                  <a:cubicBezTo>
                    <a:pt x="86314" y="38575"/>
                    <a:pt x="87285" y="51416"/>
                    <a:pt x="87285" y="51416"/>
                  </a:cubicBezTo>
                  <a:lnTo>
                    <a:pt x="87285" y="110756"/>
                  </a:lnTo>
                  <a:cubicBezTo>
                    <a:pt x="87285" y="112744"/>
                    <a:pt x="87285" y="114706"/>
                    <a:pt x="88255" y="116667"/>
                  </a:cubicBezTo>
                  <a:cubicBezTo>
                    <a:pt x="88255" y="119648"/>
                    <a:pt x="89225" y="122604"/>
                    <a:pt x="90195" y="125559"/>
                  </a:cubicBezTo>
                  <a:cubicBezTo>
                    <a:pt x="96016" y="137432"/>
                    <a:pt x="108627" y="145330"/>
                    <a:pt x="125093" y="145330"/>
                  </a:cubicBezTo>
                  <a:cubicBezTo>
                    <a:pt x="139645" y="145330"/>
                    <a:pt x="148376" y="133457"/>
                    <a:pt x="148376" y="133457"/>
                  </a:cubicBezTo>
                  <a:cubicBezTo>
                    <a:pt x="148376" y="133457"/>
                    <a:pt x="139645" y="130502"/>
                    <a:pt x="135764" y="119622"/>
                  </a:cubicBezTo>
                </a:path>
              </a:pathLst>
            </a:custGeom>
            <a:solidFill>
              <a:srgbClr val="4F297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0376CA88-EB04-7522-E3ED-9BE199C1F1D4}"/>
                </a:ext>
              </a:extLst>
            </p:cNvPr>
            <p:cNvSpPr/>
            <p:nvPr/>
          </p:nvSpPr>
          <p:spPr>
            <a:xfrm>
              <a:off x="2958363" y="5817094"/>
              <a:ext cx="63136" cy="212594"/>
            </a:xfrm>
            <a:custGeom>
              <a:avLst/>
              <a:gdLst>
                <a:gd name="connsiteX0" fmla="*/ 50473 w 63136"/>
                <a:gd name="connsiteY0" fmla="*/ 186887 h 212594"/>
                <a:gd name="connsiteX1" fmla="*/ 50473 w 63136"/>
                <a:gd name="connsiteY1" fmla="*/ 186887 h 212594"/>
                <a:gd name="connsiteX2" fmla="*/ 49503 w 63136"/>
                <a:gd name="connsiteY2" fmla="*/ 173026 h 212594"/>
                <a:gd name="connsiteX3" fmla="*/ 49503 w 63136"/>
                <a:gd name="connsiteY3" fmla="*/ 25708 h 212594"/>
                <a:gd name="connsiteX4" fmla="*/ 24306 w 63136"/>
                <a:gd name="connsiteY4" fmla="*/ 0 h 212594"/>
                <a:gd name="connsiteX5" fmla="*/ 79 w 63136"/>
                <a:gd name="connsiteY5" fmla="*/ 25708 h 212594"/>
                <a:gd name="connsiteX6" fmla="*/ 79 w 63136"/>
                <a:gd name="connsiteY6" fmla="*/ 156236 h 212594"/>
                <a:gd name="connsiteX7" fmla="*/ 3960 w 63136"/>
                <a:gd name="connsiteY7" fmla="*/ 190836 h 212594"/>
                <a:gd name="connsiteX8" fmla="*/ 39854 w 63136"/>
                <a:gd name="connsiteY8" fmla="*/ 212595 h 212594"/>
                <a:gd name="connsiteX9" fmla="*/ 63137 w 63136"/>
                <a:gd name="connsiteY9" fmla="*/ 200722 h 212594"/>
                <a:gd name="connsiteX10" fmla="*/ 50525 w 63136"/>
                <a:gd name="connsiteY10" fmla="*/ 186887 h 2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36" h="212594">
                  <a:moveTo>
                    <a:pt x="50473" y="186887"/>
                  </a:moveTo>
                  <a:lnTo>
                    <a:pt x="50473" y="186887"/>
                  </a:lnTo>
                  <a:cubicBezTo>
                    <a:pt x="49503" y="181944"/>
                    <a:pt x="49503" y="177995"/>
                    <a:pt x="49503" y="173026"/>
                  </a:cubicBezTo>
                  <a:lnTo>
                    <a:pt x="49503" y="25708"/>
                  </a:lnTo>
                  <a:cubicBezTo>
                    <a:pt x="49503" y="10879"/>
                    <a:pt x="37861" y="0"/>
                    <a:pt x="24306" y="0"/>
                  </a:cubicBezTo>
                  <a:cubicBezTo>
                    <a:pt x="10750" y="0"/>
                    <a:pt x="79" y="10879"/>
                    <a:pt x="79" y="25708"/>
                  </a:cubicBezTo>
                  <a:lnTo>
                    <a:pt x="79" y="156236"/>
                  </a:lnTo>
                  <a:cubicBezTo>
                    <a:pt x="79" y="168109"/>
                    <a:pt x="-891" y="179956"/>
                    <a:pt x="3960" y="190836"/>
                  </a:cubicBezTo>
                  <a:cubicBezTo>
                    <a:pt x="9780" y="203703"/>
                    <a:pt x="23362" y="212595"/>
                    <a:pt x="39854" y="212595"/>
                  </a:cubicBezTo>
                  <a:cubicBezTo>
                    <a:pt x="54380" y="212595"/>
                    <a:pt x="63137" y="200722"/>
                    <a:pt x="63137" y="200722"/>
                  </a:cubicBezTo>
                  <a:cubicBezTo>
                    <a:pt x="63137" y="200722"/>
                    <a:pt x="54406" y="197766"/>
                    <a:pt x="50525" y="186887"/>
                  </a:cubicBezTo>
                </a:path>
              </a:pathLst>
            </a:custGeom>
            <a:solidFill>
              <a:srgbClr val="4F297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AC120828-4BC0-80E3-28BE-3B87B444442D}"/>
                </a:ext>
              </a:extLst>
            </p:cNvPr>
            <p:cNvSpPr/>
            <p:nvPr/>
          </p:nvSpPr>
          <p:spPr>
            <a:xfrm>
              <a:off x="2395065" y="5888307"/>
              <a:ext cx="133824" cy="141407"/>
            </a:xfrm>
            <a:custGeom>
              <a:avLst/>
              <a:gdLst>
                <a:gd name="connsiteX0" fmla="*/ 66912 w 133824"/>
                <a:gd name="connsiteY0" fmla="*/ 0 h 141407"/>
                <a:gd name="connsiteX1" fmla="*/ 66912 w 133824"/>
                <a:gd name="connsiteY1" fmla="*/ 0 h 141407"/>
                <a:gd name="connsiteX2" fmla="*/ 0 w 133824"/>
                <a:gd name="connsiteY2" fmla="*/ 70220 h 141407"/>
                <a:gd name="connsiteX3" fmla="*/ 66912 w 133824"/>
                <a:gd name="connsiteY3" fmla="*/ 141407 h 141407"/>
                <a:gd name="connsiteX4" fmla="*/ 133824 w 133824"/>
                <a:gd name="connsiteY4" fmla="*/ 70220 h 141407"/>
                <a:gd name="connsiteX5" fmla="*/ 66912 w 133824"/>
                <a:gd name="connsiteY5" fmla="*/ 0 h 141407"/>
                <a:gd name="connsiteX6" fmla="*/ 67882 w 133824"/>
                <a:gd name="connsiteY6" fmla="*/ 111724 h 141407"/>
                <a:gd name="connsiteX7" fmla="*/ 66912 w 133824"/>
                <a:gd name="connsiteY7" fmla="*/ 111724 h 141407"/>
                <a:gd name="connsiteX8" fmla="*/ 48480 w 133824"/>
                <a:gd name="connsiteY8" fmla="*/ 70194 h 141407"/>
                <a:gd name="connsiteX9" fmla="*/ 66912 w 133824"/>
                <a:gd name="connsiteY9" fmla="*/ 29657 h 141407"/>
                <a:gd name="connsiteX10" fmla="*/ 67882 w 133824"/>
                <a:gd name="connsiteY10" fmla="*/ 29657 h 141407"/>
                <a:gd name="connsiteX11" fmla="*/ 86288 w 133824"/>
                <a:gd name="connsiteY11" fmla="*/ 70194 h 141407"/>
                <a:gd name="connsiteX12" fmla="*/ 67882 w 133824"/>
                <a:gd name="connsiteY12" fmla="*/ 111724 h 1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24" h="141407">
                  <a:moveTo>
                    <a:pt x="66912" y="0"/>
                  </a:moveTo>
                  <a:lnTo>
                    <a:pt x="66912" y="0"/>
                  </a:lnTo>
                  <a:cubicBezTo>
                    <a:pt x="30074" y="0"/>
                    <a:pt x="0" y="31645"/>
                    <a:pt x="0" y="70220"/>
                  </a:cubicBezTo>
                  <a:cubicBezTo>
                    <a:pt x="0" y="108795"/>
                    <a:pt x="30074" y="141407"/>
                    <a:pt x="66912" y="141407"/>
                  </a:cubicBezTo>
                  <a:cubicBezTo>
                    <a:pt x="103750" y="141407"/>
                    <a:pt x="133824" y="109763"/>
                    <a:pt x="133824" y="70220"/>
                  </a:cubicBezTo>
                  <a:cubicBezTo>
                    <a:pt x="133824" y="30677"/>
                    <a:pt x="103750" y="0"/>
                    <a:pt x="66912" y="0"/>
                  </a:cubicBezTo>
                  <a:moveTo>
                    <a:pt x="67882" y="111724"/>
                  </a:moveTo>
                  <a:lnTo>
                    <a:pt x="66912" y="111724"/>
                  </a:lnTo>
                  <a:cubicBezTo>
                    <a:pt x="54301" y="110730"/>
                    <a:pt x="48480" y="95902"/>
                    <a:pt x="48480" y="70194"/>
                  </a:cubicBezTo>
                  <a:cubicBezTo>
                    <a:pt x="48480" y="44486"/>
                    <a:pt x="56241" y="29657"/>
                    <a:pt x="66912" y="29657"/>
                  </a:cubicBezTo>
                  <a:lnTo>
                    <a:pt x="67882" y="29657"/>
                  </a:lnTo>
                  <a:cubicBezTo>
                    <a:pt x="78554" y="29657"/>
                    <a:pt x="86288" y="45479"/>
                    <a:pt x="86288" y="70194"/>
                  </a:cubicBezTo>
                  <a:cubicBezTo>
                    <a:pt x="86288" y="94908"/>
                    <a:pt x="80468" y="110730"/>
                    <a:pt x="67882" y="111724"/>
                  </a:cubicBezTo>
                </a:path>
              </a:pathLst>
            </a:custGeom>
            <a:solidFill>
              <a:srgbClr val="4F2970"/>
            </a:solidFill>
            <a:ln w="0" cap="flat">
              <a:noFill/>
              <a:prstDash val="solid"/>
              <a:miter/>
            </a:ln>
          </p:spPr>
          <p:txBody>
            <a:bodyPr rtlCol="0" anchor="ctr"/>
            <a:lstStyle/>
            <a:p>
              <a:endParaRPr lang="fi-FI" sz="1013"/>
            </a:p>
          </p:txBody>
        </p:sp>
        <p:sp>
          <p:nvSpPr>
            <p:cNvPr id="48" name="Freeform 47">
              <a:extLst>
                <a:ext uri="{FF2B5EF4-FFF2-40B4-BE49-F238E27FC236}">
                  <a16:creationId xmlns:a16="http://schemas.microsoft.com/office/drawing/2014/main" id="{B86F167E-1ECC-7DF8-4272-A0F1128E1ECF}"/>
                </a:ext>
              </a:extLst>
            </p:cNvPr>
            <p:cNvSpPr/>
            <p:nvPr/>
          </p:nvSpPr>
          <p:spPr>
            <a:xfrm>
              <a:off x="2676305" y="5817094"/>
              <a:ext cx="149309" cy="212620"/>
            </a:xfrm>
            <a:custGeom>
              <a:avLst/>
              <a:gdLst>
                <a:gd name="connsiteX0" fmla="*/ 136672 w 149309"/>
                <a:gd name="connsiteY0" fmla="*/ 186887 h 212620"/>
                <a:gd name="connsiteX1" fmla="*/ 136672 w 149309"/>
                <a:gd name="connsiteY1" fmla="*/ 186887 h 212620"/>
                <a:gd name="connsiteX2" fmla="*/ 134732 w 149309"/>
                <a:gd name="connsiteY2" fmla="*/ 173026 h 212620"/>
                <a:gd name="connsiteX3" fmla="*/ 134732 w 149309"/>
                <a:gd name="connsiteY3" fmla="*/ 25708 h 212620"/>
                <a:gd name="connsiteX4" fmla="*/ 110505 w 149309"/>
                <a:gd name="connsiteY4" fmla="*/ 0 h 212620"/>
                <a:gd name="connsiteX5" fmla="*/ 86278 w 149309"/>
                <a:gd name="connsiteY5" fmla="*/ 25708 h 212620"/>
                <a:gd name="connsiteX6" fmla="*/ 86278 w 149309"/>
                <a:gd name="connsiteY6" fmla="*/ 95902 h 212620"/>
                <a:gd name="connsiteX7" fmla="*/ 46530 w 149309"/>
                <a:gd name="connsiteY7" fmla="*/ 72181 h 212620"/>
                <a:gd name="connsiteX8" fmla="*/ 25187 w 149309"/>
                <a:gd name="connsiteY8" fmla="*/ 204697 h 212620"/>
                <a:gd name="connsiteX9" fmla="*/ 64936 w 149309"/>
                <a:gd name="connsiteY9" fmla="*/ 210633 h 212620"/>
                <a:gd name="connsiteX10" fmla="*/ 89189 w 149309"/>
                <a:gd name="connsiteY10" fmla="*/ 188874 h 212620"/>
                <a:gd name="connsiteX11" fmla="*/ 90159 w 149309"/>
                <a:gd name="connsiteY11" fmla="*/ 190862 h 212620"/>
                <a:gd name="connsiteX12" fmla="*/ 126027 w 149309"/>
                <a:gd name="connsiteY12" fmla="*/ 212621 h 212620"/>
                <a:gd name="connsiteX13" fmla="*/ 149310 w 149309"/>
                <a:gd name="connsiteY13" fmla="*/ 200748 h 212620"/>
                <a:gd name="connsiteX14" fmla="*/ 136698 w 149309"/>
                <a:gd name="connsiteY14" fmla="*/ 186913 h 212620"/>
                <a:gd name="connsiteX15" fmla="*/ 63939 w 149309"/>
                <a:gd name="connsiteY15" fmla="*/ 177995 h 212620"/>
                <a:gd name="connsiteX16" fmla="*/ 63939 w 149309"/>
                <a:gd name="connsiteY16" fmla="*/ 177995 h 212620"/>
                <a:gd name="connsiteX17" fmla="*/ 44537 w 149309"/>
                <a:gd name="connsiteY17" fmla="*/ 142401 h 212620"/>
                <a:gd name="connsiteX18" fmla="*/ 63939 w 149309"/>
                <a:gd name="connsiteY18" fmla="*/ 106781 h 212620"/>
                <a:gd name="connsiteX19" fmla="*/ 83315 w 149309"/>
                <a:gd name="connsiteY19" fmla="*/ 142401 h 212620"/>
                <a:gd name="connsiteX20" fmla="*/ 63939 w 149309"/>
                <a:gd name="connsiteY20" fmla="*/ 177995 h 2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309" h="212620">
                  <a:moveTo>
                    <a:pt x="136672" y="186887"/>
                  </a:moveTo>
                  <a:lnTo>
                    <a:pt x="136672" y="186887"/>
                  </a:lnTo>
                  <a:cubicBezTo>
                    <a:pt x="135702" y="181944"/>
                    <a:pt x="135702" y="177995"/>
                    <a:pt x="134732" y="173026"/>
                  </a:cubicBezTo>
                  <a:lnTo>
                    <a:pt x="134732" y="25708"/>
                  </a:lnTo>
                  <a:cubicBezTo>
                    <a:pt x="134732" y="10879"/>
                    <a:pt x="124060" y="0"/>
                    <a:pt x="110505" y="0"/>
                  </a:cubicBezTo>
                  <a:cubicBezTo>
                    <a:pt x="96950" y="0"/>
                    <a:pt x="86278" y="10879"/>
                    <a:pt x="86278" y="25708"/>
                  </a:cubicBezTo>
                  <a:lnTo>
                    <a:pt x="86278" y="95902"/>
                  </a:lnTo>
                  <a:cubicBezTo>
                    <a:pt x="80458" y="87010"/>
                    <a:pt x="66876" y="72181"/>
                    <a:pt x="46530" y="72181"/>
                  </a:cubicBezTo>
                  <a:cubicBezTo>
                    <a:pt x="-9711" y="72181"/>
                    <a:pt x="-12622" y="178963"/>
                    <a:pt x="25187" y="204697"/>
                  </a:cubicBezTo>
                  <a:cubicBezTo>
                    <a:pt x="36802" y="212595"/>
                    <a:pt x="53294" y="214582"/>
                    <a:pt x="64936" y="210633"/>
                  </a:cubicBezTo>
                  <a:cubicBezTo>
                    <a:pt x="73667" y="208646"/>
                    <a:pt x="87248" y="199754"/>
                    <a:pt x="89189" y="188874"/>
                  </a:cubicBezTo>
                  <a:cubicBezTo>
                    <a:pt x="90159" y="189868"/>
                    <a:pt x="90159" y="190862"/>
                    <a:pt x="90159" y="190862"/>
                  </a:cubicBezTo>
                  <a:cubicBezTo>
                    <a:pt x="95979" y="203729"/>
                    <a:pt x="109561" y="212621"/>
                    <a:pt x="126027" y="212621"/>
                  </a:cubicBezTo>
                  <a:cubicBezTo>
                    <a:pt x="140579" y="212621"/>
                    <a:pt x="149310" y="200748"/>
                    <a:pt x="149310" y="200748"/>
                  </a:cubicBezTo>
                  <a:cubicBezTo>
                    <a:pt x="149310" y="200748"/>
                    <a:pt x="140579" y="197792"/>
                    <a:pt x="136698" y="186913"/>
                  </a:cubicBezTo>
                  <a:moveTo>
                    <a:pt x="63939" y="177995"/>
                  </a:moveTo>
                  <a:lnTo>
                    <a:pt x="63939" y="177995"/>
                  </a:lnTo>
                  <a:cubicBezTo>
                    <a:pt x="51328" y="177995"/>
                    <a:pt x="44537" y="164160"/>
                    <a:pt x="44537" y="142401"/>
                  </a:cubicBezTo>
                  <a:cubicBezTo>
                    <a:pt x="44537" y="120642"/>
                    <a:pt x="53268" y="106781"/>
                    <a:pt x="63939" y="106781"/>
                  </a:cubicBezTo>
                  <a:cubicBezTo>
                    <a:pt x="74611" y="106781"/>
                    <a:pt x="83315" y="120642"/>
                    <a:pt x="83315" y="142401"/>
                  </a:cubicBezTo>
                  <a:cubicBezTo>
                    <a:pt x="83315" y="164160"/>
                    <a:pt x="76525" y="177995"/>
                    <a:pt x="63939" y="177995"/>
                  </a:cubicBezTo>
                </a:path>
              </a:pathLst>
            </a:custGeom>
            <a:solidFill>
              <a:srgbClr val="4F2970"/>
            </a:solidFill>
            <a:ln w="0" cap="flat">
              <a:noFill/>
              <a:prstDash val="solid"/>
              <a:miter/>
            </a:ln>
          </p:spPr>
          <p:txBody>
            <a:bodyPr rtlCol="0" anchor="ctr"/>
            <a:lstStyle/>
            <a:p>
              <a:endParaRPr lang="fi-FI" sz="1013"/>
            </a:p>
          </p:txBody>
        </p:sp>
        <p:sp>
          <p:nvSpPr>
            <p:cNvPr id="49" name="Freeform 48">
              <a:extLst>
                <a:ext uri="{FF2B5EF4-FFF2-40B4-BE49-F238E27FC236}">
                  <a16:creationId xmlns:a16="http://schemas.microsoft.com/office/drawing/2014/main" id="{5AF6652D-2476-3EA9-30DC-0F5DD2FF3020}"/>
                </a:ext>
              </a:extLst>
            </p:cNvPr>
            <p:cNvSpPr/>
            <p:nvPr/>
          </p:nvSpPr>
          <p:spPr>
            <a:xfrm>
              <a:off x="2824566" y="5888281"/>
              <a:ext cx="122182" cy="141381"/>
            </a:xfrm>
            <a:custGeom>
              <a:avLst/>
              <a:gdLst>
                <a:gd name="connsiteX0" fmla="*/ 116388 w 122182"/>
                <a:gd name="connsiteY0" fmla="*/ 97915 h 141381"/>
                <a:gd name="connsiteX1" fmla="*/ 116388 w 122182"/>
                <a:gd name="connsiteY1" fmla="*/ 97915 h 141381"/>
                <a:gd name="connsiteX2" fmla="*/ 81464 w 122182"/>
                <a:gd name="connsiteY2" fmla="*/ 107801 h 141381"/>
                <a:gd name="connsiteX3" fmla="*/ 47536 w 122182"/>
                <a:gd name="connsiteY3" fmla="*/ 85048 h 141381"/>
                <a:gd name="connsiteX4" fmla="*/ 122183 w 122182"/>
                <a:gd name="connsiteY4" fmla="*/ 47467 h 141381"/>
                <a:gd name="connsiteX5" fmla="*/ 63032 w 122182"/>
                <a:gd name="connsiteY5" fmla="*/ 0 h 141381"/>
                <a:gd name="connsiteX6" fmla="*/ 0 w 122182"/>
                <a:gd name="connsiteY6" fmla="*/ 72181 h 141381"/>
                <a:gd name="connsiteX7" fmla="*/ 63032 w 122182"/>
                <a:gd name="connsiteY7" fmla="*/ 141381 h 141381"/>
                <a:gd name="connsiteX8" fmla="*/ 116362 w 122182"/>
                <a:gd name="connsiteY8" fmla="*/ 97863 h 141381"/>
                <a:gd name="connsiteX9" fmla="*/ 44652 w 122182"/>
                <a:gd name="connsiteY9" fmla="*/ 62322 h 141381"/>
                <a:gd name="connsiteX10" fmla="*/ 44652 w 122182"/>
                <a:gd name="connsiteY10" fmla="*/ 62322 h 141381"/>
                <a:gd name="connsiteX11" fmla="*/ 58207 w 122182"/>
                <a:gd name="connsiteY11" fmla="*/ 30677 h 141381"/>
                <a:gd name="connsiteX12" fmla="*/ 76639 w 122182"/>
                <a:gd name="connsiteY12" fmla="*/ 41557 h 141381"/>
                <a:gd name="connsiteX13" fmla="*/ 61118 w 122182"/>
                <a:gd name="connsiteY13" fmla="*/ 62322 h 141381"/>
                <a:gd name="connsiteX14" fmla="*/ 44652 w 122182"/>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82" h="141381">
                  <a:moveTo>
                    <a:pt x="116388" y="97915"/>
                  </a:moveTo>
                  <a:lnTo>
                    <a:pt x="116388" y="97915"/>
                  </a:lnTo>
                  <a:cubicBezTo>
                    <a:pt x="116388" y="97915"/>
                    <a:pt x="108627" y="107801"/>
                    <a:pt x="81464" y="107801"/>
                  </a:cubicBezTo>
                  <a:cubicBezTo>
                    <a:pt x="54300" y="107801"/>
                    <a:pt x="47536" y="85048"/>
                    <a:pt x="47536" y="85048"/>
                  </a:cubicBezTo>
                  <a:cubicBezTo>
                    <a:pt x="88255" y="85048"/>
                    <a:pt x="122183" y="82093"/>
                    <a:pt x="122183" y="47467"/>
                  </a:cubicBezTo>
                  <a:cubicBezTo>
                    <a:pt x="122183" y="12841"/>
                    <a:pt x="84348" y="0"/>
                    <a:pt x="63032" y="0"/>
                  </a:cubicBezTo>
                  <a:cubicBezTo>
                    <a:pt x="26193" y="0"/>
                    <a:pt x="0" y="31645"/>
                    <a:pt x="0" y="72181"/>
                  </a:cubicBezTo>
                  <a:cubicBezTo>
                    <a:pt x="0" y="117661"/>
                    <a:pt x="33954" y="141381"/>
                    <a:pt x="63032" y="141381"/>
                  </a:cubicBezTo>
                  <a:cubicBezTo>
                    <a:pt x="113452" y="141381"/>
                    <a:pt x="116362" y="97863"/>
                    <a:pt x="116362" y="97863"/>
                  </a:cubicBezTo>
                  <a:moveTo>
                    <a:pt x="44652" y="62322"/>
                  </a:moveTo>
                  <a:lnTo>
                    <a:pt x="44652" y="62322"/>
                  </a:lnTo>
                  <a:cubicBezTo>
                    <a:pt x="45622" y="51442"/>
                    <a:pt x="48532" y="37581"/>
                    <a:pt x="58207" y="30677"/>
                  </a:cubicBezTo>
                  <a:cubicBezTo>
                    <a:pt x="65968" y="25734"/>
                    <a:pt x="76639" y="31671"/>
                    <a:pt x="76639" y="41557"/>
                  </a:cubicBezTo>
                  <a:cubicBezTo>
                    <a:pt x="77610" y="53430"/>
                    <a:pt x="70819" y="60334"/>
                    <a:pt x="61118" y="62322"/>
                  </a:cubicBezTo>
                  <a:cubicBezTo>
                    <a:pt x="60147" y="62322"/>
                    <a:pt x="44652" y="63316"/>
                    <a:pt x="44652" y="62322"/>
                  </a:cubicBezTo>
                </a:path>
              </a:pathLst>
            </a:custGeom>
            <a:solidFill>
              <a:srgbClr val="4F2970"/>
            </a:solidFill>
            <a:ln w="0" cap="flat">
              <a:noFill/>
              <a:prstDash val="solid"/>
              <a:miter/>
            </a:ln>
          </p:spPr>
          <p:txBody>
            <a:bodyPr rtlCol="0" anchor="ctr"/>
            <a:lstStyle/>
            <a:p>
              <a:endParaRPr lang="fi-FI" sz="1013"/>
            </a:p>
          </p:txBody>
        </p:sp>
        <p:sp>
          <p:nvSpPr>
            <p:cNvPr id="50" name="Freeform 49">
              <a:extLst>
                <a:ext uri="{FF2B5EF4-FFF2-40B4-BE49-F238E27FC236}">
                  <a16:creationId xmlns:a16="http://schemas.microsoft.com/office/drawing/2014/main" id="{44A0DD84-2D5E-BBE7-BF79-308955FAB3E6}"/>
                </a:ext>
              </a:extLst>
            </p:cNvPr>
            <p:cNvSpPr/>
            <p:nvPr/>
          </p:nvSpPr>
          <p:spPr>
            <a:xfrm>
              <a:off x="3020478" y="5888281"/>
              <a:ext cx="122156" cy="141381"/>
            </a:xfrm>
            <a:custGeom>
              <a:avLst/>
              <a:gdLst>
                <a:gd name="connsiteX0" fmla="*/ 116362 w 122156"/>
                <a:gd name="connsiteY0" fmla="*/ 97915 h 141381"/>
                <a:gd name="connsiteX1" fmla="*/ 116362 w 122156"/>
                <a:gd name="connsiteY1" fmla="*/ 97915 h 141381"/>
                <a:gd name="connsiteX2" fmla="*/ 81438 w 122156"/>
                <a:gd name="connsiteY2" fmla="*/ 107801 h 141381"/>
                <a:gd name="connsiteX3" fmla="*/ 47510 w 122156"/>
                <a:gd name="connsiteY3" fmla="*/ 85048 h 141381"/>
                <a:gd name="connsiteX4" fmla="*/ 122156 w 122156"/>
                <a:gd name="connsiteY4" fmla="*/ 47467 h 141381"/>
                <a:gd name="connsiteX5" fmla="*/ 63032 w 122156"/>
                <a:gd name="connsiteY5" fmla="*/ 0 h 141381"/>
                <a:gd name="connsiteX6" fmla="*/ 0 w 122156"/>
                <a:gd name="connsiteY6" fmla="*/ 72181 h 141381"/>
                <a:gd name="connsiteX7" fmla="*/ 63032 w 122156"/>
                <a:gd name="connsiteY7" fmla="*/ 141381 h 141381"/>
                <a:gd name="connsiteX8" fmla="*/ 116362 w 122156"/>
                <a:gd name="connsiteY8" fmla="*/ 97863 h 141381"/>
                <a:gd name="connsiteX9" fmla="*/ 44599 w 122156"/>
                <a:gd name="connsiteY9" fmla="*/ 62322 h 141381"/>
                <a:gd name="connsiteX10" fmla="*/ 44599 w 122156"/>
                <a:gd name="connsiteY10" fmla="*/ 62322 h 141381"/>
                <a:gd name="connsiteX11" fmla="*/ 58155 w 122156"/>
                <a:gd name="connsiteY11" fmla="*/ 30677 h 141381"/>
                <a:gd name="connsiteX12" fmla="*/ 76587 w 122156"/>
                <a:gd name="connsiteY12" fmla="*/ 41557 h 141381"/>
                <a:gd name="connsiteX13" fmla="*/ 61065 w 122156"/>
                <a:gd name="connsiteY13" fmla="*/ 62322 h 141381"/>
                <a:gd name="connsiteX14" fmla="*/ 44599 w 122156"/>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56" h="141381">
                  <a:moveTo>
                    <a:pt x="116362" y="97915"/>
                  </a:moveTo>
                  <a:lnTo>
                    <a:pt x="116362" y="97915"/>
                  </a:lnTo>
                  <a:cubicBezTo>
                    <a:pt x="116362" y="97915"/>
                    <a:pt x="108601" y="107801"/>
                    <a:pt x="81438" y="107801"/>
                  </a:cubicBezTo>
                  <a:cubicBezTo>
                    <a:pt x="54274" y="107801"/>
                    <a:pt x="47510" y="85048"/>
                    <a:pt x="47510" y="85048"/>
                  </a:cubicBezTo>
                  <a:cubicBezTo>
                    <a:pt x="88228" y="85048"/>
                    <a:pt x="122156" y="82093"/>
                    <a:pt x="122156" y="47467"/>
                  </a:cubicBezTo>
                  <a:cubicBezTo>
                    <a:pt x="122156" y="12841"/>
                    <a:pt x="84348" y="0"/>
                    <a:pt x="63032" y="0"/>
                  </a:cubicBezTo>
                  <a:cubicBezTo>
                    <a:pt x="26193" y="0"/>
                    <a:pt x="0" y="31645"/>
                    <a:pt x="0" y="72181"/>
                  </a:cubicBezTo>
                  <a:cubicBezTo>
                    <a:pt x="0" y="117661"/>
                    <a:pt x="33928" y="141381"/>
                    <a:pt x="63032" y="141381"/>
                  </a:cubicBezTo>
                  <a:cubicBezTo>
                    <a:pt x="113452" y="141381"/>
                    <a:pt x="116362" y="97863"/>
                    <a:pt x="116362" y="97863"/>
                  </a:cubicBezTo>
                  <a:moveTo>
                    <a:pt x="44599" y="62322"/>
                  </a:moveTo>
                  <a:lnTo>
                    <a:pt x="44599" y="62322"/>
                  </a:lnTo>
                  <a:cubicBezTo>
                    <a:pt x="45569" y="51442"/>
                    <a:pt x="48480" y="37581"/>
                    <a:pt x="58155" y="30677"/>
                  </a:cubicBezTo>
                  <a:cubicBezTo>
                    <a:pt x="65916" y="25734"/>
                    <a:pt x="76587" y="31671"/>
                    <a:pt x="76587" y="41557"/>
                  </a:cubicBezTo>
                  <a:cubicBezTo>
                    <a:pt x="77557" y="53430"/>
                    <a:pt x="70766" y="60334"/>
                    <a:pt x="61065" y="62322"/>
                  </a:cubicBezTo>
                  <a:cubicBezTo>
                    <a:pt x="60095" y="62322"/>
                    <a:pt x="44599" y="63316"/>
                    <a:pt x="44599" y="62322"/>
                  </a:cubicBezTo>
                </a:path>
              </a:pathLst>
            </a:custGeom>
            <a:solidFill>
              <a:srgbClr val="4F2970"/>
            </a:solidFill>
            <a:ln w="0" cap="flat">
              <a:noFill/>
              <a:prstDash val="solid"/>
              <a:miter/>
            </a:ln>
          </p:spPr>
          <p:txBody>
            <a:bodyPr rtlCol="0" anchor="ctr"/>
            <a:lstStyle/>
            <a:p>
              <a:endParaRPr lang="fi-FI" sz="1013"/>
            </a:p>
          </p:txBody>
        </p:sp>
        <p:sp>
          <p:nvSpPr>
            <p:cNvPr id="51" name="Freeform 50">
              <a:extLst>
                <a:ext uri="{FF2B5EF4-FFF2-40B4-BE49-F238E27FC236}">
                  <a16:creationId xmlns:a16="http://schemas.microsoft.com/office/drawing/2014/main" id="{244BCC18-EAA6-7286-7F21-B14B99104A82}"/>
                </a:ext>
              </a:extLst>
            </p:cNvPr>
            <p:cNvSpPr/>
            <p:nvPr/>
          </p:nvSpPr>
          <p:spPr>
            <a:xfrm>
              <a:off x="3142976" y="5884358"/>
              <a:ext cx="129454" cy="146304"/>
            </a:xfrm>
            <a:custGeom>
              <a:avLst/>
              <a:gdLst>
                <a:gd name="connsiteX0" fmla="*/ 85973 w 129454"/>
                <a:gd name="connsiteY0" fmla="*/ 104794 h 146304"/>
                <a:gd name="connsiteX1" fmla="*/ 57866 w 129454"/>
                <a:gd name="connsiteY1" fmla="*/ 104794 h 146304"/>
                <a:gd name="connsiteX2" fmla="*/ 86943 w 129454"/>
                <a:gd name="connsiteY2" fmla="*/ 80079 h 146304"/>
                <a:gd name="connsiteX3" fmla="*/ 127662 w 129454"/>
                <a:gd name="connsiteY3" fmla="*/ 10879 h 146304"/>
                <a:gd name="connsiteX4" fmla="*/ 120871 w 129454"/>
                <a:gd name="connsiteY4" fmla="*/ 0 h 146304"/>
                <a:gd name="connsiteX5" fmla="*/ 112140 w 129454"/>
                <a:gd name="connsiteY5" fmla="*/ 7898 h 146304"/>
                <a:gd name="connsiteX6" fmla="*/ 104379 w 129454"/>
                <a:gd name="connsiteY6" fmla="*/ 9886 h 146304"/>
                <a:gd name="connsiteX7" fmla="*/ 25852 w 129454"/>
                <a:gd name="connsiteY7" fmla="*/ 9886 h 146304"/>
                <a:gd name="connsiteX8" fmla="*/ 7420 w 129454"/>
                <a:gd name="connsiteY8" fmla="*/ 28663 h 146304"/>
                <a:gd name="connsiteX9" fmla="*/ 25852 w 129454"/>
                <a:gd name="connsiteY9" fmla="*/ 47467 h 146304"/>
                <a:gd name="connsiteX10" fmla="*/ 69481 w 129454"/>
                <a:gd name="connsiteY10" fmla="*/ 47467 h 146304"/>
                <a:gd name="connsiteX11" fmla="*/ 12270 w 129454"/>
                <a:gd name="connsiteY11" fmla="*/ 96922 h 146304"/>
                <a:gd name="connsiteX12" fmla="*/ 629 w 129454"/>
                <a:gd name="connsiteY12" fmla="*/ 143395 h 146304"/>
                <a:gd name="connsiteX13" fmla="*/ 55899 w 129454"/>
                <a:gd name="connsiteY13" fmla="*/ 129560 h 146304"/>
                <a:gd name="connsiteX14" fmla="*/ 77242 w 129454"/>
                <a:gd name="connsiteY14" fmla="*/ 139446 h 146304"/>
                <a:gd name="connsiteX15" fmla="*/ 118931 w 129454"/>
                <a:gd name="connsiteY15" fmla="*/ 94934 h 146304"/>
                <a:gd name="connsiteX16" fmla="*/ 85947 w 129454"/>
                <a:gd name="connsiteY16" fmla="*/ 104820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454" h="146304">
                  <a:moveTo>
                    <a:pt x="85973" y="104794"/>
                  </a:moveTo>
                  <a:lnTo>
                    <a:pt x="57866" y="104794"/>
                  </a:lnTo>
                  <a:cubicBezTo>
                    <a:pt x="59806" y="104794"/>
                    <a:pt x="80179" y="87010"/>
                    <a:pt x="86943" y="80079"/>
                  </a:cubicBezTo>
                  <a:cubicBezTo>
                    <a:pt x="105375" y="64257"/>
                    <a:pt x="137363" y="40537"/>
                    <a:pt x="127662" y="10879"/>
                  </a:cubicBezTo>
                  <a:cubicBezTo>
                    <a:pt x="125722" y="3949"/>
                    <a:pt x="120871" y="0"/>
                    <a:pt x="120871" y="0"/>
                  </a:cubicBezTo>
                  <a:cubicBezTo>
                    <a:pt x="120871" y="0"/>
                    <a:pt x="118931" y="4943"/>
                    <a:pt x="112140" y="7898"/>
                  </a:cubicBezTo>
                  <a:cubicBezTo>
                    <a:pt x="109230" y="8892"/>
                    <a:pt x="107289" y="8892"/>
                    <a:pt x="104379" y="9886"/>
                  </a:cubicBezTo>
                  <a:lnTo>
                    <a:pt x="25852" y="9886"/>
                  </a:lnTo>
                  <a:cubicBezTo>
                    <a:pt x="16151" y="9886"/>
                    <a:pt x="7420" y="17784"/>
                    <a:pt x="7420" y="28663"/>
                  </a:cubicBezTo>
                  <a:cubicBezTo>
                    <a:pt x="7420" y="38549"/>
                    <a:pt x="15180" y="47467"/>
                    <a:pt x="25852" y="47467"/>
                  </a:cubicBezTo>
                  <a:lnTo>
                    <a:pt x="69481" y="47467"/>
                  </a:lnTo>
                  <a:cubicBezTo>
                    <a:pt x="49108" y="60308"/>
                    <a:pt x="24882" y="74169"/>
                    <a:pt x="12270" y="96922"/>
                  </a:cubicBezTo>
                  <a:cubicBezTo>
                    <a:pt x="5479" y="108795"/>
                    <a:pt x="-2282" y="128566"/>
                    <a:pt x="629" y="143395"/>
                  </a:cubicBezTo>
                  <a:cubicBezTo>
                    <a:pt x="10330" y="134503"/>
                    <a:pt x="36497" y="125585"/>
                    <a:pt x="55899" y="129560"/>
                  </a:cubicBezTo>
                  <a:cubicBezTo>
                    <a:pt x="63660" y="131548"/>
                    <a:pt x="71421" y="135497"/>
                    <a:pt x="77242" y="139446"/>
                  </a:cubicBezTo>
                  <a:cubicBezTo>
                    <a:pt x="114080" y="164160"/>
                    <a:pt x="136393" y="115699"/>
                    <a:pt x="118931" y="94934"/>
                  </a:cubicBezTo>
                  <a:cubicBezTo>
                    <a:pt x="118931" y="94934"/>
                    <a:pt x="108260" y="104820"/>
                    <a:pt x="85947" y="104820"/>
                  </a:cubicBezTo>
                </a:path>
              </a:pathLst>
            </a:custGeom>
            <a:solidFill>
              <a:srgbClr val="4F2970"/>
            </a:solidFill>
            <a:ln w="0" cap="flat">
              <a:noFill/>
              <a:prstDash val="solid"/>
              <a:miter/>
            </a:ln>
          </p:spPr>
          <p:txBody>
            <a:bodyPr rtlCol="0" anchor="ctr"/>
            <a:lstStyle/>
            <a:p>
              <a:endParaRPr lang="fi-FI" sz="1013"/>
            </a:p>
          </p:txBody>
        </p:sp>
        <p:sp>
          <p:nvSpPr>
            <p:cNvPr id="52" name="Freeform 51">
              <a:extLst>
                <a:ext uri="{FF2B5EF4-FFF2-40B4-BE49-F238E27FC236}">
                  <a16:creationId xmlns:a16="http://schemas.microsoft.com/office/drawing/2014/main" id="{D8CB3E3D-C93A-FE77-6B2F-3DFA7A0B5272}"/>
                </a:ext>
              </a:extLst>
            </p:cNvPr>
            <p:cNvSpPr/>
            <p:nvPr/>
          </p:nvSpPr>
          <p:spPr>
            <a:xfrm>
              <a:off x="2153662" y="5826806"/>
              <a:ext cx="295755" cy="255266"/>
            </a:xfrm>
            <a:custGeom>
              <a:avLst/>
              <a:gdLst>
                <a:gd name="connsiteX0" fmla="*/ 245283 w 295755"/>
                <a:gd name="connsiteY0" fmla="*/ 192997 h 255266"/>
                <a:gd name="connsiteX1" fmla="*/ 245283 w 295755"/>
                <a:gd name="connsiteY1" fmla="*/ 192997 h 255266"/>
                <a:gd name="connsiteX2" fmla="*/ 214239 w 295755"/>
                <a:gd name="connsiteY2" fmla="*/ 93120 h 255266"/>
                <a:gd name="connsiteX3" fmla="*/ 232671 w 295755"/>
                <a:gd name="connsiteY3" fmla="*/ 12020 h 255266"/>
                <a:gd name="connsiteX4" fmla="*/ 205534 w 295755"/>
                <a:gd name="connsiteY4" fmla="*/ 147 h 255266"/>
                <a:gd name="connsiteX5" fmla="*/ 166756 w 295755"/>
                <a:gd name="connsiteY5" fmla="*/ 25855 h 255266"/>
                <a:gd name="connsiteX6" fmla="*/ 128947 w 295755"/>
                <a:gd name="connsiteY6" fmla="*/ 81220 h 255266"/>
                <a:gd name="connsiteX7" fmla="*/ 95989 w 295755"/>
                <a:gd name="connsiteY7" fmla="*/ 25855 h 255266"/>
                <a:gd name="connsiteX8" fmla="*/ 64946 w 295755"/>
                <a:gd name="connsiteY8" fmla="*/ 1115 h 255266"/>
                <a:gd name="connsiteX9" fmla="*/ 29077 w 295755"/>
                <a:gd name="connsiteY9" fmla="*/ 12988 h 255266"/>
                <a:gd name="connsiteX10" fmla="*/ 42659 w 295755"/>
                <a:gd name="connsiteY10" fmla="*/ 92100 h 255266"/>
                <a:gd name="connsiteX11" fmla="*/ 0 w 295755"/>
                <a:gd name="connsiteY11" fmla="*/ 176154 h 255266"/>
                <a:gd name="connsiteX12" fmla="*/ 67882 w 295755"/>
                <a:gd name="connsiteY12" fmla="*/ 167263 h 255266"/>
                <a:gd name="connsiteX13" fmla="*/ 81464 w 295755"/>
                <a:gd name="connsiteY13" fmla="*/ 89145 h 255266"/>
                <a:gd name="connsiteX14" fmla="*/ 126063 w 295755"/>
                <a:gd name="connsiteY14" fmla="*/ 162294 h 255266"/>
                <a:gd name="connsiteX15" fmla="*/ 177453 w 295755"/>
                <a:gd name="connsiteY15" fmla="*/ 89145 h 255266"/>
                <a:gd name="connsiteX16" fmla="*/ 246306 w 295755"/>
                <a:gd name="connsiteY16" fmla="*/ 255266 h 255266"/>
                <a:gd name="connsiteX17" fmla="*/ 295756 w 295755"/>
                <a:gd name="connsiteY17" fmla="*/ 219672 h 255266"/>
                <a:gd name="connsiteX18" fmla="*/ 245335 w 295755"/>
                <a:gd name="connsiteY18" fmla="*/ 192971 h 25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755" h="255266">
                  <a:moveTo>
                    <a:pt x="245283" y="192997"/>
                  </a:moveTo>
                  <a:lnTo>
                    <a:pt x="245283" y="192997"/>
                  </a:lnTo>
                  <a:cubicBezTo>
                    <a:pt x="222970" y="166295"/>
                    <a:pt x="216179" y="122803"/>
                    <a:pt x="214239" y="93120"/>
                  </a:cubicBezTo>
                  <a:cubicBezTo>
                    <a:pt x="213269" y="68406"/>
                    <a:pt x="214239" y="24888"/>
                    <a:pt x="232671" y="12020"/>
                  </a:cubicBezTo>
                  <a:cubicBezTo>
                    <a:pt x="226851" y="3129"/>
                    <a:pt x="214239" y="147"/>
                    <a:pt x="205534" y="147"/>
                  </a:cubicBezTo>
                  <a:cubicBezTo>
                    <a:pt x="184218" y="147"/>
                    <a:pt x="174490" y="14976"/>
                    <a:pt x="166756" y="25855"/>
                  </a:cubicBezTo>
                  <a:cubicBezTo>
                    <a:pt x="164816" y="28810"/>
                    <a:pt x="128947" y="81220"/>
                    <a:pt x="128947" y="81220"/>
                  </a:cubicBezTo>
                  <a:cubicBezTo>
                    <a:pt x="128947" y="81220"/>
                    <a:pt x="99870" y="31766"/>
                    <a:pt x="95989" y="25855"/>
                  </a:cubicBezTo>
                  <a:cubicBezTo>
                    <a:pt x="91139" y="17931"/>
                    <a:pt x="81438" y="3102"/>
                    <a:pt x="64946" y="1115"/>
                  </a:cubicBezTo>
                  <a:cubicBezTo>
                    <a:pt x="58155" y="-873"/>
                    <a:pt x="38752" y="-1840"/>
                    <a:pt x="29077" y="12988"/>
                  </a:cubicBezTo>
                  <a:cubicBezTo>
                    <a:pt x="46540" y="27817"/>
                    <a:pt x="46540" y="66392"/>
                    <a:pt x="42659" y="92100"/>
                  </a:cubicBezTo>
                  <a:cubicBezTo>
                    <a:pt x="31018" y="169224"/>
                    <a:pt x="0" y="176154"/>
                    <a:pt x="0" y="176154"/>
                  </a:cubicBezTo>
                  <a:cubicBezTo>
                    <a:pt x="15522" y="221634"/>
                    <a:pt x="56241" y="203824"/>
                    <a:pt x="67882" y="167263"/>
                  </a:cubicBezTo>
                  <a:cubicBezTo>
                    <a:pt x="75643" y="143542"/>
                    <a:pt x="80494" y="113859"/>
                    <a:pt x="81464" y="89145"/>
                  </a:cubicBezTo>
                  <a:lnTo>
                    <a:pt x="126063" y="162294"/>
                  </a:lnTo>
                  <a:lnTo>
                    <a:pt x="177453" y="89145"/>
                  </a:lnTo>
                  <a:cubicBezTo>
                    <a:pt x="168722" y="218679"/>
                    <a:pt x="210437" y="255266"/>
                    <a:pt x="246306" y="255266"/>
                  </a:cubicBezTo>
                  <a:cubicBezTo>
                    <a:pt x="282174" y="255266"/>
                    <a:pt x="295756" y="219672"/>
                    <a:pt x="295756" y="219672"/>
                  </a:cubicBezTo>
                  <a:cubicBezTo>
                    <a:pt x="275383" y="218679"/>
                    <a:pt x="258891" y="207799"/>
                    <a:pt x="245335" y="192971"/>
                  </a:cubicBezTo>
                </a:path>
              </a:pathLst>
            </a:custGeom>
            <a:solidFill>
              <a:srgbClr val="4F2970"/>
            </a:solidFill>
            <a:ln w="0" cap="flat">
              <a:noFill/>
              <a:prstDash val="solid"/>
              <a:miter/>
            </a:ln>
          </p:spPr>
          <p:txBody>
            <a:bodyPr rtlCol="0" anchor="ctr"/>
            <a:lstStyle/>
            <a:p>
              <a:endParaRPr lang="fi-FI" sz="1013"/>
            </a:p>
          </p:txBody>
        </p:sp>
        <p:sp>
          <p:nvSpPr>
            <p:cNvPr id="53" name="Freeform 52">
              <a:extLst>
                <a:ext uri="{FF2B5EF4-FFF2-40B4-BE49-F238E27FC236}">
                  <a16:creationId xmlns:a16="http://schemas.microsoft.com/office/drawing/2014/main" id="{CDF60E1E-5F42-E904-C005-1F69EC34B71C}"/>
                </a:ext>
              </a:extLst>
            </p:cNvPr>
            <p:cNvSpPr/>
            <p:nvPr/>
          </p:nvSpPr>
          <p:spPr>
            <a:xfrm>
              <a:off x="2507546" y="6050480"/>
              <a:ext cx="27163" cy="95035"/>
            </a:xfrm>
            <a:custGeom>
              <a:avLst/>
              <a:gdLst>
                <a:gd name="connsiteX0" fmla="*/ 4851 w 27163"/>
                <a:gd name="connsiteY0" fmla="*/ 10853 h 95035"/>
                <a:gd name="connsiteX1" fmla="*/ 4851 w 27163"/>
                <a:gd name="connsiteY1" fmla="*/ 10853 h 95035"/>
                <a:gd name="connsiteX2" fmla="*/ 5821 w 27163"/>
                <a:gd name="connsiteY2" fmla="*/ 16790 h 95035"/>
                <a:gd name="connsiteX3" fmla="*/ 5821 w 27163"/>
                <a:gd name="connsiteY3" fmla="*/ 85022 h 95035"/>
                <a:gd name="connsiteX4" fmla="*/ 15522 w 27163"/>
                <a:gd name="connsiteY4" fmla="*/ 94908 h 95035"/>
                <a:gd name="connsiteX5" fmla="*/ 27163 w 27163"/>
                <a:gd name="connsiteY5" fmla="*/ 85022 h 95035"/>
                <a:gd name="connsiteX6" fmla="*/ 27163 w 27163"/>
                <a:gd name="connsiteY6" fmla="*/ 23720 h 95035"/>
                <a:gd name="connsiteX7" fmla="*/ 25223 w 27163"/>
                <a:gd name="connsiteY7" fmla="*/ 8892 h 95035"/>
                <a:gd name="connsiteX8" fmla="*/ 9701 w 27163"/>
                <a:gd name="connsiteY8" fmla="*/ 0 h 95035"/>
                <a:gd name="connsiteX9" fmla="*/ 0 w 27163"/>
                <a:gd name="connsiteY9" fmla="*/ 4943 h 95035"/>
                <a:gd name="connsiteX10" fmla="*/ 4851 w 27163"/>
                <a:gd name="connsiteY10" fmla="*/ 10879 h 9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5035">
                  <a:moveTo>
                    <a:pt x="4851" y="10853"/>
                  </a:moveTo>
                  <a:lnTo>
                    <a:pt x="4851" y="10853"/>
                  </a:lnTo>
                  <a:cubicBezTo>
                    <a:pt x="5821" y="12841"/>
                    <a:pt x="5821" y="14802"/>
                    <a:pt x="5821" y="16790"/>
                  </a:cubicBezTo>
                  <a:lnTo>
                    <a:pt x="5821" y="85022"/>
                  </a:lnTo>
                  <a:cubicBezTo>
                    <a:pt x="5821" y="89965"/>
                    <a:pt x="10671" y="94908"/>
                    <a:pt x="15522" y="94908"/>
                  </a:cubicBezTo>
                  <a:cubicBezTo>
                    <a:pt x="21343" y="95902"/>
                    <a:pt x="26193" y="90959"/>
                    <a:pt x="27163" y="85022"/>
                  </a:cubicBezTo>
                  <a:lnTo>
                    <a:pt x="27163" y="23720"/>
                  </a:lnTo>
                  <a:cubicBezTo>
                    <a:pt x="27163" y="18778"/>
                    <a:pt x="27163" y="13835"/>
                    <a:pt x="25223" y="8892"/>
                  </a:cubicBezTo>
                  <a:cubicBezTo>
                    <a:pt x="22313" y="3949"/>
                    <a:pt x="16492" y="0"/>
                    <a:pt x="9701" y="0"/>
                  </a:cubicBezTo>
                  <a:cubicBezTo>
                    <a:pt x="3881" y="0"/>
                    <a:pt x="0" y="4943"/>
                    <a:pt x="0" y="4943"/>
                  </a:cubicBezTo>
                  <a:cubicBezTo>
                    <a:pt x="0" y="4943"/>
                    <a:pt x="3881" y="5937"/>
                    <a:pt x="4851" y="10879"/>
                  </a:cubicBezTo>
                </a:path>
              </a:pathLst>
            </a:custGeom>
            <a:solidFill>
              <a:srgbClr val="4F2970"/>
            </a:solidFill>
            <a:ln w="0" cap="flat">
              <a:noFill/>
              <a:prstDash val="solid"/>
              <a:miter/>
            </a:ln>
          </p:spPr>
          <p:txBody>
            <a:bodyPr rtlCol="0" anchor="ctr"/>
            <a:lstStyle/>
            <a:p>
              <a:endParaRPr lang="fi-FI" sz="1013"/>
            </a:p>
          </p:txBody>
        </p:sp>
        <p:sp>
          <p:nvSpPr>
            <p:cNvPr id="54" name="Freeform 53">
              <a:extLst>
                <a:ext uri="{FF2B5EF4-FFF2-40B4-BE49-F238E27FC236}">
                  <a16:creationId xmlns:a16="http://schemas.microsoft.com/office/drawing/2014/main" id="{4BEEFE62-D068-5FB2-1C14-D69EC9F36ECD}"/>
                </a:ext>
              </a:extLst>
            </p:cNvPr>
            <p:cNvSpPr/>
            <p:nvPr/>
          </p:nvSpPr>
          <p:spPr>
            <a:xfrm>
              <a:off x="3154276" y="6050454"/>
              <a:ext cx="27163" cy="94907"/>
            </a:xfrm>
            <a:custGeom>
              <a:avLst/>
              <a:gdLst>
                <a:gd name="connsiteX0" fmla="*/ 22313 w 27163"/>
                <a:gd name="connsiteY0" fmla="*/ 84055 h 94907"/>
                <a:gd name="connsiteX1" fmla="*/ 22313 w 27163"/>
                <a:gd name="connsiteY1" fmla="*/ 84055 h 94907"/>
                <a:gd name="connsiteX2" fmla="*/ 21343 w 27163"/>
                <a:gd name="connsiteY2" fmla="*/ 78118 h 94907"/>
                <a:gd name="connsiteX3" fmla="*/ 21343 w 27163"/>
                <a:gd name="connsiteY3" fmla="*/ 9886 h 94907"/>
                <a:gd name="connsiteX4" fmla="*/ 10671 w 27163"/>
                <a:gd name="connsiteY4" fmla="*/ 0 h 94907"/>
                <a:gd name="connsiteX5" fmla="*/ 0 w 27163"/>
                <a:gd name="connsiteY5" fmla="*/ 9886 h 94907"/>
                <a:gd name="connsiteX6" fmla="*/ 0 w 27163"/>
                <a:gd name="connsiteY6" fmla="*/ 71188 h 94907"/>
                <a:gd name="connsiteX7" fmla="*/ 1940 w 27163"/>
                <a:gd name="connsiteY7" fmla="*/ 86016 h 94907"/>
                <a:gd name="connsiteX8" fmla="*/ 17462 w 27163"/>
                <a:gd name="connsiteY8" fmla="*/ 94908 h 94907"/>
                <a:gd name="connsiteX9" fmla="*/ 27163 w 27163"/>
                <a:gd name="connsiteY9" fmla="*/ 89965 h 94907"/>
                <a:gd name="connsiteX10" fmla="*/ 22313 w 27163"/>
                <a:gd name="connsiteY10" fmla="*/ 84028 h 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4907">
                  <a:moveTo>
                    <a:pt x="22313" y="84055"/>
                  </a:moveTo>
                  <a:lnTo>
                    <a:pt x="22313" y="84055"/>
                  </a:lnTo>
                  <a:cubicBezTo>
                    <a:pt x="21343" y="82067"/>
                    <a:pt x="21343" y="80106"/>
                    <a:pt x="21343" y="78118"/>
                  </a:cubicBezTo>
                  <a:lnTo>
                    <a:pt x="21343" y="9886"/>
                  </a:lnTo>
                  <a:cubicBezTo>
                    <a:pt x="21343" y="4943"/>
                    <a:pt x="16492" y="0"/>
                    <a:pt x="10671" y="0"/>
                  </a:cubicBezTo>
                  <a:cubicBezTo>
                    <a:pt x="5821" y="0"/>
                    <a:pt x="0" y="4943"/>
                    <a:pt x="0" y="9886"/>
                  </a:cubicBezTo>
                  <a:lnTo>
                    <a:pt x="0" y="71188"/>
                  </a:lnTo>
                  <a:cubicBezTo>
                    <a:pt x="0" y="76130"/>
                    <a:pt x="0" y="81073"/>
                    <a:pt x="1940" y="86016"/>
                  </a:cubicBezTo>
                  <a:cubicBezTo>
                    <a:pt x="3880" y="90959"/>
                    <a:pt x="10671" y="94908"/>
                    <a:pt x="17462" y="94908"/>
                  </a:cubicBezTo>
                  <a:cubicBezTo>
                    <a:pt x="23283" y="94908"/>
                    <a:pt x="27163" y="89965"/>
                    <a:pt x="27163" y="89965"/>
                  </a:cubicBezTo>
                  <a:cubicBezTo>
                    <a:pt x="27163" y="89965"/>
                    <a:pt x="23283" y="88971"/>
                    <a:pt x="22313" y="84028"/>
                  </a:cubicBezTo>
                </a:path>
              </a:pathLst>
            </a:custGeom>
            <a:solidFill>
              <a:srgbClr val="4F2970"/>
            </a:solidFill>
            <a:ln w="0" cap="flat">
              <a:noFill/>
              <a:prstDash val="solid"/>
              <a:miter/>
            </a:ln>
          </p:spPr>
          <p:txBody>
            <a:bodyPr rtlCol="0" anchor="ctr"/>
            <a:lstStyle/>
            <a:p>
              <a:endParaRPr lang="fi-FI" sz="1013"/>
            </a:p>
          </p:txBody>
        </p:sp>
        <p:sp>
          <p:nvSpPr>
            <p:cNvPr id="55" name="Freeform 54">
              <a:extLst>
                <a:ext uri="{FF2B5EF4-FFF2-40B4-BE49-F238E27FC236}">
                  <a16:creationId xmlns:a16="http://schemas.microsoft.com/office/drawing/2014/main" id="{3DF3003C-D92E-6723-5827-C4670EDB5A23}"/>
                </a:ext>
              </a:extLst>
            </p:cNvPr>
            <p:cNvSpPr/>
            <p:nvPr/>
          </p:nvSpPr>
          <p:spPr>
            <a:xfrm>
              <a:off x="2757680" y="6081970"/>
              <a:ext cx="53434" cy="63545"/>
            </a:xfrm>
            <a:custGeom>
              <a:avLst/>
              <a:gdLst>
                <a:gd name="connsiteX0" fmla="*/ 39775 w 53434"/>
                <a:gd name="connsiteY0" fmla="*/ 3109 h 63545"/>
                <a:gd name="connsiteX1" fmla="*/ 39775 w 53434"/>
                <a:gd name="connsiteY1" fmla="*/ 3109 h 63545"/>
                <a:gd name="connsiteX2" fmla="*/ 20372 w 53434"/>
                <a:gd name="connsiteY2" fmla="*/ 15950 h 63545"/>
                <a:gd name="connsiteX3" fmla="*/ 20372 w 53434"/>
                <a:gd name="connsiteY3" fmla="*/ 10014 h 63545"/>
                <a:gd name="connsiteX4" fmla="*/ 10671 w 53434"/>
                <a:gd name="connsiteY4" fmla="*/ 128 h 63545"/>
                <a:gd name="connsiteX5" fmla="*/ 0 w 53434"/>
                <a:gd name="connsiteY5" fmla="*/ 10014 h 63545"/>
                <a:gd name="connsiteX6" fmla="*/ 0 w 53434"/>
                <a:gd name="connsiteY6" fmla="*/ 53532 h 63545"/>
                <a:gd name="connsiteX7" fmla="*/ 9701 w 53434"/>
                <a:gd name="connsiteY7" fmla="*/ 63417 h 63545"/>
                <a:gd name="connsiteX8" fmla="*/ 20372 w 53434"/>
                <a:gd name="connsiteY8" fmla="*/ 53532 h 63545"/>
                <a:gd name="connsiteX9" fmla="*/ 20372 w 53434"/>
                <a:gd name="connsiteY9" fmla="*/ 26830 h 63545"/>
                <a:gd name="connsiteX10" fmla="*/ 27163 w 53434"/>
                <a:gd name="connsiteY10" fmla="*/ 17938 h 63545"/>
                <a:gd name="connsiteX11" fmla="*/ 32014 w 53434"/>
                <a:gd name="connsiteY11" fmla="*/ 23874 h 63545"/>
                <a:gd name="connsiteX12" fmla="*/ 32014 w 53434"/>
                <a:gd name="connsiteY12" fmla="*/ 53532 h 63545"/>
                <a:gd name="connsiteX13" fmla="*/ 42685 w 53434"/>
                <a:gd name="connsiteY13" fmla="*/ 63417 h 63545"/>
                <a:gd name="connsiteX14" fmla="*/ 53357 w 53434"/>
                <a:gd name="connsiteY14" fmla="*/ 53532 h 63545"/>
                <a:gd name="connsiteX15" fmla="*/ 53357 w 53434"/>
                <a:gd name="connsiteY15" fmla="*/ 37709 h 63545"/>
                <a:gd name="connsiteX16" fmla="*/ 39775 w 53434"/>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434" h="63545">
                  <a:moveTo>
                    <a:pt x="39775" y="3109"/>
                  </a:moveTo>
                  <a:lnTo>
                    <a:pt x="39775" y="3109"/>
                  </a:lnTo>
                  <a:cubicBezTo>
                    <a:pt x="29104" y="3109"/>
                    <a:pt x="22313" y="12995"/>
                    <a:pt x="20372" y="15950"/>
                  </a:cubicBezTo>
                  <a:lnTo>
                    <a:pt x="20372" y="10014"/>
                  </a:lnTo>
                  <a:cubicBezTo>
                    <a:pt x="20372" y="4077"/>
                    <a:pt x="15522" y="128"/>
                    <a:pt x="10671" y="128"/>
                  </a:cubicBezTo>
                  <a:cubicBezTo>
                    <a:pt x="4851" y="-866"/>
                    <a:pt x="0" y="4077"/>
                    <a:pt x="0" y="10014"/>
                  </a:cubicBezTo>
                  <a:lnTo>
                    <a:pt x="0" y="53532"/>
                  </a:lnTo>
                  <a:cubicBezTo>
                    <a:pt x="0" y="58474"/>
                    <a:pt x="4851" y="63417"/>
                    <a:pt x="9701" y="63417"/>
                  </a:cubicBezTo>
                  <a:cubicBezTo>
                    <a:pt x="14552" y="64411"/>
                    <a:pt x="20372" y="59468"/>
                    <a:pt x="20372" y="53532"/>
                  </a:cubicBezTo>
                  <a:lnTo>
                    <a:pt x="20372" y="26830"/>
                  </a:lnTo>
                  <a:cubicBezTo>
                    <a:pt x="21343" y="22881"/>
                    <a:pt x="24253" y="17938"/>
                    <a:pt x="27163" y="17938"/>
                  </a:cubicBezTo>
                  <a:cubicBezTo>
                    <a:pt x="32014" y="17938"/>
                    <a:pt x="32014" y="23874"/>
                    <a:pt x="32014" y="23874"/>
                  </a:cubicBezTo>
                  <a:lnTo>
                    <a:pt x="32014" y="53532"/>
                  </a:lnTo>
                  <a:cubicBezTo>
                    <a:pt x="32984" y="58474"/>
                    <a:pt x="37835" y="63417"/>
                    <a:pt x="42685" y="63417"/>
                  </a:cubicBezTo>
                  <a:cubicBezTo>
                    <a:pt x="47536" y="64411"/>
                    <a:pt x="53357" y="59468"/>
                    <a:pt x="53357" y="53532"/>
                  </a:cubicBezTo>
                  <a:lnTo>
                    <a:pt x="53357" y="37709"/>
                  </a:lnTo>
                  <a:cubicBezTo>
                    <a:pt x="53357" y="21887"/>
                    <a:pt x="55297" y="3109"/>
                    <a:pt x="39775" y="3109"/>
                  </a:cubicBezTo>
                </a:path>
              </a:pathLst>
            </a:custGeom>
            <a:solidFill>
              <a:srgbClr val="4F2970"/>
            </a:solidFill>
            <a:ln w="0" cap="flat">
              <a:noFill/>
              <a:prstDash val="solid"/>
              <a:miter/>
            </a:ln>
          </p:spPr>
          <p:txBody>
            <a:bodyPr rtlCol="0" anchor="ctr"/>
            <a:lstStyle/>
            <a:p>
              <a:endParaRPr lang="fi-FI" sz="1013"/>
            </a:p>
          </p:txBody>
        </p:sp>
        <p:sp>
          <p:nvSpPr>
            <p:cNvPr id="56" name="Freeform 55">
              <a:extLst>
                <a:ext uri="{FF2B5EF4-FFF2-40B4-BE49-F238E27FC236}">
                  <a16:creationId xmlns:a16="http://schemas.microsoft.com/office/drawing/2014/main" id="{20EC378B-B890-A027-0CC7-DE09BC926244}"/>
                </a:ext>
              </a:extLst>
            </p:cNvPr>
            <p:cNvSpPr/>
            <p:nvPr/>
          </p:nvSpPr>
          <p:spPr>
            <a:xfrm>
              <a:off x="3024358" y="6081970"/>
              <a:ext cx="54340" cy="63545"/>
            </a:xfrm>
            <a:custGeom>
              <a:avLst/>
              <a:gdLst>
                <a:gd name="connsiteX0" fmla="*/ 40719 w 54340"/>
                <a:gd name="connsiteY0" fmla="*/ 3109 h 63545"/>
                <a:gd name="connsiteX1" fmla="*/ 40719 w 54340"/>
                <a:gd name="connsiteY1" fmla="*/ 3109 h 63545"/>
                <a:gd name="connsiteX2" fmla="*/ 21316 w 54340"/>
                <a:gd name="connsiteY2" fmla="*/ 15950 h 63545"/>
                <a:gd name="connsiteX3" fmla="*/ 21316 w 54340"/>
                <a:gd name="connsiteY3" fmla="*/ 10014 h 63545"/>
                <a:gd name="connsiteX4" fmla="*/ 11615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4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71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19" y="3109"/>
                  </a:moveTo>
                  <a:lnTo>
                    <a:pt x="40719" y="3109"/>
                  </a:lnTo>
                  <a:cubicBezTo>
                    <a:pt x="30047" y="3109"/>
                    <a:pt x="23257" y="12995"/>
                    <a:pt x="21316" y="15950"/>
                  </a:cubicBezTo>
                  <a:lnTo>
                    <a:pt x="21316" y="10014"/>
                  </a:lnTo>
                  <a:cubicBezTo>
                    <a:pt x="21316" y="4077"/>
                    <a:pt x="16466" y="128"/>
                    <a:pt x="11615" y="128"/>
                  </a:cubicBezTo>
                  <a:cubicBezTo>
                    <a:pt x="5794" y="-866"/>
                    <a:pt x="944" y="4077"/>
                    <a:pt x="0" y="10014"/>
                  </a:cubicBezTo>
                  <a:lnTo>
                    <a:pt x="0" y="53532"/>
                  </a:lnTo>
                  <a:cubicBezTo>
                    <a:pt x="970" y="58474"/>
                    <a:pt x="5821" y="63417"/>
                    <a:pt x="10671" y="63417"/>
                  </a:cubicBezTo>
                  <a:cubicBezTo>
                    <a:pt x="15522" y="64411"/>
                    <a:pt x="21343" y="59468"/>
                    <a:pt x="21343" y="53532"/>
                  </a:cubicBezTo>
                  <a:lnTo>
                    <a:pt x="21343" y="26830"/>
                  </a:lnTo>
                  <a:cubicBezTo>
                    <a:pt x="22313" y="22881"/>
                    <a:pt x="25223" y="17938"/>
                    <a:pt x="28134" y="17938"/>
                  </a:cubicBezTo>
                  <a:cubicBezTo>
                    <a:pt x="32984" y="17938"/>
                    <a:pt x="32984" y="23874"/>
                    <a:pt x="32984" y="23874"/>
                  </a:cubicBezTo>
                  <a:lnTo>
                    <a:pt x="32984" y="53532"/>
                  </a:lnTo>
                  <a:cubicBezTo>
                    <a:pt x="32984" y="58474"/>
                    <a:pt x="38805" y="63417"/>
                    <a:pt x="43655" y="63417"/>
                  </a:cubicBezTo>
                  <a:cubicBezTo>
                    <a:pt x="48506" y="64411"/>
                    <a:pt x="54327" y="59468"/>
                    <a:pt x="54327" y="53532"/>
                  </a:cubicBezTo>
                  <a:lnTo>
                    <a:pt x="54327" y="37709"/>
                  </a:lnTo>
                  <a:cubicBezTo>
                    <a:pt x="54327" y="21887"/>
                    <a:pt x="55297" y="3109"/>
                    <a:pt x="40771" y="3109"/>
                  </a:cubicBezTo>
                </a:path>
              </a:pathLst>
            </a:custGeom>
            <a:solidFill>
              <a:srgbClr val="4F2970"/>
            </a:solidFill>
            <a:ln w="0" cap="flat">
              <a:noFill/>
              <a:prstDash val="solid"/>
              <a:miter/>
            </a:ln>
          </p:spPr>
          <p:txBody>
            <a:bodyPr rtlCol="0" anchor="ctr"/>
            <a:lstStyle/>
            <a:p>
              <a:endParaRPr lang="fi-FI" sz="1013"/>
            </a:p>
          </p:txBody>
        </p:sp>
        <p:sp>
          <p:nvSpPr>
            <p:cNvPr id="57" name="Freeform 56">
              <a:extLst>
                <a:ext uri="{FF2B5EF4-FFF2-40B4-BE49-F238E27FC236}">
                  <a16:creationId xmlns:a16="http://schemas.microsoft.com/office/drawing/2014/main" id="{51144060-32F6-E605-F141-AA215B10B2C9}"/>
                </a:ext>
              </a:extLst>
            </p:cNvPr>
            <p:cNvSpPr/>
            <p:nvPr/>
          </p:nvSpPr>
          <p:spPr>
            <a:xfrm>
              <a:off x="2544359" y="6081970"/>
              <a:ext cx="54340" cy="63545"/>
            </a:xfrm>
            <a:custGeom>
              <a:avLst/>
              <a:gdLst>
                <a:gd name="connsiteX0" fmla="*/ 40745 w 54340"/>
                <a:gd name="connsiteY0" fmla="*/ 3109 h 63545"/>
                <a:gd name="connsiteX1" fmla="*/ 40745 w 54340"/>
                <a:gd name="connsiteY1" fmla="*/ 3109 h 63545"/>
                <a:gd name="connsiteX2" fmla="*/ 21343 w 54340"/>
                <a:gd name="connsiteY2" fmla="*/ 15950 h 63545"/>
                <a:gd name="connsiteX3" fmla="*/ 21343 w 54340"/>
                <a:gd name="connsiteY3" fmla="*/ 10014 h 63545"/>
                <a:gd name="connsiteX4" fmla="*/ 11641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3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45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45" y="3109"/>
                  </a:moveTo>
                  <a:lnTo>
                    <a:pt x="40745" y="3109"/>
                  </a:lnTo>
                  <a:cubicBezTo>
                    <a:pt x="30074" y="3109"/>
                    <a:pt x="23283" y="12995"/>
                    <a:pt x="21343" y="15950"/>
                  </a:cubicBezTo>
                  <a:lnTo>
                    <a:pt x="21343" y="10014"/>
                  </a:lnTo>
                  <a:cubicBezTo>
                    <a:pt x="21343" y="4077"/>
                    <a:pt x="16492" y="128"/>
                    <a:pt x="11641" y="128"/>
                  </a:cubicBezTo>
                  <a:cubicBezTo>
                    <a:pt x="5821" y="-866"/>
                    <a:pt x="970" y="4077"/>
                    <a:pt x="0" y="10014"/>
                  </a:cubicBezTo>
                  <a:lnTo>
                    <a:pt x="0" y="53532"/>
                  </a:lnTo>
                  <a:cubicBezTo>
                    <a:pt x="970" y="58474"/>
                    <a:pt x="5821" y="63417"/>
                    <a:pt x="10671" y="63417"/>
                  </a:cubicBezTo>
                  <a:cubicBezTo>
                    <a:pt x="15522" y="64411"/>
                    <a:pt x="21343" y="59468"/>
                    <a:pt x="21343" y="53532"/>
                  </a:cubicBezTo>
                  <a:lnTo>
                    <a:pt x="21343" y="26830"/>
                  </a:lnTo>
                  <a:cubicBezTo>
                    <a:pt x="22313" y="22881"/>
                    <a:pt x="24253" y="17938"/>
                    <a:pt x="28133" y="17938"/>
                  </a:cubicBezTo>
                  <a:cubicBezTo>
                    <a:pt x="32984" y="17938"/>
                    <a:pt x="32984" y="23874"/>
                    <a:pt x="32984" y="23874"/>
                  </a:cubicBezTo>
                  <a:lnTo>
                    <a:pt x="32984" y="53532"/>
                  </a:lnTo>
                  <a:cubicBezTo>
                    <a:pt x="32984" y="58474"/>
                    <a:pt x="37835" y="63417"/>
                    <a:pt x="43655" y="63417"/>
                  </a:cubicBezTo>
                  <a:cubicBezTo>
                    <a:pt x="48506" y="64411"/>
                    <a:pt x="54327" y="59468"/>
                    <a:pt x="54327" y="53532"/>
                  </a:cubicBezTo>
                  <a:lnTo>
                    <a:pt x="54327" y="37709"/>
                  </a:lnTo>
                  <a:cubicBezTo>
                    <a:pt x="54327" y="21887"/>
                    <a:pt x="55297" y="3109"/>
                    <a:pt x="40745" y="3109"/>
                  </a:cubicBezTo>
                </a:path>
              </a:pathLst>
            </a:custGeom>
            <a:solidFill>
              <a:srgbClr val="4F2970"/>
            </a:solidFill>
            <a:ln w="0" cap="flat">
              <a:noFill/>
              <a:prstDash val="solid"/>
              <a:miter/>
            </a:ln>
          </p:spPr>
          <p:txBody>
            <a:bodyPr rtlCol="0" anchor="ctr"/>
            <a:lstStyle/>
            <a:p>
              <a:endParaRPr lang="fi-FI" sz="1013"/>
            </a:p>
          </p:txBody>
        </p:sp>
        <p:sp>
          <p:nvSpPr>
            <p:cNvPr id="58" name="Freeform 57">
              <a:extLst>
                <a:ext uri="{FF2B5EF4-FFF2-40B4-BE49-F238E27FC236}">
                  <a16:creationId xmlns:a16="http://schemas.microsoft.com/office/drawing/2014/main" id="{4ED3986B-9F99-6F97-3807-E4B0340B1DF3}"/>
                </a:ext>
              </a:extLst>
            </p:cNvPr>
            <p:cNvSpPr/>
            <p:nvPr/>
          </p:nvSpPr>
          <p:spPr>
            <a:xfrm>
              <a:off x="2959386" y="6082098"/>
              <a:ext cx="59151" cy="63289"/>
            </a:xfrm>
            <a:custGeom>
              <a:avLst/>
              <a:gdLst>
                <a:gd name="connsiteX0" fmla="*/ 30047 w 59151"/>
                <a:gd name="connsiteY0" fmla="*/ 0 h 63289"/>
                <a:gd name="connsiteX1" fmla="*/ 30047 w 59151"/>
                <a:gd name="connsiteY1" fmla="*/ 0 h 63289"/>
                <a:gd name="connsiteX2" fmla="*/ 0 w 59151"/>
                <a:gd name="connsiteY2" fmla="*/ 31645 h 63289"/>
                <a:gd name="connsiteX3" fmla="*/ 30047 w 59151"/>
                <a:gd name="connsiteY3" fmla="*/ 63289 h 63289"/>
                <a:gd name="connsiteX4" fmla="*/ 59151 w 59151"/>
                <a:gd name="connsiteY4" fmla="*/ 31645 h 63289"/>
                <a:gd name="connsiteX5" fmla="*/ 30047 w 59151"/>
                <a:gd name="connsiteY5" fmla="*/ 0 h 63289"/>
                <a:gd name="connsiteX6" fmla="*/ 30047 w 59151"/>
                <a:gd name="connsiteY6" fmla="*/ 50448 h 63289"/>
                <a:gd name="connsiteX7" fmla="*/ 30047 w 59151"/>
                <a:gd name="connsiteY7" fmla="*/ 50448 h 63289"/>
                <a:gd name="connsiteX8" fmla="*/ 21316 w 59151"/>
                <a:gd name="connsiteY8" fmla="*/ 31671 h 63289"/>
                <a:gd name="connsiteX9" fmla="*/ 30047 w 59151"/>
                <a:gd name="connsiteY9" fmla="*/ 13887 h 63289"/>
                <a:gd name="connsiteX10" fmla="*/ 38779 w 59151"/>
                <a:gd name="connsiteY10" fmla="*/ 31671 h 63289"/>
                <a:gd name="connsiteX11" fmla="*/ 30047 w 59151"/>
                <a:gd name="connsiteY11" fmla="*/ 50448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51" h="63289">
                  <a:moveTo>
                    <a:pt x="30047" y="0"/>
                  </a:moveTo>
                  <a:lnTo>
                    <a:pt x="30047" y="0"/>
                  </a:lnTo>
                  <a:cubicBezTo>
                    <a:pt x="13555" y="0"/>
                    <a:pt x="0" y="13835"/>
                    <a:pt x="0" y="31645"/>
                  </a:cubicBezTo>
                  <a:cubicBezTo>
                    <a:pt x="0" y="49455"/>
                    <a:pt x="13555" y="63289"/>
                    <a:pt x="30047" y="63289"/>
                  </a:cubicBezTo>
                  <a:cubicBezTo>
                    <a:pt x="46540" y="63289"/>
                    <a:pt x="59151" y="49455"/>
                    <a:pt x="59151" y="31645"/>
                  </a:cubicBezTo>
                  <a:cubicBezTo>
                    <a:pt x="59151" y="13835"/>
                    <a:pt x="46540" y="0"/>
                    <a:pt x="30047" y="0"/>
                  </a:cubicBezTo>
                  <a:moveTo>
                    <a:pt x="30047" y="50448"/>
                  </a:moveTo>
                  <a:lnTo>
                    <a:pt x="30047" y="50448"/>
                  </a:lnTo>
                  <a:cubicBezTo>
                    <a:pt x="24227" y="49455"/>
                    <a:pt x="21316" y="42550"/>
                    <a:pt x="21316" y="31671"/>
                  </a:cubicBezTo>
                  <a:cubicBezTo>
                    <a:pt x="21316" y="20791"/>
                    <a:pt x="25197" y="13887"/>
                    <a:pt x="30047" y="13887"/>
                  </a:cubicBezTo>
                  <a:cubicBezTo>
                    <a:pt x="34898" y="13887"/>
                    <a:pt x="38779" y="20818"/>
                    <a:pt x="38779" y="31671"/>
                  </a:cubicBezTo>
                  <a:cubicBezTo>
                    <a:pt x="38779" y="42524"/>
                    <a:pt x="35868" y="49481"/>
                    <a:pt x="30047" y="50448"/>
                  </a:cubicBezTo>
                </a:path>
              </a:pathLst>
            </a:custGeom>
            <a:solidFill>
              <a:srgbClr val="4F2970"/>
            </a:solidFill>
            <a:ln w="0" cap="flat">
              <a:noFill/>
              <a:prstDash val="solid"/>
              <a:miter/>
            </a:ln>
          </p:spPr>
          <p:txBody>
            <a:bodyPr rtlCol="0" anchor="ctr"/>
            <a:lstStyle/>
            <a:p>
              <a:endParaRPr lang="fi-FI" sz="1013"/>
            </a:p>
          </p:txBody>
        </p:sp>
        <p:sp>
          <p:nvSpPr>
            <p:cNvPr id="59" name="Freeform 58">
              <a:extLst>
                <a:ext uri="{FF2B5EF4-FFF2-40B4-BE49-F238E27FC236}">
                  <a16:creationId xmlns:a16="http://schemas.microsoft.com/office/drawing/2014/main" id="{8DD2AD18-A838-64C4-96FC-BF93B6A74750}"/>
                </a:ext>
              </a:extLst>
            </p:cNvPr>
            <p:cNvSpPr/>
            <p:nvPr/>
          </p:nvSpPr>
          <p:spPr>
            <a:xfrm>
              <a:off x="2817063" y="6080137"/>
              <a:ext cx="60885" cy="65386"/>
            </a:xfrm>
            <a:custGeom>
              <a:avLst/>
              <a:gdLst>
                <a:gd name="connsiteX0" fmla="*/ 60886 w 60885"/>
                <a:gd name="connsiteY0" fmla="*/ 10879 h 65386"/>
                <a:gd name="connsiteX1" fmla="*/ 60886 w 60885"/>
                <a:gd name="connsiteY1" fmla="*/ 10879 h 65386"/>
                <a:gd name="connsiteX2" fmla="*/ 50215 w 60885"/>
                <a:gd name="connsiteY2" fmla="*/ 0 h 65386"/>
                <a:gd name="connsiteX3" fmla="*/ 38599 w 60885"/>
                <a:gd name="connsiteY3" fmla="*/ 10879 h 65386"/>
                <a:gd name="connsiteX4" fmla="*/ 38599 w 60885"/>
                <a:gd name="connsiteY4" fmla="*/ 12867 h 65386"/>
                <a:gd name="connsiteX5" fmla="*/ 21137 w 60885"/>
                <a:gd name="connsiteY5" fmla="*/ 1988 h 65386"/>
                <a:gd name="connsiteX6" fmla="*/ 11436 w 60885"/>
                <a:gd name="connsiteY6" fmla="*/ 61328 h 65386"/>
                <a:gd name="connsiteX7" fmla="*/ 28872 w 60885"/>
                <a:gd name="connsiteY7" fmla="*/ 64283 h 65386"/>
                <a:gd name="connsiteX8" fmla="*/ 39543 w 60885"/>
                <a:gd name="connsiteY8" fmla="*/ 57353 h 65386"/>
                <a:gd name="connsiteX9" fmla="*/ 49244 w 60885"/>
                <a:gd name="connsiteY9" fmla="*/ 65277 h 65386"/>
                <a:gd name="connsiteX10" fmla="*/ 60886 w 60885"/>
                <a:gd name="connsiteY10" fmla="*/ 54398 h 65386"/>
                <a:gd name="connsiteX11" fmla="*/ 60886 w 60885"/>
                <a:gd name="connsiteY11" fmla="*/ 10879 h 65386"/>
                <a:gd name="connsiteX12" fmla="*/ 28872 w 60885"/>
                <a:gd name="connsiteY12" fmla="*/ 49429 h 65386"/>
                <a:gd name="connsiteX13" fmla="*/ 28872 w 60885"/>
                <a:gd name="connsiteY13" fmla="*/ 49429 h 65386"/>
                <a:gd name="connsiteX14" fmla="*/ 20141 w 60885"/>
                <a:gd name="connsiteY14" fmla="*/ 33606 h 65386"/>
                <a:gd name="connsiteX15" fmla="*/ 28872 w 60885"/>
                <a:gd name="connsiteY15" fmla="*/ 17784 h 65386"/>
                <a:gd name="connsiteX16" fmla="*/ 37603 w 60885"/>
                <a:gd name="connsiteY16" fmla="*/ 33606 h 65386"/>
                <a:gd name="connsiteX17" fmla="*/ 28872 w 60885"/>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885" h="65386">
                  <a:moveTo>
                    <a:pt x="60886" y="10879"/>
                  </a:moveTo>
                  <a:lnTo>
                    <a:pt x="60886" y="10879"/>
                  </a:lnTo>
                  <a:cubicBezTo>
                    <a:pt x="60886" y="4943"/>
                    <a:pt x="55065" y="0"/>
                    <a:pt x="50215" y="0"/>
                  </a:cubicBezTo>
                  <a:cubicBezTo>
                    <a:pt x="44394" y="0"/>
                    <a:pt x="38599" y="4943"/>
                    <a:pt x="38599" y="10879"/>
                  </a:cubicBezTo>
                  <a:lnTo>
                    <a:pt x="38599" y="12867"/>
                  </a:lnTo>
                  <a:cubicBezTo>
                    <a:pt x="35689" y="8918"/>
                    <a:pt x="29868" y="1988"/>
                    <a:pt x="21137" y="1988"/>
                  </a:cubicBezTo>
                  <a:cubicBezTo>
                    <a:pt x="-4060" y="1988"/>
                    <a:pt x="-6000" y="49455"/>
                    <a:pt x="11436" y="61328"/>
                  </a:cubicBezTo>
                  <a:cubicBezTo>
                    <a:pt x="16287" y="65277"/>
                    <a:pt x="24021" y="66271"/>
                    <a:pt x="28872" y="64283"/>
                  </a:cubicBezTo>
                  <a:cubicBezTo>
                    <a:pt x="32752" y="63289"/>
                    <a:pt x="36633" y="60334"/>
                    <a:pt x="39543" y="57353"/>
                  </a:cubicBezTo>
                  <a:cubicBezTo>
                    <a:pt x="40513" y="61302"/>
                    <a:pt x="44394" y="65277"/>
                    <a:pt x="49244" y="65277"/>
                  </a:cubicBezTo>
                  <a:cubicBezTo>
                    <a:pt x="55065" y="66271"/>
                    <a:pt x="60886" y="60334"/>
                    <a:pt x="60886" y="54398"/>
                  </a:cubicBezTo>
                  <a:lnTo>
                    <a:pt x="60886" y="10879"/>
                  </a:lnTo>
                  <a:close/>
                  <a:moveTo>
                    <a:pt x="28872" y="49429"/>
                  </a:moveTo>
                  <a:lnTo>
                    <a:pt x="28872" y="49429"/>
                  </a:lnTo>
                  <a:cubicBezTo>
                    <a:pt x="23051" y="49429"/>
                    <a:pt x="20141" y="43492"/>
                    <a:pt x="20141" y="33606"/>
                  </a:cubicBezTo>
                  <a:cubicBezTo>
                    <a:pt x="20141" y="23720"/>
                    <a:pt x="24021" y="17784"/>
                    <a:pt x="28872" y="17784"/>
                  </a:cubicBezTo>
                  <a:cubicBezTo>
                    <a:pt x="33723" y="17784"/>
                    <a:pt x="37603" y="23720"/>
                    <a:pt x="37603" y="33606"/>
                  </a:cubicBezTo>
                  <a:cubicBezTo>
                    <a:pt x="37603" y="43492"/>
                    <a:pt x="34693" y="49429"/>
                    <a:pt x="28872" y="49429"/>
                  </a:cubicBezTo>
                </a:path>
              </a:pathLst>
            </a:custGeom>
            <a:solidFill>
              <a:srgbClr val="4F2970"/>
            </a:solidFill>
            <a:ln w="0" cap="flat">
              <a:noFill/>
              <a:prstDash val="solid"/>
              <a:miter/>
            </a:ln>
          </p:spPr>
          <p:txBody>
            <a:bodyPr rtlCol="0" anchor="ctr"/>
            <a:lstStyle/>
            <a:p>
              <a:endParaRPr lang="fi-FI" sz="1013"/>
            </a:p>
          </p:txBody>
        </p:sp>
        <p:sp>
          <p:nvSpPr>
            <p:cNvPr id="60" name="Freeform 59">
              <a:extLst>
                <a:ext uri="{FF2B5EF4-FFF2-40B4-BE49-F238E27FC236}">
                  <a16:creationId xmlns:a16="http://schemas.microsoft.com/office/drawing/2014/main" id="{676B1E7C-7303-348D-DD11-F7D39B17D4D1}"/>
                </a:ext>
              </a:extLst>
            </p:cNvPr>
            <p:cNvSpPr/>
            <p:nvPr/>
          </p:nvSpPr>
          <p:spPr>
            <a:xfrm>
              <a:off x="3084639" y="6080137"/>
              <a:ext cx="59961" cy="65386"/>
            </a:xfrm>
            <a:custGeom>
              <a:avLst/>
              <a:gdLst>
                <a:gd name="connsiteX0" fmla="*/ 59935 w 59961"/>
                <a:gd name="connsiteY0" fmla="*/ 10879 h 65386"/>
                <a:gd name="connsiteX1" fmla="*/ 59935 w 59961"/>
                <a:gd name="connsiteY1" fmla="*/ 10879 h 65386"/>
                <a:gd name="connsiteX2" fmla="*/ 50234 w 59961"/>
                <a:gd name="connsiteY2" fmla="*/ 0 h 65386"/>
                <a:gd name="connsiteX3" fmla="*/ 38592 w 59961"/>
                <a:gd name="connsiteY3" fmla="*/ 10879 h 65386"/>
                <a:gd name="connsiteX4" fmla="*/ 38592 w 59961"/>
                <a:gd name="connsiteY4" fmla="*/ 12867 h 65386"/>
                <a:gd name="connsiteX5" fmla="*/ 21156 w 59961"/>
                <a:gd name="connsiteY5" fmla="*/ 1988 h 65386"/>
                <a:gd name="connsiteX6" fmla="*/ 11455 w 59961"/>
                <a:gd name="connsiteY6" fmla="*/ 61328 h 65386"/>
                <a:gd name="connsiteX7" fmla="*/ 28917 w 59961"/>
                <a:gd name="connsiteY7" fmla="*/ 64283 h 65386"/>
                <a:gd name="connsiteX8" fmla="*/ 38619 w 59961"/>
                <a:gd name="connsiteY8" fmla="*/ 57353 h 65386"/>
                <a:gd name="connsiteX9" fmla="*/ 49290 w 59961"/>
                <a:gd name="connsiteY9" fmla="*/ 65277 h 65386"/>
                <a:gd name="connsiteX10" fmla="*/ 59961 w 59961"/>
                <a:gd name="connsiteY10" fmla="*/ 54398 h 65386"/>
                <a:gd name="connsiteX11" fmla="*/ 59961 w 59961"/>
                <a:gd name="connsiteY11" fmla="*/ 10879 h 65386"/>
                <a:gd name="connsiteX12" fmla="*/ 27947 w 59961"/>
                <a:gd name="connsiteY12" fmla="*/ 49429 h 65386"/>
                <a:gd name="connsiteX13" fmla="*/ 27947 w 59961"/>
                <a:gd name="connsiteY13" fmla="*/ 49429 h 65386"/>
                <a:gd name="connsiteX14" fmla="*/ 20186 w 59961"/>
                <a:gd name="connsiteY14" fmla="*/ 33606 h 65386"/>
                <a:gd name="connsiteX15" fmla="*/ 27947 w 59961"/>
                <a:gd name="connsiteY15" fmla="*/ 17784 h 65386"/>
                <a:gd name="connsiteX16" fmla="*/ 36678 w 59961"/>
                <a:gd name="connsiteY16" fmla="*/ 33606 h 65386"/>
                <a:gd name="connsiteX17" fmla="*/ 27947 w 59961"/>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61" h="65386">
                  <a:moveTo>
                    <a:pt x="59935" y="10879"/>
                  </a:moveTo>
                  <a:lnTo>
                    <a:pt x="59935" y="10879"/>
                  </a:lnTo>
                  <a:cubicBezTo>
                    <a:pt x="59935" y="4943"/>
                    <a:pt x="55084" y="0"/>
                    <a:pt x="50234" y="0"/>
                  </a:cubicBezTo>
                  <a:cubicBezTo>
                    <a:pt x="44413" y="0"/>
                    <a:pt x="38592" y="4943"/>
                    <a:pt x="38592" y="10879"/>
                  </a:cubicBezTo>
                  <a:lnTo>
                    <a:pt x="38592" y="12867"/>
                  </a:lnTo>
                  <a:cubicBezTo>
                    <a:pt x="35682" y="8918"/>
                    <a:pt x="29861" y="1988"/>
                    <a:pt x="21156" y="1988"/>
                  </a:cubicBezTo>
                  <a:cubicBezTo>
                    <a:pt x="-4067" y="1988"/>
                    <a:pt x="-6007" y="49455"/>
                    <a:pt x="11455" y="61328"/>
                  </a:cubicBezTo>
                  <a:cubicBezTo>
                    <a:pt x="16306" y="65277"/>
                    <a:pt x="23097" y="66271"/>
                    <a:pt x="28917" y="64283"/>
                  </a:cubicBezTo>
                  <a:cubicBezTo>
                    <a:pt x="31828" y="63289"/>
                    <a:pt x="36678" y="60334"/>
                    <a:pt x="38619" y="57353"/>
                  </a:cubicBezTo>
                  <a:cubicBezTo>
                    <a:pt x="40559" y="61302"/>
                    <a:pt x="44439" y="65277"/>
                    <a:pt x="49290" y="65277"/>
                  </a:cubicBezTo>
                  <a:cubicBezTo>
                    <a:pt x="54141" y="66271"/>
                    <a:pt x="59961" y="60334"/>
                    <a:pt x="59961" y="54398"/>
                  </a:cubicBezTo>
                  <a:lnTo>
                    <a:pt x="59961" y="10879"/>
                  </a:lnTo>
                  <a:close/>
                  <a:moveTo>
                    <a:pt x="27947" y="49429"/>
                  </a:moveTo>
                  <a:lnTo>
                    <a:pt x="27947" y="49429"/>
                  </a:lnTo>
                  <a:cubicBezTo>
                    <a:pt x="23097" y="49429"/>
                    <a:pt x="20186" y="43492"/>
                    <a:pt x="20186" y="33606"/>
                  </a:cubicBezTo>
                  <a:cubicBezTo>
                    <a:pt x="20186" y="23720"/>
                    <a:pt x="23097" y="17784"/>
                    <a:pt x="27947" y="17784"/>
                  </a:cubicBezTo>
                  <a:cubicBezTo>
                    <a:pt x="33768" y="17784"/>
                    <a:pt x="36678" y="23720"/>
                    <a:pt x="36678" y="33606"/>
                  </a:cubicBezTo>
                  <a:cubicBezTo>
                    <a:pt x="36678" y="43492"/>
                    <a:pt x="33768" y="49429"/>
                    <a:pt x="27947" y="49429"/>
                  </a:cubicBezTo>
                </a:path>
              </a:pathLst>
            </a:custGeom>
            <a:solidFill>
              <a:srgbClr val="4F2970"/>
            </a:solidFill>
            <a:ln w="0"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57E5E7B6-78B2-EC18-4990-6D09D437B97F}"/>
                </a:ext>
              </a:extLst>
            </p:cNvPr>
            <p:cNvSpPr/>
            <p:nvPr/>
          </p:nvSpPr>
          <p:spPr>
            <a:xfrm>
              <a:off x="2932223" y="6087041"/>
              <a:ext cx="20372" cy="58320"/>
            </a:xfrm>
            <a:custGeom>
              <a:avLst/>
              <a:gdLst>
                <a:gd name="connsiteX0" fmla="*/ 20372 w 20372"/>
                <a:gd name="connsiteY0" fmla="*/ 9886 h 58320"/>
                <a:gd name="connsiteX1" fmla="*/ 20372 w 20372"/>
                <a:gd name="connsiteY1" fmla="*/ 9886 h 58320"/>
                <a:gd name="connsiteX2" fmla="*/ 10671 w 20372"/>
                <a:gd name="connsiteY2" fmla="*/ 0 h 58320"/>
                <a:gd name="connsiteX3" fmla="*/ 9701 w 20372"/>
                <a:gd name="connsiteY3" fmla="*/ 0 h 58320"/>
                <a:gd name="connsiteX4" fmla="*/ 0 w 20372"/>
                <a:gd name="connsiteY4" fmla="*/ 9886 h 58320"/>
                <a:gd name="connsiteX5" fmla="*/ 0 w 20372"/>
                <a:gd name="connsiteY5" fmla="*/ 48435 h 58320"/>
                <a:gd name="connsiteX6" fmla="*/ 8731 w 20372"/>
                <a:gd name="connsiteY6" fmla="*/ 58320 h 58320"/>
                <a:gd name="connsiteX7" fmla="*/ 9701 w 20372"/>
                <a:gd name="connsiteY7" fmla="*/ 58320 h 58320"/>
                <a:gd name="connsiteX8" fmla="*/ 20372 w 20372"/>
                <a:gd name="connsiteY8" fmla="*/ 48435 h 58320"/>
                <a:gd name="connsiteX9" fmla="*/ 20372 w 20372"/>
                <a:gd name="connsiteY9" fmla="*/ 9886 h 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2" h="58320">
                  <a:moveTo>
                    <a:pt x="20372" y="9886"/>
                  </a:moveTo>
                  <a:lnTo>
                    <a:pt x="20372" y="9886"/>
                  </a:lnTo>
                  <a:cubicBezTo>
                    <a:pt x="20372" y="4943"/>
                    <a:pt x="16492" y="0"/>
                    <a:pt x="10671" y="0"/>
                  </a:cubicBezTo>
                  <a:lnTo>
                    <a:pt x="9701" y="0"/>
                  </a:lnTo>
                  <a:cubicBezTo>
                    <a:pt x="5821" y="0"/>
                    <a:pt x="0" y="3949"/>
                    <a:pt x="0" y="9886"/>
                  </a:cubicBezTo>
                  <a:lnTo>
                    <a:pt x="0" y="48435"/>
                  </a:lnTo>
                  <a:cubicBezTo>
                    <a:pt x="0" y="53378"/>
                    <a:pt x="3880" y="58320"/>
                    <a:pt x="8731" y="58320"/>
                  </a:cubicBezTo>
                  <a:lnTo>
                    <a:pt x="9701" y="58320"/>
                  </a:lnTo>
                  <a:cubicBezTo>
                    <a:pt x="14552" y="58320"/>
                    <a:pt x="20372" y="54371"/>
                    <a:pt x="20372" y="48435"/>
                  </a:cubicBezTo>
                  <a:lnTo>
                    <a:pt x="20372" y="9886"/>
                  </a:lnTo>
                  <a:close/>
                </a:path>
              </a:pathLst>
            </a:custGeom>
            <a:solidFill>
              <a:srgbClr val="4F2970"/>
            </a:solidFill>
            <a:ln w="0" cap="flat">
              <a:noFill/>
              <a:prstDash val="solid"/>
              <a:miter/>
            </a:ln>
          </p:spPr>
          <p:txBody>
            <a:bodyPr rtlCol="0" anchor="ctr"/>
            <a:lstStyle/>
            <a:p>
              <a:endParaRPr lang="fi-FI" sz="1013"/>
            </a:p>
          </p:txBody>
        </p:sp>
        <p:sp>
          <p:nvSpPr>
            <p:cNvPr id="62" name="Freeform 61">
              <a:extLst>
                <a:ext uri="{FF2B5EF4-FFF2-40B4-BE49-F238E27FC236}">
                  <a16:creationId xmlns:a16="http://schemas.microsoft.com/office/drawing/2014/main" id="{4CE8700E-2B86-CCA6-7F13-623DAFF4B598}"/>
                </a:ext>
              </a:extLst>
            </p:cNvPr>
            <p:cNvSpPr/>
            <p:nvPr/>
          </p:nvSpPr>
          <p:spPr>
            <a:xfrm>
              <a:off x="2932223" y="6058378"/>
              <a:ext cx="20372" cy="21758"/>
            </a:xfrm>
            <a:custGeom>
              <a:avLst/>
              <a:gdLst>
                <a:gd name="connsiteX0" fmla="*/ 20372 w 20372"/>
                <a:gd name="connsiteY0" fmla="*/ 10880 h 21758"/>
                <a:gd name="connsiteX1" fmla="*/ 20372 w 20372"/>
                <a:gd name="connsiteY1" fmla="*/ 10880 h 21758"/>
                <a:gd name="connsiteX2" fmla="*/ 9701 w 20372"/>
                <a:gd name="connsiteY2" fmla="*/ 21759 h 21758"/>
                <a:gd name="connsiteX3" fmla="*/ 0 w 20372"/>
                <a:gd name="connsiteY3" fmla="*/ 10880 h 21758"/>
                <a:gd name="connsiteX4" fmla="*/ 9701 w 20372"/>
                <a:gd name="connsiteY4" fmla="*/ 0 h 21758"/>
                <a:gd name="connsiteX5" fmla="*/ 20372 w 20372"/>
                <a:gd name="connsiteY5" fmla="*/ 10880 h 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2" h="21758">
                  <a:moveTo>
                    <a:pt x="20372" y="10880"/>
                  </a:moveTo>
                  <a:lnTo>
                    <a:pt x="20372" y="10880"/>
                  </a:lnTo>
                  <a:cubicBezTo>
                    <a:pt x="20372" y="16816"/>
                    <a:pt x="15522" y="21759"/>
                    <a:pt x="9701" y="21759"/>
                  </a:cubicBezTo>
                  <a:cubicBezTo>
                    <a:pt x="3880" y="21759"/>
                    <a:pt x="0" y="16816"/>
                    <a:pt x="0" y="10880"/>
                  </a:cubicBezTo>
                  <a:cubicBezTo>
                    <a:pt x="0" y="4943"/>
                    <a:pt x="3880" y="0"/>
                    <a:pt x="9701" y="0"/>
                  </a:cubicBezTo>
                  <a:cubicBezTo>
                    <a:pt x="15522" y="0"/>
                    <a:pt x="20372" y="4943"/>
                    <a:pt x="20372" y="10880"/>
                  </a:cubicBezTo>
                </a:path>
              </a:pathLst>
            </a:custGeom>
            <a:solidFill>
              <a:srgbClr val="4F2970"/>
            </a:solidFill>
            <a:ln w="0" cap="flat">
              <a:noFill/>
              <a:prstDash val="solid"/>
              <a:miter/>
            </a:ln>
          </p:spPr>
          <p:txBody>
            <a:bodyPr rtlCol="0" anchor="ctr"/>
            <a:lstStyle/>
            <a:p>
              <a:endParaRPr lang="fi-FI" sz="1013"/>
            </a:p>
          </p:txBody>
        </p:sp>
        <p:sp>
          <p:nvSpPr>
            <p:cNvPr id="63" name="Freeform 62">
              <a:extLst>
                <a:ext uri="{FF2B5EF4-FFF2-40B4-BE49-F238E27FC236}">
                  <a16:creationId xmlns:a16="http://schemas.microsoft.com/office/drawing/2014/main" id="{CE2C1336-B8C2-3906-DAC6-01C937BC8892}"/>
                </a:ext>
              </a:extLst>
            </p:cNvPr>
            <p:cNvSpPr/>
            <p:nvPr/>
          </p:nvSpPr>
          <p:spPr>
            <a:xfrm>
              <a:off x="2706290" y="6082098"/>
              <a:ext cx="46061" cy="63417"/>
            </a:xfrm>
            <a:custGeom>
              <a:avLst/>
              <a:gdLst>
                <a:gd name="connsiteX0" fmla="*/ 33954 w 46061"/>
                <a:gd name="connsiteY0" fmla="*/ 1988 h 63417"/>
                <a:gd name="connsiteX1" fmla="*/ 33954 w 46061"/>
                <a:gd name="connsiteY1" fmla="*/ 1988 h 63417"/>
                <a:gd name="connsiteX2" fmla="*/ 20372 w 46061"/>
                <a:gd name="connsiteY2" fmla="*/ 13861 h 63417"/>
                <a:gd name="connsiteX3" fmla="*/ 20372 w 46061"/>
                <a:gd name="connsiteY3" fmla="*/ 10879 h 63417"/>
                <a:gd name="connsiteX4" fmla="*/ 10671 w 46061"/>
                <a:gd name="connsiteY4" fmla="*/ 0 h 63417"/>
                <a:gd name="connsiteX5" fmla="*/ 0 w 46061"/>
                <a:gd name="connsiteY5" fmla="*/ 10879 h 63417"/>
                <a:gd name="connsiteX6" fmla="*/ 0 w 46061"/>
                <a:gd name="connsiteY6" fmla="*/ 53404 h 63417"/>
                <a:gd name="connsiteX7" fmla="*/ 9701 w 46061"/>
                <a:gd name="connsiteY7" fmla="*/ 63289 h 63417"/>
                <a:gd name="connsiteX8" fmla="*/ 20372 w 46061"/>
                <a:gd name="connsiteY8" fmla="*/ 53404 h 63417"/>
                <a:gd name="connsiteX9" fmla="*/ 20372 w 46061"/>
                <a:gd name="connsiteY9" fmla="*/ 26702 h 63417"/>
                <a:gd name="connsiteX10" fmla="*/ 26193 w 46061"/>
                <a:gd name="connsiteY10" fmla="*/ 17810 h 63417"/>
                <a:gd name="connsiteX11" fmla="*/ 34924 w 46061"/>
                <a:gd name="connsiteY11" fmla="*/ 28689 h 63417"/>
                <a:gd name="connsiteX12" fmla="*/ 33954 w 46061"/>
                <a:gd name="connsiteY12" fmla="*/ 1988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61" h="63417">
                  <a:moveTo>
                    <a:pt x="33954" y="1988"/>
                  </a:moveTo>
                  <a:lnTo>
                    <a:pt x="33954" y="1988"/>
                  </a:lnTo>
                  <a:cubicBezTo>
                    <a:pt x="28134" y="1988"/>
                    <a:pt x="25223" y="6930"/>
                    <a:pt x="20372" y="13861"/>
                  </a:cubicBezTo>
                  <a:lnTo>
                    <a:pt x="20372" y="10879"/>
                  </a:lnTo>
                  <a:cubicBezTo>
                    <a:pt x="20372" y="4943"/>
                    <a:pt x="15522" y="0"/>
                    <a:pt x="10671" y="0"/>
                  </a:cubicBezTo>
                  <a:cubicBezTo>
                    <a:pt x="5821" y="0"/>
                    <a:pt x="0" y="4943"/>
                    <a:pt x="0" y="10879"/>
                  </a:cubicBezTo>
                  <a:lnTo>
                    <a:pt x="0" y="53404"/>
                  </a:lnTo>
                  <a:cubicBezTo>
                    <a:pt x="0" y="59340"/>
                    <a:pt x="4851" y="63289"/>
                    <a:pt x="9701" y="63289"/>
                  </a:cubicBezTo>
                  <a:cubicBezTo>
                    <a:pt x="15522" y="64283"/>
                    <a:pt x="20372" y="59340"/>
                    <a:pt x="20372" y="53404"/>
                  </a:cubicBezTo>
                  <a:lnTo>
                    <a:pt x="20372" y="26702"/>
                  </a:lnTo>
                  <a:cubicBezTo>
                    <a:pt x="21343" y="22753"/>
                    <a:pt x="22313" y="17810"/>
                    <a:pt x="26193" y="17810"/>
                  </a:cubicBezTo>
                  <a:cubicBezTo>
                    <a:pt x="30074" y="17810"/>
                    <a:pt x="25223" y="28689"/>
                    <a:pt x="34924" y="28689"/>
                  </a:cubicBezTo>
                  <a:cubicBezTo>
                    <a:pt x="49450" y="28689"/>
                    <a:pt x="50420" y="994"/>
                    <a:pt x="33954" y="1988"/>
                  </a:cubicBezTo>
                </a:path>
              </a:pathLst>
            </a:custGeom>
            <a:solidFill>
              <a:srgbClr val="4F2970"/>
            </a:solidFill>
            <a:ln w="0" cap="flat">
              <a:noFill/>
              <a:prstDash val="solid"/>
              <a:miter/>
            </a:ln>
          </p:spPr>
          <p:txBody>
            <a:bodyPr rtlCol="0" anchor="ctr"/>
            <a:lstStyle/>
            <a:p>
              <a:endParaRPr lang="fi-FI" sz="1013"/>
            </a:p>
          </p:txBody>
        </p:sp>
        <p:sp>
          <p:nvSpPr>
            <p:cNvPr id="64" name="Freeform 63">
              <a:extLst>
                <a:ext uri="{FF2B5EF4-FFF2-40B4-BE49-F238E27FC236}">
                  <a16:creationId xmlns:a16="http://schemas.microsoft.com/office/drawing/2014/main" id="{EC4F6A49-3F4D-459B-5F07-7D072B7D9CA6}"/>
                </a:ext>
              </a:extLst>
            </p:cNvPr>
            <p:cNvSpPr/>
            <p:nvPr/>
          </p:nvSpPr>
          <p:spPr>
            <a:xfrm>
              <a:off x="2646195" y="6082124"/>
              <a:ext cx="54300" cy="63289"/>
            </a:xfrm>
            <a:custGeom>
              <a:avLst/>
              <a:gdLst>
                <a:gd name="connsiteX0" fmla="*/ 51390 w 54300"/>
                <a:gd name="connsiteY0" fmla="*/ 43492 h 63289"/>
                <a:gd name="connsiteX1" fmla="*/ 51390 w 54300"/>
                <a:gd name="connsiteY1" fmla="*/ 43492 h 63289"/>
                <a:gd name="connsiteX2" fmla="*/ 35868 w 54300"/>
                <a:gd name="connsiteY2" fmla="*/ 48435 h 63289"/>
                <a:gd name="connsiteX3" fmla="*/ 20346 w 54300"/>
                <a:gd name="connsiteY3" fmla="*/ 38549 h 63289"/>
                <a:gd name="connsiteX4" fmla="*/ 54301 w 54300"/>
                <a:gd name="connsiteY4" fmla="*/ 20765 h 63289"/>
                <a:gd name="connsiteX5" fmla="*/ 28107 w 54300"/>
                <a:gd name="connsiteY5" fmla="*/ 0 h 63289"/>
                <a:gd name="connsiteX6" fmla="*/ 0 w 54300"/>
                <a:gd name="connsiteY6" fmla="*/ 32638 h 63289"/>
                <a:gd name="connsiteX7" fmla="*/ 28107 w 54300"/>
                <a:gd name="connsiteY7" fmla="*/ 63289 h 63289"/>
                <a:gd name="connsiteX8" fmla="*/ 51390 w 54300"/>
                <a:gd name="connsiteY8" fmla="*/ 43518 h 63289"/>
                <a:gd name="connsiteX9" fmla="*/ 19402 w 54300"/>
                <a:gd name="connsiteY9" fmla="*/ 27670 h 63289"/>
                <a:gd name="connsiteX10" fmla="*/ 19402 w 54300"/>
                <a:gd name="connsiteY10" fmla="*/ 27670 h 63289"/>
                <a:gd name="connsiteX11" fmla="*/ 25223 w 54300"/>
                <a:gd name="connsiteY11" fmla="*/ 13835 h 63289"/>
                <a:gd name="connsiteX12" fmla="*/ 33954 w 54300"/>
                <a:gd name="connsiteY12" fmla="*/ 18778 h 63289"/>
                <a:gd name="connsiteX13" fmla="*/ 27163 w 54300"/>
                <a:gd name="connsiteY13" fmla="*/ 27670 h 63289"/>
                <a:gd name="connsiteX14" fmla="*/ 19402 w 54300"/>
                <a:gd name="connsiteY14" fmla="*/ 27670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00" h="63289">
                  <a:moveTo>
                    <a:pt x="51390" y="43492"/>
                  </a:moveTo>
                  <a:lnTo>
                    <a:pt x="51390" y="43492"/>
                  </a:lnTo>
                  <a:cubicBezTo>
                    <a:pt x="51390" y="43492"/>
                    <a:pt x="48480" y="48435"/>
                    <a:pt x="35868" y="48435"/>
                  </a:cubicBezTo>
                  <a:cubicBezTo>
                    <a:pt x="23257" y="48435"/>
                    <a:pt x="20346" y="38549"/>
                    <a:pt x="20346" y="38549"/>
                  </a:cubicBezTo>
                  <a:cubicBezTo>
                    <a:pt x="38779" y="38549"/>
                    <a:pt x="54301" y="36561"/>
                    <a:pt x="54301" y="20765"/>
                  </a:cubicBezTo>
                  <a:cubicBezTo>
                    <a:pt x="54301" y="4969"/>
                    <a:pt x="37808" y="0"/>
                    <a:pt x="28107" y="0"/>
                  </a:cubicBezTo>
                  <a:cubicBezTo>
                    <a:pt x="11641" y="0"/>
                    <a:pt x="0" y="13835"/>
                    <a:pt x="0" y="32638"/>
                  </a:cubicBezTo>
                  <a:cubicBezTo>
                    <a:pt x="0" y="53404"/>
                    <a:pt x="15522" y="63289"/>
                    <a:pt x="28107" y="63289"/>
                  </a:cubicBezTo>
                  <a:cubicBezTo>
                    <a:pt x="50420" y="63289"/>
                    <a:pt x="51390" y="43518"/>
                    <a:pt x="51390" y="43518"/>
                  </a:cubicBezTo>
                  <a:moveTo>
                    <a:pt x="19402" y="27670"/>
                  </a:moveTo>
                  <a:lnTo>
                    <a:pt x="19402" y="27670"/>
                  </a:lnTo>
                  <a:cubicBezTo>
                    <a:pt x="20373" y="22727"/>
                    <a:pt x="21343" y="16790"/>
                    <a:pt x="25223" y="13835"/>
                  </a:cubicBezTo>
                  <a:cubicBezTo>
                    <a:pt x="29104" y="11847"/>
                    <a:pt x="33954" y="13835"/>
                    <a:pt x="33954" y="18778"/>
                  </a:cubicBezTo>
                  <a:cubicBezTo>
                    <a:pt x="33954" y="23720"/>
                    <a:pt x="31044" y="26676"/>
                    <a:pt x="27163" y="27670"/>
                  </a:cubicBezTo>
                  <a:cubicBezTo>
                    <a:pt x="26193" y="28663"/>
                    <a:pt x="19402" y="28663"/>
                    <a:pt x="19402" y="27670"/>
                  </a:cubicBezTo>
                </a:path>
              </a:pathLst>
            </a:custGeom>
            <a:solidFill>
              <a:srgbClr val="4F2970"/>
            </a:solidFill>
            <a:ln w="0" cap="flat">
              <a:noFill/>
              <a:prstDash val="solid"/>
              <a:miter/>
            </a:ln>
          </p:spPr>
          <p:txBody>
            <a:bodyPr rtlCol="0" anchor="ctr"/>
            <a:lstStyle/>
            <a:p>
              <a:endParaRPr lang="fi-FI" sz="1013"/>
            </a:p>
          </p:txBody>
        </p:sp>
        <p:sp>
          <p:nvSpPr>
            <p:cNvPr id="65" name="Freeform 64">
              <a:extLst>
                <a:ext uri="{FF2B5EF4-FFF2-40B4-BE49-F238E27FC236}">
                  <a16:creationId xmlns:a16="http://schemas.microsoft.com/office/drawing/2014/main" id="{E18E4C65-AD14-B798-5B55-B4C992F7C1C3}"/>
                </a:ext>
              </a:extLst>
            </p:cNvPr>
            <p:cNvSpPr/>
            <p:nvPr/>
          </p:nvSpPr>
          <p:spPr>
            <a:xfrm>
              <a:off x="2603510" y="6068162"/>
              <a:ext cx="40745" cy="77225"/>
            </a:xfrm>
            <a:custGeom>
              <a:avLst/>
              <a:gdLst>
                <a:gd name="connsiteX0" fmla="*/ 40745 w 40745"/>
                <a:gd name="connsiteY0" fmla="*/ 65353 h 77225"/>
                <a:gd name="connsiteX1" fmla="*/ 40745 w 40745"/>
                <a:gd name="connsiteY1" fmla="*/ 65353 h 77225"/>
                <a:gd name="connsiteX2" fmla="*/ 25223 w 40745"/>
                <a:gd name="connsiteY2" fmla="*/ 77226 h 77225"/>
                <a:gd name="connsiteX3" fmla="*/ 6791 w 40745"/>
                <a:gd name="connsiteY3" fmla="*/ 58448 h 77225"/>
                <a:gd name="connsiteX4" fmla="*/ 6791 w 40745"/>
                <a:gd name="connsiteY4" fmla="*/ 28791 h 77225"/>
                <a:gd name="connsiteX5" fmla="*/ 3880 w 40745"/>
                <a:gd name="connsiteY5" fmla="*/ 28791 h 77225"/>
                <a:gd name="connsiteX6" fmla="*/ 0 w 40745"/>
                <a:gd name="connsiteY6" fmla="*/ 23848 h 77225"/>
                <a:gd name="connsiteX7" fmla="*/ 3880 w 40745"/>
                <a:gd name="connsiteY7" fmla="*/ 18905 h 77225"/>
                <a:gd name="connsiteX8" fmla="*/ 6791 w 40745"/>
                <a:gd name="connsiteY8" fmla="*/ 18905 h 77225"/>
                <a:gd name="connsiteX9" fmla="*/ 6791 w 40745"/>
                <a:gd name="connsiteY9" fmla="*/ 10014 h 77225"/>
                <a:gd name="connsiteX10" fmla="*/ 17462 w 40745"/>
                <a:gd name="connsiteY10" fmla="*/ 128 h 77225"/>
                <a:gd name="connsiteX11" fmla="*/ 27163 w 40745"/>
                <a:gd name="connsiteY11" fmla="*/ 10014 h 77225"/>
                <a:gd name="connsiteX12" fmla="*/ 27163 w 40745"/>
                <a:gd name="connsiteY12" fmla="*/ 18905 h 77225"/>
                <a:gd name="connsiteX13" fmla="*/ 35894 w 40745"/>
                <a:gd name="connsiteY13" fmla="*/ 18905 h 77225"/>
                <a:gd name="connsiteX14" fmla="*/ 40745 w 40745"/>
                <a:gd name="connsiteY14" fmla="*/ 23848 h 77225"/>
                <a:gd name="connsiteX15" fmla="*/ 35894 w 40745"/>
                <a:gd name="connsiteY15" fmla="*/ 28791 h 77225"/>
                <a:gd name="connsiteX16" fmla="*/ 27163 w 40745"/>
                <a:gd name="connsiteY16" fmla="*/ 28791 h 77225"/>
                <a:gd name="connsiteX17" fmla="*/ 27163 w 40745"/>
                <a:gd name="connsiteY17" fmla="*/ 53505 h 77225"/>
                <a:gd name="connsiteX18" fmla="*/ 40745 w 40745"/>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45" h="77225">
                  <a:moveTo>
                    <a:pt x="40745" y="65353"/>
                  </a:moveTo>
                  <a:lnTo>
                    <a:pt x="40745" y="65353"/>
                  </a:lnTo>
                  <a:cubicBezTo>
                    <a:pt x="40745" y="65353"/>
                    <a:pt x="35894" y="77226"/>
                    <a:pt x="25223" y="77226"/>
                  </a:cubicBezTo>
                  <a:cubicBezTo>
                    <a:pt x="17462" y="77226"/>
                    <a:pt x="6791" y="69328"/>
                    <a:pt x="6791" y="58448"/>
                  </a:cubicBezTo>
                  <a:lnTo>
                    <a:pt x="6791" y="28791"/>
                  </a:lnTo>
                  <a:lnTo>
                    <a:pt x="3880" y="28791"/>
                  </a:lnTo>
                  <a:cubicBezTo>
                    <a:pt x="1940" y="28791"/>
                    <a:pt x="0" y="27797"/>
                    <a:pt x="0" y="23848"/>
                  </a:cubicBezTo>
                  <a:cubicBezTo>
                    <a:pt x="0" y="19899"/>
                    <a:pt x="2910" y="18905"/>
                    <a:pt x="3880" y="18905"/>
                  </a:cubicBezTo>
                  <a:lnTo>
                    <a:pt x="6791" y="18905"/>
                  </a:lnTo>
                  <a:lnTo>
                    <a:pt x="6791" y="10014"/>
                  </a:lnTo>
                  <a:cubicBezTo>
                    <a:pt x="6791" y="4077"/>
                    <a:pt x="11641" y="-866"/>
                    <a:pt x="17462" y="128"/>
                  </a:cubicBezTo>
                  <a:cubicBezTo>
                    <a:pt x="22313" y="128"/>
                    <a:pt x="27163" y="5071"/>
                    <a:pt x="27163" y="10014"/>
                  </a:cubicBezTo>
                  <a:lnTo>
                    <a:pt x="27163" y="18905"/>
                  </a:lnTo>
                  <a:lnTo>
                    <a:pt x="35894" y="18905"/>
                  </a:lnTo>
                  <a:cubicBezTo>
                    <a:pt x="37835" y="18905"/>
                    <a:pt x="40745" y="18905"/>
                    <a:pt x="40745" y="23848"/>
                  </a:cubicBezTo>
                  <a:cubicBezTo>
                    <a:pt x="40745" y="27797"/>
                    <a:pt x="37835" y="28791"/>
                    <a:pt x="35894" y="28791"/>
                  </a:cubicBezTo>
                  <a:lnTo>
                    <a:pt x="27163" y="28791"/>
                  </a:lnTo>
                  <a:lnTo>
                    <a:pt x="27163" y="53505"/>
                  </a:lnTo>
                  <a:cubicBezTo>
                    <a:pt x="27163" y="61403"/>
                    <a:pt x="33954" y="65379"/>
                    <a:pt x="40745" y="65379"/>
                  </a:cubicBezTo>
                </a:path>
              </a:pathLst>
            </a:custGeom>
            <a:solidFill>
              <a:srgbClr val="4F2970"/>
            </a:solidFill>
            <a:ln w="0" cap="flat">
              <a:noFill/>
              <a:prstDash val="solid"/>
              <a:miter/>
            </a:ln>
          </p:spPr>
          <p:txBody>
            <a:bodyPr rtlCol="0" anchor="ctr"/>
            <a:lstStyle/>
            <a:p>
              <a:endParaRPr lang="fi-FI" sz="1013"/>
            </a:p>
          </p:txBody>
        </p:sp>
        <p:sp>
          <p:nvSpPr>
            <p:cNvPr id="66" name="Freeform 65">
              <a:extLst>
                <a:ext uri="{FF2B5EF4-FFF2-40B4-BE49-F238E27FC236}">
                  <a16:creationId xmlns:a16="http://schemas.microsoft.com/office/drawing/2014/main" id="{62FD86BB-51AC-2EC4-4F6E-0441729CBEB0}"/>
                </a:ext>
              </a:extLst>
            </p:cNvPr>
            <p:cNvSpPr/>
            <p:nvPr/>
          </p:nvSpPr>
          <p:spPr>
            <a:xfrm>
              <a:off x="2882799" y="6068162"/>
              <a:ext cx="41688" cy="77225"/>
            </a:xfrm>
            <a:custGeom>
              <a:avLst/>
              <a:gdLst>
                <a:gd name="connsiteX0" fmla="*/ 41689 w 41688"/>
                <a:gd name="connsiteY0" fmla="*/ 65353 h 77225"/>
                <a:gd name="connsiteX1" fmla="*/ 41689 w 41688"/>
                <a:gd name="connsiteY1" fmla="*/ 65353 h 77225"/>
                <a:gd name="connsiteX2" fmla="*/ 26167 w 41688"/>
                <a:gd name="connsiteY2" fmla="*/ 77226 h 77225"/>
                <a:gd name="connsiteX3" fmla="*/ 7761 w 41688"/>
                <a:gd name="connsiteY3" fmla="*/ 58448 h 77225"/>
                <a:gd name="connsiteX4" fmla="*/ 6791 w 41688"/>
                <a:gd name="connsiteY4" fmla="*/ 28791 h 77225"/>
                <a:gd name="connsiteX5" fmla="*/ 3880 w 41688"/>
                <a:gd name="connsiteY5" fmla="*/ 28791 h 77225"/>
                <a:gd name="connsiteX6" fmla="*/ 0 w 41688"/>
                <a:gd name="connsiteY6" fmla="*/ 23848 h 77225"/>
                <a:gd name="connsiteX7" fmla="*/ 4851 w 41688"/>
                <a:gd name="connsiteY7" fmla="*/ 18905 h 77225"/>
                <a:gd name="connsiteX8" fmla="*/ 6791 w 41688"/>
                <a:gd name="connsiteY8" fmla="*/ 18905 h 77225"/>
                <a:gd name="connsiteX9" fmla="*/ 6791 w 41688"/>
                <a:gd name="connsiteY9" fmla="*/ 10014 h 77225"/>
                <a:gd name="connsiteX10" fmla="*/ 18432 w 41688"/>
                <a:gd name="connsiteY10" fmla="*/ 128 h 77225"/>
                <a:gd name="connsiteX11" fmla="*/ 28133 w 41688"/>
                <a:gd name="connsiteY11" fmla="*/ 10014 h 77225"/>
                <a:gd name="connsiteX12" fmla="*/ 28133 w 41688"/>
                <a:gd name="connsiteY12" fmla="*/ 18905 h 77225"/>
                <a:gd name="connsiteX13" fmla="*/ 36865 w 41688"/>
                <a:gd name="connsiteY13" fmla="*/ 18905 h 77225"/>
                <a:gd name="connsiteX14" fmla="*/ 40745 w 41688"/>
                <a:gd name="connsiteY14" fmla="*/ 23848 h 77225"/>
                <a:gd name="connsiteX15" fmla="*/ 36865 w 41688"/>
                <a:gd name="connsiteY15" fmla="*/ 28791 h 77225"/>
                <a:gd name="connsiteX16" fmla="*/ 28133 w 41688"/>
                <a:gd name="connsiteY16" fmla="*/ 28791 h 77225"/>
                <a:gd name="connsiteX17" fmla="*/ 28133 w 41688"/>
                <a:gd name="connsiteY17" fmla="*/ 53505 h 77225"/>
                <a:gd name="connsiteX18" fmla="*/ 41689 w 41688"/>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88" h="77225">
                  <a:moveTo>
                    <a:pt x="41689" y="65353"/>
                  </a:moveTo>
                  <a:lnTo>
                    <a:pt x="41689" y="65353"/>
                  </a:lnTo>
                  <a:cubicBezTo>
                    <a:pt x="41689" y="65353"/>
                    <a:pt x="35868" y="77226"/>
                    <a:pt x="26167" y="77226"/>
                  </a:cubicBezTo>
                  <a:cubicBezTo>
                    <a:pt x="17436" y="77226"/>
                    <a:pt x="7761" y="69328"/>
                    <a:pt x="7761" y="58448"/>
                  </a:cubicBezTo>
                  <a:cubicBezTo>
                    <a:pt x="6791" y="58448"/>
                    <a:pt x="6791" y="41632"/>
                    <a:pt x="6791" y="28791"/>
                  </a:cubicBezTo>
                  <a:lnTo>
                    <a:pt x="3880" y="28791"/>
                  </a:lnTo>
                  <a:cubicBezTo>
                    <a:pt x="2910" y="28791"/>
                    <a:pt x="0" y="27797"/>
                    <a:pt x="0" y="23848"/>
                  </a:cubicBezTo>
                  <a:cubicBezTo>
                    <a:pt x="0" y="19899"/>
                    <a:pt x="2910" y="18905"/>
                    <a:pt x="4851" y="18905"/>
                  </a:cubicBezTo>
                  <a:lnTo>
                    <a:pt x="6791" y="18905"/>
                  </a:lnTo>
                  <a:lnTo>
                    <a:pt x="6791" y="10014"/>
                  </a:lnTo>
                  <a:cubicBezTo>
                    <a:pt x="7761" y="4077"/>
                    <a:pt x="12612" y="-866"/>
                    <a:pt x="18432" y="128"/>
                  </a:cubicBezTo>
                  <a:cubicBezTo>
                    <a:pt x="23283" y="128"/>
                    <a:pt x="28133" y="5071"/>
                    <a:pt x="28133" y="10014"/>
                  </a:cubicBezTo>
                  <a:lnTo>
                    <a:pt x="28133" y="18905"/>
                  </a:lnTo>
                  <a:lnTo>
                    <a:pt x="36865" y="18905"/>
                  </a:lnTo>
                  <a:cubicBezTo>
                    <a:pt x="37835" y="18905"/>
                    <a:pt x="40745" y="18905"/>
                    <a:pt x="40745" y="23848"/>
                  </a:cubicBezTo>
                  <a:cubicBezTo>
                    <a:pt x="40745" y="27797"/>
                    <a:pt x="37835" y="28791"/>
                    <a:pt x="36865" y="28791"/>
                  </a:cubicBezTo>
                  <a:lnTo>
                    <a:pt x="28133" y="28791"/>
                  </a:lnTo>
                  <a:lnTo>
                    <a:pt x="28133" y="53505"/>
                  </a:lnTo>
                  <a:cubicBezTo>
                    <a:pt x="28133" y="61403"/>
                    <a:pt x="34924" y="65379"/>
                    <a:pt x="41689" y="65379"/>
                  </a:cubicBezTo>
                </a:path>
              </a:pathLst>
            </a:custGeom>
            <a:solidFill>
              <a:srgbClr val="4F2970"/>
            </a:solidFill>
            <a:ln w="0" cap="flat">
              <a:noFill/>
              <a:prstDash val="solid"/>
              <a:miter/>
            </a:ln>
          </p:spPr>
          <p:txBody>
            <a:bodyPr rtlCol="0" anchor="ctr"/>
            <a:lstStyle/>
            <a:p>
              <a:endParaRPr lang="fi-FI" sz="1013"/>
            </a:p>
          </p:txBody>
        </p:sp>
      </p:grpSp>
      <p:pic>
        <p:nvPicPr>
          <p:cNvPr id="25" name="Picture 24" descr="Icon&#10;&#10;Description automatically generated">
            <a:extLst>
              <a:ext uri="{FF2B5EF4-FFF2-40B4-BE49-F238E27FC236}">
                <a16:creationId xmlns:a16="http://schemas.microsoft.com/office/drawing/2014/main" id="{66DF5695-076C-CA4D-F58E-E8A544C49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39" y="4186047"/>
            <a:ext cx="496568" cy="496569"/>
          </a:xfrm>
          <a:prstGeom prst="rect">
            <a:avLst/>
          </a:prstGeom>
        </p:spPr>
      </p:pic>
      <p:pic>
        <p:nvPicPr>
          <p:cNvPr id="26" name="Picture 25" descr="Logo&#10;&#10;Description automatically generated">
            <a:extLst>
              <a:ext uri="{FF2B5EF4-FFF2-40B4-BE49-F238E27FC236}">
                <a16:creationId xmlns:a16="http://schemas.microsoft.com/office/drawing/2014/main" id="{33703C00-796E-EEE4-7460-0F1ECAE2F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1432" y="4150465"/>
            <a:ext cx="712281" cy="540146"/>
          </a:xfrm>
          <a:prstGeom prst="rect">
            <a:avLst/>
          </a:prstGeom>
        </p:spPr>
      </p:pic>
      <p:pic>
        <p:nvPicPr>
          <p:cNvPr id="27" name="Kuva 26">
            <a:extLst>
              <a:ext uri="{FF2B5EF4-FFF2-40B4-BE49-F238E27FC236}">
                <a16:creationId xmlns:a16="http://schemas.microsoft.com/office/drawing/2014/main" id="{37FBDE50-F7AA-9534-A44B-FFE7F06132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597" y="4163636"/>
            <a:ext cx="419368" cy="491890"/>
          </a:xfrm>
          <a:prstGeom prst="rect">
            <a:avLst/>
          </a:prstGeom>
        </p:spPr>
      </p:pic>
      <p:sp>
        <p:nvSpPr>
          <p:cNvPr id="39" name="Freeform 38">
            <a:extLst>
              <a:ext uri="{FF2B5EF4-FFF2-40B4-BE49-F238E27FC236}">
                <a16:creationId xmlns:a16="http://schemas.microsoft.com/office/drawing/2014/main" id="{C80CF5BC-3617-475D-13E0-A56B7747EB27}"/>
              </a:ext>
            </a:extLst>
          </p:cNvPr>
          <p:cNvSpPr/>
          <p:nvPr/>
        </p:nvSpPr>
        <p:spPr>
          <a:xfrm>
            <a:off x="5329755" y="4183003"/>
            <a:ext cx="317691" cy="490476"/>
          </a:xfrm>
          <a:custGeom>
            <a:avLst/>
            <a:gdLst>
              <a:gd name="connsiteX0" fmla="*/ 422734 w 423588"/>
              <a:gd name="connsiteY0" fmla="*/ -400 h 653968"/>
              <a:gd name="connsiteX1" fmla="*/ 233893 w 423588"/>
              <a:gd name="connsiteY1" fmla="*/ 36323 h 653968"/>
              <a:gd name="connsiteX2" fmla="*/ 110616 w 423588"/>
              <a:gd name="connsiteY2" fmla="*/ 253824 h 653968"/>
              <a:gd name="connsiteX3" fmla="*/ 110791 w 423588"/>
              <a:gd name="connsiteY3" fmla="*/ 364084 h 653968"/>
              <a:gd name="connsiteX4" fmla="*/ 22523 w 423588"/>
              <a:gd name="connsiteY4" fmla="*/ 454358 h 653968"/>
              <a:gd name="connsiteX5" fmla="*/ 23827 w 423588"/>
              <a:gd name="connsiteY5" fmla="*/ 552702 h 653968"/>
              <a:gd name="connsiteX6" fmla="*/ 210828 w 423588"/>
              <a:gd name="connsiteY6" fmla="*/ 399378 h 653968"/>
              <a:gd name="connsiteX7" fmla="*/ 210549 w 423588"/>
              <a:gd name="connsiteY7" fmla="*/ 281503 h 653968"/>
              <a:gd name="connsiteX8" fmla="*/ 399877 w 423588"/>
              <a:gd name="connsiteY8" fmla="*/ 100187 h 653968"/>
              <a:gd name="connsiteX9" fmla="*/ 399251 w 423588"/>
              <a:gd name="connsiteY9" fmla="*/ 197395 h 653968"/>
              <a:gd name="connsiteX10" fmla="*/ 311729 w 423588"/>
              <a:gd name="connsiteY10" fmla="*/ 322295 h 653968"/>
              <a:gd name="connsiteX11" fmla="*/ 311380 w 423588"/>
              <a:gd name="connsiteY11" fmla="*/ 401162 h 653968"/>
              <a:gd name="connsiteX12" fmla="*/ 220374 w 423588"/>
              <a:gd name="connsiteY12" fmla="*/ 593731 h 653968"/>
              <a:gd name="connsiteX13" fmla="*/ -855 w 423588"/>
              <a:gd name="connsiteY13" fmla="*/ 653101 h 6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588" h="653968">
                <a:moveTo>
                  <a:pt x="422734" y="-400"/>
                </a:moveTo>
                <a:cubicBezTo>
                  <a:pt x="322878" y="143"/>
                  <a:pt x="285528" y="5390"/>
                  <a:pt x="233893" y="36323"/>
                </a:cubicBezTo>
                <a:cubicBezTo>
                  <a:pt x="159778" y="80759"/>
                  <a:pt x="114853" y="151843"/>
                  <a:pt x="110616" y="253824"/>
                </a:cubicBezTo>
                <a:lnTo>
                  <a:pt x="110791" y="364084"/>
                </a:lnTo>
                <a:cubicBezTo>
                  <a:pt x="110972" y="425453"/>
                  <a:pt x="101509" y="449871"/>
                  <a:pt x="22523" y="454358"/>
                </a:cubicBezTo>
                <a:lnTo>
                  <a:pt x="23827" y="552702"/>
                </a:lnTo>
                <a:cubicBezTo>
                  <a:pt x="144622" y="556207"/>
                  <a:pt x="199330" y="493011"/>
                  <a:pt x="210828" y="399378"/>
                </a:cubicBezTo>
                <a:lnTo>
                  <a:pt x="210549" y="281503"/>
                </a:lnTo>
                <a:cubicBezTo>
                  <a:pt x="207204" y="147202"/>
                  <a:pt x="308593" y="96369"/>
                  <a:pt x="399877" y="100187"/>
                </a:cubicBezTo>
                <a:lnTo>
                  <a:pt x="399251" y="197395"/>
                </a:lnTo>
                <a:cubicBezTo>
                  <a:pt x="305109" y="198329"/>
                  <a:pt x="312217" y="262165"/>
                  <a:pt x="311729" y="322295"/>
                </a:cubicBezTo>
                <a:lnTo>
                  <a:pt x="311380" y="401162"/>
                </a:lnTo>
                <a:cubicBezTo>
                  <a:pt x="302740" y="502286"/>
                  <a:pt x="278769" y="542605"/>
                  <a:pt x="220374" y="593731"/>
                </a:cubicBezTo>
                <a:cubicBezTo>
                  <a:pt x="142309" y="662146"/>
                  <a:pt x="41352" y="653282"/>
                  <a:pt x="-855" y="653101"/>
                </a:cubicBezTo>
              </a:path>
            </a:pathLst>
          </a:custGeom>
          <a:noFill/>
          <a:ln w="45946" cap="flat">
            <a:solidFill>
              <a:srgbClr val="00AA46"/>
            </a:solid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04B26372-D644-C6C1-4B92-693683C79478}"/>
              </a:ext>
            </a:extLst>
          </p:cNvPr>
          <p:cNvSpPr/>
          <p:nvPr/>
        </p:nvSpPr>
        <p:spPr>
          <a:xfrm>
            <a:off x="5329635" y="4165561"/>
            <a:ext cx="1061" cy="1061"/>
          </a:xfrm>
          <a:custGeom>
            <a:avLst/>
            <a:gdLst/>
            <a:ahLst/>
            <a:cxnLst/>
            <a:rect l="l" t="t" r="r" b="b"/>
            <a:pathLst>
              <a:path w="1414" h="1414"/>
            </a:pathLst>
          </a:custGeom>
          <a:solidFill>
            <a:srgbClr val="000000"/>
          </a:solidFill>
          <a:ln w="1397" cap="flat">
            <a:noFill/>
            <a:prstDash val="solid"/>
            <a:miter/>
          </a:ln>
        </p:spPr>
        <p:txBody>
          <a:bodyPr rtlCol="0" anchor="ctr"/>
          <a:lstStyle/>
          <a:p>
            <a:endParaRPr lang="fi-FI" sz="1013"/>
          </a:p>
        </p:txBody>
      </p:sp>
      <p:pic>
        <p:nvPicPr>
          <p:cNvPr id="29" name="Kuva 68">
            <a:extLst>
              <a:ext uri="{FF2B5EF4-FFF2-40B4-BE49-F238E27FC236}">
                <a16:creationId xmlns:a16="http://schemas.microsoft.com/office/drawing/2014/main" id="{3F4E60C2-B8E7-DD86-B4A1-A5923D9378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2104" y="4208394"/>
            <a:ext cx="436444" cy="498791"/>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E601F94E-965D-9653-0D89-523B80E56D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4537" y="4328675"/>
            <a:ext cx="875837" cy="276582"/>
          </a:xfrm>
          <a:prstGeom prst="rect">
            <a:avLst/>
          </a:prstGeom>
        </p:spPr>
      </p:pic>
      <p:pic>
        <p:nvPicPr>
          <p:cNvPr id="31" name="Picture 30" descr="Logo&#10;&#10;Description automatically generated">
            <a:extLst>
              <a:ext uri="{FF2B5EF4-FFF2-40B4-BE49-F238E27FC236}">
                <a16:creationId xmlns:a16="http://schemas.microsoft.com/office/drawing/2014/main" id="{962573F0-8003-6AED-7B62-631836B1D7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4546" y="4333824"/>
            <a:ext cx="742381" cy="271433"/>
          </a:xfrm>
          <a:prstGeom prst="rect">
            <a:avLst/>
          </a:prstGeom>
        </p:spPr>
      </p:pic>
      <p:pic>
        <p:nvPicPr>
          <p:cNvPr id="32" name="Graphic 31">
            <a:extLst>
              <a:ext uri="{FF2B5EF4-FFF2-40B4-BE49-F238E27FC236}">
                <a16:creationId xmlns:a16="http://schemas.microsoft.com/office/drawing/2014/main" id="{842FB3D9-F57E-2F9C-65EF-478D4AD9F707}"/>
              </a:ext>
            </a:extLst>
          </p:cNvPr>
          <p:cNvPicPr>
            <a:picLocks noChangeAspect="1"/>
          </p:cNvPicPr>
          <p:nvPr/>
        </p:nvPicPr>
        <p:blipFill>
          <a:blip r:embed="rId9">
            <a:extLst>
              <a:ext uri="{96DAC541-7B7A-43D3-8B79-37D633B846F1}">
                <asvg:svgBlip xmlns:asvg="http://schemas.microsoft.com/office/drawing/2016/SVG/main" r:embed="rId10"/>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2935465741"/>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accent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5DFC67A-9654-ED1B-54C2-10F76F552709}"/>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chemeClr val="bg1"/>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spTree>
    <p:extLst>
      <p:ext uri="{BB962C8B-B14F-4D97-AF65-F5344CB8AC3E}">
        <p14:creationId xmlns:p14="http://schemas.microsoft.com/office/powerpoint/2010/main" val="2259446391"/>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8A8A3175-2CEC-6A5E-2AE8-313135C47018}"/>
              </a:ext>
            </a:extLst>
          </p:cNvPr>
          <p:cNvSpPr>
            <a:spLocks noGrp="1"/>
          </p:cNvSpPr>
          <p:nvPr>
            <p:ph type="pic" sz="quarter" idx="13"/>
          </p:nvPr>
        </p:nvSpPr>
        <p:spPr>
          <a:xfrm>
            <a:off x="0" y="0"/>
            <a:ext cx="9144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3184635"/>
            <a:ext cx="7543800" cy="886966"/>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chemeClr val="bg1"/>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3" name="Graphic 60">
            <a:extLst>
              <a:ext uri="{FF2B5EF4-FFF2-40B4-BE49-F238E27FC236}">
                <a16:creationId xmlns:a16="http://schemas.microsoft.com/office/drawing/2014/main" id="{4A0E7354-80BF-07B2-2C09-FDA90F364F02}"/>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4" name="Tekstiruutu 9">
            <a:extLst>
              <a:ext uri="{FF2B5EF4-FFF2-40B4-BE49-F238E27FC236}">
                <a16:creationId xmlns:a16="http://schemas.microsoft.com/office/drawing/2014/main" id="{B302799D-14B2-592C-A338-1906476C3C56}"/>
              </a:ext>
            </a:extLst>
          </p:cNvPr>
          <p:cNvSpPr txBox="1"/>
          <p:nvPr userDrawn="1"/>
        </p:nvSpPr>
        <p:spPr>
          <a:xfrm>
            <a:off x="444501" y="4342829"/>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5" name="Picture 4" descr="lindstrom_logo_v01.gif">
            <a:extLst>
              <a:ext uri="{FF2B5EF4-FFF2-40B4-BE49-F238E27FC236}">
                <a16:creationId xmlns:a16="http://schemas.microsoft.com/office/drawing/2014/main" id="{40FCCAC9-12AC-1FF1-CCFC-787C46F4EBA5}"/>
              </a:ext>
            </a:extLst>
          </p:cNvPr>
          <p:cNvPicPr>
            <a:picLocks noChangeAspect="1"/>
          </p:cNvPicPr>
          <p:nvPr userDrawn="1"/>
        </p:nvPicPr>
        <p:blipFill>
          <a:blip r:embed="rId4" cstate="email">
            <a:extLst>
              <a:ext uri="{28A0092B-C50C-407E-A947-70E740481C1C}">
                <a14:useLocalDpi xmlns:a14="http://schemas.microsoft.com/office/drawing/2010/main"/>
              </a:ext>
            </a:extLst>
          </a:blip>
          <a:srcRect l="22282"/>
          <a:stretch/>
        </p:blipFill>
        <p:spPr>
          <a:xfrm>
            <a:off x="7849984" y="4445150"/>
            <a:ext cx="1294016" cy="423683"/>
          </a:xfrm>
          <a:prstGeom prst="rect">
            <a:avLst/>
          </a:prstGeom>
          <a:effectLst>
            <a:outerShdw blurRad="63500" sx="102000" sy="102000" algn="ctr" rotWithShape="0">
              <a:srgbClr val="C8C8C8">
                <a:alpha val="99000"/>
              </a:srgbClr>
            </a:outerShdw>
          </a:effectLst>
        </p:spPr>
      </p:pic>
    </p:spTree>
    <p:extLst>
      <p:ext uri="{BB962C8B-B14F-4D97-AF65-F5344CB8AC3E}">
        <p14:creationId xmlns:p14="http://schemas.microsoft.com/office/powerpoint/2010/main" val="2700093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390500"/>
            <a:ext cx="7543800" cy="26811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2" y="4525964"/>
            <a:ext cx="3582987" cy="242887"/>
          </a:xfrm>
        </p:spPr>
        <p:txBody>
          <a:bodyPr/>
          <a:lstStyle>
            <a:lvl1pPr marL="0" indent="0">
              <a:spcBef>
                <a:spcPts val="0"/>
              </a:spcBef>
              <a:buNone/>
              <a:defRPr sz="1400" b="1">
                <a:solidFill>
                  <a:schemeClr val="bg1"/>
                </a:solidFill>
              </a:defRPr>
            </a:lvl1pPr>
            <a:lvl2pPr marL="178708"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1"/>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2" name="Graphic 60">
            <a:extLst>
              <a:ext uri="{FF2B5EF4-FFF2-40B4-BE49-F238E27FC236}">
                <a16:creationId xmlns:a16="http://schemas.microsoft.com/office/drawing/2014/main" id="{E54CEC86-C447-A252-8DF1-56521C08DB60}"/>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
        <p:nvSpPr>
          <p:cNvPr id="3" name="Tekstiruutu 9">
            <a:extLst>
              <a:ext uri="{FF2B5EF4-FFF2-40B4-BE49-F238E27FC236}">
                <a16:creationId xmlns:a16="http://schemas.microsoft.com/office/drawing/2014/main" id="{786D032E-409C-638C-13CA-4405DDC51404}"/>
              </a:ext>
            </a:extLst>
          </p:cNvPr>
          <p:cNvSpPr txBox="1"/>
          <p:nvPr userDrawn="1"/>
        </p:nvSpPr>
        <p:spPr>
          <a:xfrm>
            <a:off x="444501" y="4342829"/>
            <a:ext cx="3582988" cy="153888"/>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4" name="Picture 3" descr="lindstrom_logo_v01.gif">
            <a:extLst>
              <a:ext uri="{FF2B5EF4-FFF2-40B4-BE49-F238E27FC236}">
                <a16:creationId xmlns:a16="http://schemas.microsoft.com/office/drawing/2014/main" id="{4532FEEF-BBE2-54F7-58B6-205EBA9B7D71}"/>
              </a:ext>
            </a:extLst>
          </p:cNvPr>
          <p:cNvPicPr>
            <a:picLocks noChangeAspect="1"/>
          </p:cNvPicPr>
          <p:nvPr userDrawn="1"/>
        </p:nvPicPr>
        <p:blipFill>
          <a:blip r:embed="rId5" cstate="email">
            <a:extLst>
              <a:ext uri="{28A0092B-C50C-407E-A947-70E740481C1C}">
                <a14:useLocalDpi xmlns:a14="http://schemas.microsoft.com/office/drawing/2010/main"/>
              </a:ext>
            </a:extLst>
          </a:blip>
          <a:srcRect l="22282"/>
          <a:stretch/>
        </p:blipFill>
        <p:spPr>
          <a:xfrm>
            <a:off x="7834745" y="4445150"/>
            <a:ext cx="1294016" cy="423683"/>
          </a:xfrm>
          <a:prstGeom prst="rect">
            <a:avLst/>
          </a:prstGeom>
          <a:effectLst>
            <a:outerShdw blurRad="63500" sx="102000" sy="102000" algn="ctr" rotWithShape="0">
              <a:srgbClr val="C8C8C8">
                <a:alpha val="99000"/>
              </a:srgbClr>
            </a:outerShdw>
          </a:effectLst>
        </p:spPr>
      </p:pic>
    </p:spTree>
    <p:extLst>
      <p:ext uri="{BB962C8B-B14F-4D97-AF65-F5344CB8AC3E}">
        <p14:creationId xmlns:p14="http://schemas.microsoft.com/office/powerpoint/2010/main" val="24295266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Section Divider 1">
    <p:bg>
      <p:bgPr>
        <a:solidFill>
          <a:schemeClr val="accent1"/>
        </a:solidFill>
        <a:effectLst/>
      </p:bgPr>
    </p:bg>
    <p:spTree>
      <p:nvGrpSpPr>
        <p:cNvPr id="1" name=""/>
        <p:cNvGrpSpPr/>
        <p:nvPr/>
      </p:nvGrpSpPr>
      <p:grpSpPr>
        <a:xfrm>
          <a:off x="0" y="0"/>
          <a:ext cx="0" cy="0"/>
          <a:chOff x="0" y="0"/>
          <a:chExt cx="0" cy="0"/>
        </a:xfrm>
      </p:grpSpPr>
      <p:sp>
        <p:nvSpPr>
          <p:cNvPr id="3" name="Tekstin paikkamerkki 13">
            <a:extLst>
              <a:ext uri="{FF2B5EF4-FFF2-40B4-BE49-F238E27FC236}">
                <a16:creationId xmlns:a16="http://schemas.microsoft.com/office/drawing/2014/main" id="{332C4754-7BA5-B7EE-601A-4D4F0805B6BE}"/>
              </a:ext>
            </a:extLst>
          </p:cNvPr>
          <p:cNvSpPr>
            <a:spLocks noGrp="1"/>
          </p:cNvSpPr>
          <p:nvPr>
            <p:ph type="body" sz="quarter" idx="35" hasCustomPrompt="1"/>
          </p:nvPr>
        </p:nvSpPr>
        <p:spPr>
          <a:xfrm>
            <a:off x="1587600" y="-607498"/>
            <a:ext cx="5967000" cy="5899500"/>
          </a:xfrm>
        </p:spPr>
        <p:txBody>
          <a:bodyPr anchor="t" anchorCtr="0"/>
          <a:lstStyle>
            <a:lvl1pPr marL="0" indent="0" algn="ctr">
              <a:lnSpc>
                <a:spcPct val="100000"/>
              </a:lnSpc>
              <a:buNone/>
              <a:defRPr lang="en-GB" sz="46109" b="1" kern="1200" noProof="0" dirty="0">
                <a:solidFill>
                  <a:srgbClr val="001F39"/>
                </a:solidFill>
                <a:latin typeface="Libre Franklin" pitchFamily="2" charset="77"/>
                <a:ea typeface="+mj-ea"/>
                <a:cs typeface="Arial"/>
              </a:defRPr>
            </a:lvl1pPr>
          </a:lstStyle>
          <a:p>
            <a:pPr lvl="0"/>
            <a:r>
              <a:rPr lang="en-GB" noProof="0"/>
              <a:t>0</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5500" y="3524250"/>
            <a:ext cx="8253900" cy="1184550"/>
          </a:xfrm>
        </p:spPr>
        <p:txBody>
          <a:bodyPr anchor="b" anchorCtr="0">
            <a:noAutofit/>
          </a:bodyPr>
          <a:lstStyle>
            <a:lvl1pPr algn="l">
              <a:lnSpc>
                <a:spcPct val="80000"/>
              </a:lnSpc>
              <a:defRPr sz="6598" baseline="0">
                <a:solidFill>
                  <a:schemeClr val="bg1"/>
                </a:solidFill>
              </a:defRPr>
            </a:lvl1pPr>
          </a:lstStyle>
          <a:p>
            <a:r>
              <a:rPr lang="en-GB" noProof="0"/>
              <a:t>Add title here</a:t>
            </a:r>
          </a:p>
        </p:txBody>
      </p:sp>
    </p:spTree>
    <p:extLst>
      <p:ext uri="{BB962C8B-B14F-4D97-AF65-F5344CB8AC3E}">
        <p14:creationId xmlns:p14="http://schemas.microsoft.com/office/powerpoint/2010/main" val="38468720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Section Divider 2">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Add title here</a:t>
            </a:r>
          </a:p>
        </p:txBody>
      </p:sp>
      <p:pic>
        <p:nvPicPr>
          <p:cNvPr id="5" name="Graphic 9">
            <a:extLst>
              <a:ext uri="{FF2B5EF4-FFF2-40B4-BE49-F238E27FC236}">
                <a16:creationId xmlns:a16="http://schemas.microsoft.com/office/drawing/2014/main" id="{FF0904C0-485B-BA3C-B6E7-113AC6700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01" y="4214522"/>
            <a:ext cx="2311400" cy="556044"/>
          </a:xfrm>
          <a:prstGeom prst="rect">
            <a:avLst/>
          </a:prstGeom>
        </p:spPr>
      </p:pic>
      <p:pic>
        <p:nvPicPr>
          <p:cNvPr id="3" name="Picture 2" descr="A person wearing a helmet and gloves&#10;&#10;AI-generated content may be incorrect.">
            <a:extLst>
              <a:ext uri="{FF2B5EF4-FFF2-40B4-BE49-F238E27FC236}">
                <a16:creationId xmlns:a16="http://schemas.microsoft.com/office/drawing/2014/main" id="{98B99861-3B94-4A83-60F6-BDA815526B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Tree>
    <p:extLst>
      <p:ext uri="{BB962C8B-B14F-4D97-AF65-F5344CB8AC3E}">
        <p14:creationId xmlns:p14="http://schemas.microsoft.com/office/powerpoint/2010/main" val="19871819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Section Divider 3">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pic>
        <p:nvPicPr>
          <p:cNvPr id="3" name="Graphic 60">
            <a:extLst>
              <a:ext uri="{FF2B5EF4-FFF2-40B4-BE49-F238E27FC236}">
                <a16:creationId xmlns:a16="http://schemas.microsoft.com/office/drawing/2014/main" id="{6E3A48D2-F985-652E-3FBF-AF027718FB0A}"/>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pic>
        <p:nvPicPr>
          <p:cNvPr id="4" name="Picture 3" descr="A person wearing a helmet and gloves&#10;&#10;AI-generated content may be incorrect.">
            <a:extLst>
              <a:ext uri="{FF2B5EF4-FFF2-40B4-BE49-F238E27FC236}">
                <a16:creationId xmlns:a16="http://schemas.microsoft.com/office/drawing/2014/main" id="{8406B48A-63B4-1AA8-974F-449BE456CC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Tree>
    <p:extLst>
      <p:ext uri="{BB962C8B-B14F-4D97-AF65-F5344CB8AC3E}">
        <p14:creationId xmlns:p14="http://schemas.microsoft.com/office/powerpoint/2010/main" val="22904960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Only" preserve="1">
  <p:cSld name="Section Divid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923" y="3559"/>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smtClean="0"/>
              <a:t>‹#›</a:t>
            </a:fld>
            <a:endParaRPr lang="en-FI"/>
          </a:p>
        </p:txBody>
      </p:sp>
      <p:pic>
        <p:nvPicPr>
          <p:cNvPr id="8" name="Graphic 9">
            <a:extLst>
              <a:ext uri="{FF2B5EF4-FFF2-40B4-BE49-F238E27FC236}">
                <a16:creationId xmlns:a16="http://schemas.microsoft.com/office/drawing/2014/main" id="{56673F54-0B05-6CF4-3FC2-86EB5B4A34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pic>
        <p:nvPicPr>
          <p:cNvPr id="7" name="Picture 6">
            <a:extLst>
              <a:ext uri="{FF2B5EF4-FFF2-40B4-BE49-F238E27FC236}">
                <a16:creationId xmlns:a16="http://schemas.microsoft.com/office/drawing/2014/main" id="{8DD8735E-3682-BB98-E6BB-38E1F495465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923" y="3558"/>
            <a:ext cx="9137676" cy="5139943"/>
          </a:xfrm>
          <a:prstGeom prst="rect">
            <a:avLst/>
          </a:prstGeom>
        </p:spPr>
      </p:pic>
    </p:spTree>
    <p:extLst>
      <p:ext uri="{BB962C8B-B14F-4D97-AF65-F5344CB8AC3E}">
        <p14:creationId xmlns:p14="http://schemas.microsoft.com/office/powerpoint/2010/main" val="39709702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Ending Title</a:t>
            </a:r>
          </a:p>
        </p:txBody>
      </p:sp>
      <p:pic>
        <p:nvPicPr>
          <p:cNvPr id="3" name="Graphic 9">
            <a:extLst>
              <a:ext uri="{FF2B5EF4-FFF2-40B4-BE49-F238E27FC236}">
                <a16:creationId xmlns:a16="http://schemas.microsoft.com/office/drawing/2014/main" id="{D84AD948-EA12-85E6-9850-94C5BB5356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01" y="4214522"/>
            <a:ext cx="2311400" cy="556044"/>
          </a:xfrm>
          <a:prstGeom prst="rect">
            <a:avLst/>
          </a:prstGeom>
        </p:spPr>
      </p:pic>
    </p:spTree>
    <p:extLst>
      <p:ext uri="{BB962C8B-B14F-4D97-AF65-F5344CB8AC3E}">
        <p14:creationId xmlns:p14="http://schemas.microsoft.com/office/powerpoint/2010/main" val="2821767919"/>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Only" preserve="1">
  <p:cSld name="2_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F967D-1EF9-E3AD-5D49-5C4058B0325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923" y="3559"/>
            <a:ext cx="9137676" cy="5139943"/>
          </a:xfrm>
          <a:prstGeom prst="rect">
            <a:avLst/>
          </a:prstGeom>
        </p:spPr>
      </p:pic>
      <p:sp>
        <p:nvSpPr>
          <p:cNvPr id="2" name="Title 1"/>
          <p:cNvSpPr>
            <a:spLocks noGrp="1"/>
          </p:cNvSpPr>
          <p:nvPr>
            <p:ph type="title" hasCustomPrompt="1"/>
          </p:nvPr>
        </p:nvSpPr>
        <p:spPr>
          <a:xfrm>
            <a:off x="507600" y="1325702"/>
            <a:ext cx="7722000" cy="2492100"/>
          </a:xfrm>
        </p:spPr>
        <p:txBody>
          <a:bodyPr anchor="ctr" anchorCtr="0"/>
          <a:lstStyle>
            <a:lvl1pPr>
              <a:defRPr sz="3202">
                <a:solidFill>
                  <a:schemeClr val="bg1"/>
                </a:solidFill>
              </a:defRPr>
            </a:lvl1pPr>
          </a:lstStyle>
          <a:p>
            <a:r>
              <a:rPr lang="en-US"/>
              <a:t>Ending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pic>
        <p:nvPicPr>
          <p:cNvPr id="7" name="Graphic 9">
            <a:extLst>
              <a:ext uri="{FF2B5EF4-FFF2-40B4-BE49-F238E27FC236}">
                <a16:creationId xmlns:a16="http://schemas.microsoft.com/office/drawing/2014/main" id="{AA77FDFC-1322-F017-68FD-91EAAB271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440022"/>
            <a:ext cx="2311400" cy="556044"/>
          </a:xfrm>
          <a:prstGeom prst="rect">
            <a:avLst/>
          </a:prstGeom>
        </p:spPr>
      </p:pic>
    </p:spTree>
    <p:extLst>
      <p:ext uri="{BB962C8B-B14F-4D97-AF65-F5344CB8AC3E}">
        <p14:creationId xmlns:p14="http://schemas.microsoft.com/office/powerpoint/2010/main" val="2307367181"/>
      </p:ext>
    </p:extLst>
  </p:cSld>
  <p:clrMapOvr>
    <a:masterClrMapping/>
  </p:clrMapOvr>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Comparison 1">
    <p:bg>
      <p:bgPr>
        <a:solidFill>
          <a:schemeClr val="accent2"/>
        </a:solidFill>
        <a:effectLst/>
      </p:bgPr>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68081735-C5D5-66B0-F2FE-6328CBCBECBD}"/>
              </a:ext>
            </a:extLst>
          </p:cNvPr>
          <p:cNvSpPr/>
          <p:nvPr/>
        </p:nvSpPr>
        <p:spPr>
          <a:xfrm>
            <a:off x="0" y="3"/>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40471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4" name="Kuvan paikkamerkki 6">
            <a:extLst>
              <a:ext uri="{FF2B5EF4-FFF2-40B4-BE49-F238E27FC236}">
                <a16:creationId xmlns:a16="http://schemas.microsoft.com/office/drawing/2014/main" id="{D439B2E0-FCCD-AE9D-3A8F-45A3030FEFF0}"/>
              </a:ext>
            </a:extLst>
          </p:cNvPr>
          <p:cNvSpPr>
            <a:spLocks noGrp="1"/>
          </p:cNvSpPr>
          <p:nvPr>
            <p:ph type="pic" sz="quarter" idx="15"/>
          </p:nvPr>
        </p:nvSpPr>
        <p:spPr>
          <a:xfrm>
            <a:off x="2612545" y="140471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5" name="Kuvan paikkamerkki 6">
            <a:extLst>
              <a:ext uri="{FF2B5EF4-FFF2-40B4-BE49-F238E27FC236}">
                <a16:creationId xmlns:a16="http://schemas.microsoft.com/office/drawing/2014/main" id="{FA4DE090-E7C1-440B-8212-A11B33C5F850}"/>
              </a:ext>
            </a:extLst>
          </p:cNvPr>
          <p:cNvSpPr>
            <a:spLocks noGrp="1"/>
          </p:cNvSpPr>
          <p:nvPr>
            <p:ph type="pic" sz="quarter" idx="16"/>
          </p:nvPr>
        </p:nvSpPr>
        <p:spPr>
          <a:xfrm>
            <a:off x="4765102" y="140471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6" name="Kuvan paikkamerkki 6">
            <a:extLst>
              <a:ext uri="{FF2B5EF4-FFF2-40B4-BE49-F238E27FC236}">
                <a16:creationId xmlns:a16="http://schemas.microsoft.com/office/drawing/2014/main" id="{937D1B9D-CA12-9B93-9E47-5B33D77C4DB9}"/>
              </a:ext>
            </a:extLst>
          </p:cNvPr>
          <p:cNvSpPr>
            <a:spLocks noGrp="1"/>
          </p:cNvSpPr>
          <p:nvPr>
            <p:ph type="pic" sz="quarter" idx="17"/>
          </p:nvPr>
        </p:nvSpPr>
        <p:spPr>
          <a:xfrm>
            <a:off x="6970954" y="140471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7" name="Kuvan paikkamerkki 6">
            <a:extLst>
              <a:ext uri="{FF2B5EF4-FFF2-40B4-BE49-F238E27FC236}">
                <a16:creationId xmlns:a16="http://schemas.microsoft.com/office/drawing/2014/main" id="{2319B0F3-F954-57DA-099C-E6CE4648C29D}"/>
              </a:ext>
            </a:extLst>
          </p:cNvPr>
          <p:cNvSpPr>
            <a:spLocks noGrp="1"/>
          </p:cNvSpPr>
          <p:nvPr>
            <p:ph type="pic" sz="quarter" idx="18"/>
          </p:nvPr>
        </p:nvSpPr>
        <p:spPr>
          <a:xfrm>
            <a:off x="445096" y="3286962"/>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8" name="Kuvan paikkamerkki 6">
            <a:extLst>
              <a:ext uri="{FF2B5EF4-FFF2-40B4-BE49-F238E27FC236}">
                <a16:creationId xmlns:a16="http://schemas.microsoft.com/office/drawing/2014/main" id="{12AD3307-D06A-9347-7D12-5368E79F97BE}"/>
              </a:ext>
            </a:extLst>
          </p:cNvPr>
          <p:cNvSpPr>
            <a:spLocks noGrp="1"/>
          </p:cNvSpPr>
          <p:nvPr>
            <p:ph type="pic" sz="quarter" idx="19"/>
          </p:nvPr>
        </p:nvSpPr>
        <p:spPr>
          <a:xfrm>
            <a:off x="2612545" y="3286962"/>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9" name="Kuvan paikkamerkki 6">
            <a:extLst>
              <a:ext uri="{FF2B5EF4-FFF2-40B4-BE49-F238E27FC236}">
                <a16:creationId xmlns:a16="http://schemas.microsoft.com/office/drawing/2014/main" id="{F7CE6AFB-7EAC-2B3A-75BA-2E9F2A08D2E6}"/>
              </a:ext>
            </a:extLst>
          </p:cNvPr>
          <p:cNvSpPr>
            <a:spLocks noGrp="1"/>
          </p:cNvSpPr>
          <p:nvPr>
            <p:ph type="pic" sz="quarter" idx="20"/>
          </p:nvPr>
        </p:nvSpPr>
        <p:spPr>
          <a:xfrm>
            <a:off x="4765102" y="3286962"/>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40" name="Kuvan paikkamerkki 6">
            <a:extLst>
              <a:ext uri="{FF2B5EF4-FFF2-40B4-BE49-F238E27FC236}">
                <a16:creationId xmlns:a16="http://schemas.microsoft.com/office/drawing/2014/main" id="{ACF3EB2B-F696-CABF-50CB-4B95D13F7F63}"/>
              </a:ext>
            </a:extLst>
          </p:cNvPr>
          <p:cNvSpPr>
            <a:spLocks noGrp="1"/>
          </p:cNvSpPr>
          <p:nvPr>
            <p:ph type="pic" sz="quarter" idx="21"/>
          </p:nvPr>
        </p:nvSpPr>
        <p:spPr>
          <a:xfrm>
            <a:off x="6970954" y="3286962"/>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smtClean="0"/>
              <a:t>‹#›</a:t>
            </a:fld>
            <a:endParaRPr lang="en-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9" y="3903619"/>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7" y="3903619"/>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9"/>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5" y="3903619"/>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9" y="2014873"/>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7" y="202136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3"/>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5" y="2014873"/>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 name="Freeform 5">
            <a:extLst>
              <a:ext uri="{FF2B5EF4-FFF2-40B4-BE49-F238E27FC236}">
                <a16:creationId xmlns:a16="http://schemas.microsoft.com/office/drawing/2014/main" id="{5865E739-C63C-34CF-00DF-017D77DD1F85}"/>
              </a:ext>
            </a:extLst>
          </p:cNvPr>
          <p:cNvSpPr/>
          <p:nvPr userDrawn="1"/>
        </p:nvSpPr>
        <p:spPr>
          <a:xfrm>
            <a:off x="0" y="1"/>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350"/>
          </a:p>
        </p:txBody>
      </p:sp>
    </p:spTree>
    <p:extLst>
      <p:ext uri="{BB962C8B-B14F-4D97-AF65-F5344CB8AC3E}">
        <p14:creationId xmlns:p14="http://schemas.microsoft.com/office/powerpoint/2010/main" val="1044668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hree Columns 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E1A8D0-3ECA-A420-631B-8284B6A5F08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596"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US" smtClean="0"/>
              <a:pPr/>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3" name="Graphic 2">
            <a:extLst>
              <a:ext uri="{FF2B5EF4-FFF2-40B4-BE49-F238E27FC236}">
                <a16:creationId xmlns:a16="http://schemas.microsoft.com/office/drawing/2014/main" id="{2679946D-D76E-87CE-BBF7-CE4495487661}"/>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26" name="Tekstin paikkamerkki 13">
            <a:extLst>
              <a:ext uri="{FF2B5EF4-FFF2-40B4-BE49-F238E27FC236}">
                <a16:creationId xmlns:a16="http://schemas.microsoft.com/office/drawing/2014/main" id="{02FAD30E-5228-D9A1-E1CD-F13B32706B86}"/>
              </a:ext>
            </a:extLst>
          </p:cNvPr>
          <p:cNvSpPr>
            <a:spLocks noGrp="1"/>
          </p:cNvSpPr>
          <p:nvPr>
            <p:ph type="body" sz="quarter" idx="31" hasCustomPrompt="1"/>
          </p:nvPr>
        </p:nvSpPr>
        <p:spPr>
          <a:xfrm>
            <a:off x="392076" y="1603996"/>
            <a:ext cx="8325250" cy="491272"/>
          </a:xfrm>
        </p:spPr>
        <p:txBody>
          <a:bodyPr tIns="0" anchor="t" anchorCtr="0"/>
          <a:lstStyle>
            <a:lvl1pPr marL="0" indent="0" algn="ctr">
              <a:lnSpc>
                <a:spcPct val="80000"/>
              </a:lnSpc>
              <a:spcBef>
                <a:spcPts val="0"/>
              </a:spcBef>
              <a:buNone/>
              <a:defRPr lang="en-GB" sz="1350" b="1" kern="1200" noProof="0" dirty="0">
                <a:solidFill>
                  <a:srgbClr val="FFFFFF"/>
                </a:solidFill>
                <a:latin typeface="+mn-lt"/>
                <a:ea typeface="+mn-ea"/>
                <a:cs typeface="+mn-cs"/>
              </a:defRPr>
            </a:lvl1pPr>
          </a:lstStyle>
          <a:p>
            <a:pPr lvl="0"/>
            <a:r>
              <a:rPr lang="en-GB" noProof="0"/>
              <a:t>Add text here</a:t>
            </a:r>
          </a:p>
        </p:txBody>
      </p:sp>
      <p:sp>
        <p:nvSpPr>
          <p:cNvPr id="31" name="Tekstin paikkamerkki 19">
            <a:extLst>
              <a:ext uri="{FF2B5EF4-FFF2-40B4-BE49-F238E27FC236}">
                <a16:creationId xmlns:a16="http://schemas.microsoft.com/office/drawing/2014/main" id="{C2BB0FE1-D767-21A8-8A23-26B00F09ED98}"/>
              </a:ext>
            </a:extLst>
          </p:cNvPr>
          <p:cNvSpPr>
            <a:spLocks noGrp="1"/>
          </p:cNvSpPr>
          <p:nvPr>
            <p:ph type="body" sz="quarter" idx="14" hasCustomPrompt="1"/>
          </p:nvPr>
        </p:nvSpPr>
        <p:spPr>
          <a:xfrm>
            <a:off x="392082"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2" name="Tekstin paikkamerkki 13">
            <a:extLst>
              <a:ext uri="{FF2B5EF4-FFF2-40B4-BE49-F238E27FC236}">
                <a16:creationId xmlns:a16="http://schemas.microsoft.com/office/drawing/2014/main" id="{13F73807-7581-8FB1-4746-9CBDBAEAEAAF}"/>
              </a:ext>
            </a:extLst>
          </p:cNvPr>
          <p:cNvSpPr>
            <a:spLocks noGrp="1"/>
          </p:cNvSpPr>
          <p:nvPr>
            <p:ph type="body" sz="quarter" idx="30" hasCustomPrompt="1"/>
          </p:nvPr>
        </p:nvSpPr>
        <p:spPr>
          <a:xfrm>
            <a:off x="39207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3" name="Tekstin paikkamerkki 19">
            <a:extLst>
              <a:ext uri="{FF2B5EF4-FFF2-40B4-BE49-F238E27FC236}">
                <a16:creationId xmlns:a16="http://schemas.microsoft.com/office/drawing/2014/main" id="{DB24346E-FF98-5951-C456-CB19EE64BC4C}"/>
              </a:ext>
            </a:extLst>
          </p:cNvPr>
          <p:cNvSpPr>
            <a:spLocks noGrp="1"/>
          </p:cNvSpPr>
          <p:nvPr>
            <p:ph type="body" sz="quarter" idx="32" hasCustomPrompt="1"/>
          </p:nvPr>
        </p:nvSpPr>
        <p:spPr>
          <a:xfrm>
            <a:off x="3222371"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86C946A7-6624-52B8-C36E-0BBF9B2A22B4}"/>
              </a:ext>
            </a:extLst>
          </p:cNvPr>
          <p:cNvSpPr>
            <a:spLocks noGrp="1"/>
          </p:cNvSpPr>
          <p:nvPr>
            <p:ph type="body" sz="quarter" idx="33" hasCustomPrompt="1"/>
          </p:nvPr>
        </p:nvSpPr>
        <p:spPr>
          <a:xfrm>
            <a:off x="322236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5" name="Tekstin paikkamerkki 19">
            <a:extLst>
              <a:ext uri="{FF2B5EF4-FFF2-40B4-BE49-F238E27FC236}">
                <a16:creationId xmlns:a16="http://schemas.microsoft.com/office/drawing/2014/main" id="{1266CD1B-D585-04F2-8624-B5B1E737240A}"/>
              </a:ext>
            </a:extLst>
          </p:cNvPr>
          <p:cNvSpPr>
            <a:spLocks noGrp="1"/>
          </p:cNvSpPr>
          <p:nvPr>
            <p:ph type="body" sz="quarter" idx="34" hasCustomPrompt="1"/>
          </p:nvPr>
        </p:nvSpPr>
        <p:spPr>
          <a:xfrm>
            <a:off x="6052656"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6" name="Tekstin paikkamerkki 13">
            <a:extLst>
              <a:ext uri="{FF2B5EF4-FFF2-40B4-BE49-F238E27FC236}">
                <a16:creationId xmlns:a16="http://schemas.microsoft.com/office/drawing/2014/main" id="{A63FFB02-99C5-6916-3B18-7BA33E6D7B9A}"/>
              </a:ext>
            </a:extLst>
          </p:cNvPr>
          <p:cNvSpPr>
            <a:spLocks noGrp="1"/>
          </p:cNvSpPr>
          <p:nvPr>
            <p:ph type="body" sz="quarter" idx="35" hasCustomPrompt="1"/>
          </p:nvPr>
        </p:nvSpPr>
        <p:spPr>
          <a:xfrm>
            <a:off x="6052652"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7" name="Rectangle: Rounded Corners 5">
            <a:extLst>
              <a:ext uri="{FF2B5EF4-FFF2-40B4-BE49-F238E27FC236}">
                <a16:creationId xmlns:a16="http://schemas.microsoft.com/office/drawing/2014/main" id="{7AE939D8-7893-3033-7396-353028036ADF}"/>
              </a:ext>
            </a:extLst>
          </p:cNvPr>
          <p:cNvSpPr/>
          <p:nvPr/>
        </p:nvSpPr>
        <p:spPr>
          <a:xfrm>
            <a:off x="411921" y="4134619"/>
            <a:ext cx="2873415" cy="796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a:solidFill>
                <a:schemeClr val="bg1"/>
              </a:solidFill>
            </a:endParaRPr>
          </a:p>
        </p:txBody>
      </p:sp>
      <p:pic>
        <p:nvPicPr>
          <p:cNvPr id="40" name="Picture 39" descr="A logo with text on it&#10;&#10;AI-generated content may be incorrect.">
            <a:extLst>
              <a:ext uri="{FF2B5EF4-FFF2-40B4-BE49-F238E27FC236}">
                <a16:creationId xmlns:a16="http://schemas.microsoft.com/office/drawing/2014/main" id="{69C5A150-6808-D874-F657-6CABABBD7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280" y="4188208"/>
            <a:ext cx="1202764" cy="689585"/>
          </a:xfrm>
          <a:prstGeom prst="rect">
            <a:avLst/>
          </a:prstGeom>
        </p:spPr>
      </p:pic>
      <p:pic>
        <p:nvPicPr>
          <p:cNvPr id="41" name="Kuva 3" descr="Kuva, joka sisältää kohteen teksti, Fontti, logo, Grafiikka&#10;&#10;Tekoälyn luoma sisältö voi olla virheellistä.">
            <a:extLst>
              <a:ext uri="{FF2B5EF4-FFF2-40B4-BE49-F238E27FC236}">
                <a16:creationId xmlns:a16="http://schemas.microsoft.com/office/drawing/2014/main" id="{3244C777-5DFC-198A-F25C-87CE3DEB0C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1911" y="4193451"/>
            <a:ext cx="674892" cy="689582"/>
          </a:xfrm>
          <a:prstGeom prst="rect">
            <a:avLst/>
          </a:prstGeom>
        </p:spPr>
      </p:pic>
    </p:spTree>
    <p:extLst>
      <p:ext uri="{BB962C8B-B14F-4D97-AF65-F5344CB8AC3E}">
        <p14:creationId xmlns:p14="http://schemas.microsoft.com/office/powerpoint/2010/main" val="2379381039"/>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cSld name="Numbers and Texts">
    <p:bg>
      <p:bgPr>
        <a:solidFill>
          <a:srgbClr val="002F5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D12EDB-9BE3-74B5-B026-AF6C832DA15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477630" y="0"/>
            <a:ext cx="766637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2457000" cy="2092500"/>
          </a:xfrm>
        </p:spPr>
        <p:txBody>
          <a:bodyPr anchor="t" anchorCtr="0">
            <a:noAutofit/>
          </a:bodyPr>
          <a:lstStyle>
            <a:lvl1pPr algn="l">
              <a:lnSpc>
                <a:spcPct val="80000"/>
              </a:lnSpc>
              <a:defRPr sz="4799" baseline="0">
                <a:solidFill>
                  <a:schemeClr val="bg1"/>
                </a:solidFill>
              </a:defRPr>
            </a:lvl1pPr>
          </a:lstStyle>
          <a:p>
            <a:pPr marL="0" marR="0" lvl="0" indent="0" algn="l" defTabSz="457189" rtl="0" eaLnBrk="1" fontAlgn="auto" latinLnBrk="0" hangingPunct="1">
              <a:lnSpc>
                <a:spcPct val="80000"/>
              </a:lnSpc>
              <a:spcBef>
                <a:spcPct val="0"/>
              </a:spcBef>
              <a:spcAft>
                <a:spcPts val="0"/>
              </a:spcAft>
              <a:buClrTx/>
              <a:buSzTx/>
              <a:buFontTx/>
              <a:buNone/>
              <a:tabLst/>
              <a:defRPr/>
            </a:pPr>
            <a:r>
              <a:rPr kumimoji="0" lang="en-GB" sz="4800" u="none" strike="noStrike" kern="1200" cap="none" spc="0" normalizeH="0" baseline="0" noProof="0">
                <a:ln>
                  <a:noFill/>
                </a:ln>
                <a:solidFill>
                  <a:srgbClr val="FFFFFF"/>
                </a:solidFill>
                <a:effectLst/>
                <a:uLnTx/>
                <a:uFillTx/>
                <a:latin typeface="Libre Franklin Black" pitchFamily="2" charset="77"/>
              </a:rPr>
              <a:t>Care in </a:t>
            </a:r>
            <a:br>
              <a:rPr kumimoji="0" lang="en-GB" sz="4800" u="none" strike="noStrike" kern="1200" cap="none" spc="0" normalizeH="0" baseline="0" noProof="0">
                <a:ln>
                  <a:noFill/>
                </a:ln>
                <a:solidFill>
                  <a:srgbClr val="FFFFFF"/>
                </a:solidFill>
                <a:effectLst/>
                <a:uLnTx/>
                <a:uFillTx/>
                <a:latin typeface="Libre Franklin Black" pitchFamily="2" charset="77"/>
              </a:rPr>
            </a:br>
            <a:r>
              <a:rPr kumimoji="0" lang="en-GB" sz="4800" u="none" strike="noStrike" kern="1200" cap="none" spc="0" normalizeH="0" baseline="0" noProof="0">
                <a:ln>
                  <a:noFill/>
                </a:ln>
                <a:solidFill>
                  <a:srgbClr val="FFFFFF"/>
                </a:solidFill>
                <a:effectLst/>
                <a:uLnTx/>
                <a:uFillTx/>
                <a:latin typeface="Libre Franklin Black" pitchFamily="2" charset="77"/>
              </a:rPr>
              <a:t>every thread</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4" y="3350703"/>
            <a:ext cx="2551499" cy="1231199"/>
          </a:xfrm>
        </p:spPr>
        <p:txBody>
          <a:bodyPr/>
          <a:lstStyle>
            <a:lvl1pPr>
              <a:buClr>
                <a:schemeClr val="bg1"/>
              </a:buClr>
              <a:defRPr sz="998">
                <a:solidFill>
                  <a:schemeClr val="bg1"/>
                </a:solidFill>
              </a:defRPr>
            </a:lvl1pPr>
            <a:lvl2pPr marL="178706" indent="0">
              <a:buClr>
                <a:schemeClr val="bg1"/>
              </a:buClr>
              <a:buNone/>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Libre Franklin" pitchFamily="2" charset="77"/>
              </a:rPr>
              <a:t>We are a f</a:t>
            </a:r>
            <a:r>
              <a:rPr kumimoji="0" lang="en-GB" sz="1000" b="0" i="0" u="none" strike="noStrike" kern="1200" cap="none" spc="0" normalizeH="0" baseline="0" noProof="0" err="1">
                <a:ln>
                  <a:noFill/>
                </a:ln>
                <a:solidFill>
                  <a:srgbClr val="FFFFFF"/>
                </a:solidFill>
                <a:effectLst/>
                <a:uLnTx/>
                <a:uFillTx/>
                <a:latin typeface="Libre Franklin" pitchFamily="2" charset="77"/>
              </a:rPr>
              <a:t>amily</a:t>
            </a:r>
            <a:r>
              <a:rPr kumimoji="0" lang="en-GB" sz="1000" b="0" i="0" u="none" strike="noStrike" kern="1200" cap="none" spc="0" normalizeH="0" baseline="0" noProof="0">
                <a:ln>
                  <a:noFill/>
                </a:ln>
                <a:solidFill>
                  <a:srgbClr val="FFFFFF"/>
                </a:solidFill>
                <a:effectLst/>
                <a:uLnTx/>
                <a:uFillTx/>
                <a:latin typeface="Libre Franklin" pitchFamily="2" charset="77"/>
              </a:rPr>
              <a:t>-owned textile rental company with a business model based on circular economy principles.</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Libre Franklin" pitchFamily="2" charset="77"/>
                <a:ea typeface="Gothic A1" pitchFamily="2" charset="-127"/>
                <a:cs typeface="Arial" panose="020B0604020202020204" pitchFamily="34" charset="0"/>
              </a:rPr>
              <a:t>Our purpose</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Libre Franklin" pitchFamily="2" charset="77"/>
              </a:rPr>
              <a:t>We care for people and our planet by inspiring people to shine and businesses to grow in a sustainable way.</a:t>
            </a:r>
          </a:p>
        </p:txBody>
      </p:sp>
      <p:sp>
        <p:nvSpPr>
          <p:cNvPr id="43" name="Tekstin paikkamerkki 6">
            <a:extLst>
              <a:ext uri="{FF2B5EF4-FFF2-40B4-BE49-F238E27FC236}">
                <a16:creationId xmlns:a16="http://schemas.microsoft.com/office/drawing/2014/main" id="{DC8376CF-7241-F5FF-F760-ADA2533D166B}"/>
              </a:ext>
            </a:extLst>
          </p:cNvPr>
          <p:cNvSpPr>
            <a:spLocks noGrp="1"/>
          </p:cNvSpPr>
          <p:nvPr>
            <p:ph type="body" sz="quarter" idx="15" hasCustomPrompt="1"/>
          </p:nvPr>
        </p:nvSpPr>
        <p:spPr>
          <a:xfrm>
            <a:off x="3247036" y="444503"/>
            <a:ext cx="3926171" cy="975859"/>
          </a:xfrm>
          <a:prstGeom prst="roundRect">
            <a:avLst>
              <a:gd name="adj" fmla="val 6906"/>
            </a:avLst>
          </a:prstGeom>
          <a:solidFill>
            <a:srgbClr val="668CAA"/>
          </a:solidFill>
          <a:ln>
            <a:noFill/>
          </a:ln>
        </p:spPr>
        <p:txBody>
          <a:bodyPr tIns="270000" anchor="t" anchorCtr="0"/>
          <a:lstStyle>
            <a:lvl1pPr marL="0" indent="0" algn="ctr">
              <a:buNone/>
              <a:defRPr sz="1050" b="0">
                <a:solidFill>
                  <a:schemeClr val="bg1"/>
                </a:solidFill>
              </a:defRPr>
            </a:lvl1pPr>
          </a:lstStyle>
          <a:p>
            <a:pPr lvl="0"/>
            <a:r>
              <a:rPr lang="en-GB" noProof="0"/>
              <a:t>Established</a:t>
            </a: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hasCustomPrompt="1"/>
          </p:nvPr>
        </p:nvSpPr>
        <p:spPr>
          <a:xfrm>
            <a:off x="3247035" y="987477"/>
            <a:ext cx="3926171" cy="556044"/>
          </a:xfrm>
          <a:prstGeom prst="rect">
            <a:avLst/>
          </a:prstGeom>
          <a:ln>
            <a:noFill/>
          </a:ln>
        </p:spPr>
        <p:txBody>
          <a:bodyPr tIns="270000" bIns="288000" anchor="b" anchorCtr="0"/>
          <a:lstStyle>
            <a:lvl1pPr marL="0" indent="0" algn="ctr">
              <a:buNone/>
              <a:defRPr sz="2399" b="1">
                <a:solidFill>
                  <a:schemeClr val="bg1"/>
                </a:solidFill>
              </a:defRPr>
            </a:lvl1pPr>
          </a:lstStyle>
          <a:p>
            <a:pPr lvl="0"/>
            <a:r>
              <a:rPr lang="en-GB" noProof="0"/>
              <a:t>1848</a:t>
            </a:r>
          </a:p>
        </p:txBody>
      </p:sp>
      <p:sp>
        <p:nvSpPr>
          <p:cNvPr id="45" name="Tekstin paikkamerkki 6">
            <a:extLst>
              <a:ext uri="{FF2B5EF4-FFF2-40B4-BE49-F238E27FC236}">
                <a16:creationId xmlns:a16="http://schemas.microsoft.com/office/drawing/2014/main" id="{00C55F57-3C35-6A9B-0712-2501D59E6AEB}"/>
              </a:ext>
            </a:extLst>
          </p:cNvPr>
          <p:cNvSpPr>
            <a:spLocks noGrp="1"/>
          </p:cNvSpPr>
          <p:nvPr>
            <p:ph type="body" sz="quarter" idx="17" hasCustomPrompt="1"/>
          </p:nvPr>
        </p:nvSpPr>
        <p:spPr>
          <a:xfrm>
            <a:off x="3247036" y="1531954"/>
            <a:ext cx="1904864" cy="975859"/>
          </a:xfrm>
          <a:prstGeom prst="roundRect">
            <a:avLst>
              <a:gd name="adj" fmla="val 6906"/>
            </a:avLst>
          </a:prstGeom>
          <a:solidFill>
            <a:srgbClr val="003F72"/>
          </a:solidFill>
          <a:ln>
            <a:noFill/>
          </a:ln>
        </p:spPr>
        <p:txBody>
          <a:bodyPr tIns="270000" bIns="342000" anchor="b" anchorCtr="0"/>
          <a:lstStyle>
            <a:lvl1pPr marL="0" indent="0" algn="ctr">
              <a:buNone/>
              <a:defRPr sz="1050" b="0">
                <a:solidFill>
                  <a:schemeClr val="bg1"/>
                </a:solidFill>
              </a:defRPr>
            </a:lvl1pPr>
          </a:lstStyle>
          <a:p>
            <a:pPr lvl="0"/>
            <a:r>
              <a:rPr lang="en-GB" noProof="0"/>
              <a:t>customers</a:t>
            </a:r>
          </a:p>
        </p:txBody>
      </p:sp>
      <p:sp>
        <p:nvSpPr>
          <p:cNvPr id="46" name="Tekstin paikkamerkki 6">
            <a:extLst>
              <a:ext uri="{FF2B5EF4-FFF2-40B4-BE49-F238E27FC236}">
                <a16:creationId xmlns:a16="http://schemas.microsoft.com/office/drawing/2014/main" id="{E91353BE-D00A-2610-C526-4241CEFF566B}"/>
              </a:ext>
            </a:extLst>
          </p:cNvPr>
          <p:cNvSpPr>
            <a:spLocks noGrp="1"/>
          </p:cNvSpPr>
          <p:nvPr>
            <p:ph type="body" sz="quarter" idx="18" hasCustomPrompt="1"/>
          </p:nvPr>
        </p:nvSpPr>
        <p:spPr>
          <a:xfrm>
            <a:off x="3247036" y="1368358"/>
            <a:ext cx="1904864" cy="561867"/>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88,000</a:t>
            </a:r>
          </a:p>
        </p:txBody>
      </p:sp>
      <p:sp>
        <p:nvSpPr>
          <p:cNvPr id="47" name="Tekstin paikkamerkki 6">
            <a:extLst>
              <a:ext uri="{FF2B5EF4-FFF2-40B4-BE49-F238E27FC236}">
                <a16:creationId xmlns:a16="http://schemas.microsoft.com/office/drawing/2014/main" id="{D9B1E9D8-AE6D-1181-0B0E-4410DEDFAD84}"/>
              </a:ext>
            </a:extLst>
          </p:cNvPr>
          <p:cNvSpPr>
            <a:spLocks noGrp="1"/>
          </p:cNvSpPr>
          <p:nvPr>
            <p:ph type="body" sz="quarter" idx="19" hasCustomPrompt="1"/>
          </p:nvPr>
        </p:nvSpPr>
        <p:spPr>
          <a:xfrm>
            <a:off x="5268343" y="1531954"/>
            <a:ext cx="1904864" cy="975859"/>
          </a:xfrm>
          <a:prstGeom prst="roundRect">
            <a:avLst>
              <a:gd name="adj" fmla="val 6906"/>
            </a:avLst>
          </a:prstGeom>
          <a:solidFill>
            <a:srgbClr val="003F72"/>
          </a:solidFill>
          <a:ln>
            <a:noFill/>
          </a:ln>
        </p:spPr>
        <p:txBody>
          <a:bodyPr tIns="270000" bIns="342000" anchor="b" anchorCtr="0"/>
          <a:lstStyle>
            <a:lvl1pPr marL="0" indent="0" algn="ctr">
              <a:buNone/>
              <a:defRPr sz="1050" b="0">
                <a:solidFill>
                  <a:schemeClr val="bg1"/>
                </a:solidFill>
              </a:defRPr>
            </a:lvl1pPr>
          </a:lstStyle>
          <a:p>
            <a:pPr lvl="0"/>
            <a:r>
              <a:rPr lang="en-GB" noProof="0"/>
              <a:t>Delivery points</a:t>
            </a:r>
          </a:p>
        </p:txBody>
      </p:sp>
      <p:sp>
        <p:nvSpPr>
          <p:cNvPr id="48" name="Tekstin paikkamerkki 6">
            <a:extLst>
              <a:ext uri="{FF2B5EF4-FFF2-40B4-BE49-F238E27FC236}">
                <a16:creationId xmlns:a16="http://schemas.microsoft.com/office/drawing/2014/main" id="{9C7E3B97-9DAA-6B4D-FDFA-3B727C8A2F70}"/>
              </a:ext>
            </a:extLst>
          </p:cNvPr>
          <p:cNvSpPr>
            <a:spLocks noGrp="1"/>
          </p:cNvSpPr>
          <p:nvPr>
            <p:ph type="body" sz="quarter" idx="20" hasCustomPrompt="1"/>
          </p:nvPr>
        </p:nvSpPr>
        <p:spPr>
          <a:xfrm>
            <a:off x="5268340" y="1374180"/>
            <a:ext cx="1904864" cy="556044"/>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177,000</a:t>
            </a:r>
          </a:p>
        </p:txBody>
      </p:sp>
      <p:sp>
        <p:nvSpPr>
          <p:cNvPr id="49" name="Tekstin paikkamerkki 6">
            <a:extLst>
              <a:ext uri="{FF2B5EF4-FFF2-40B4-BE49-F238E27FC236}">
                <a16:creationId xmlns:a16="http://schemas.microsoft.com/office/drawing/2014/main" id="{D8880CBB-4B21-B300-48CE-2860AF2FD2A9}"/>
              </a:ext>
            </a:extLst>
          </p:cNvPr>
          <p:cNvSpPr>
            <a:spLocks noGrp="1"/>
          </p:cNvSpPr>
          <p:nvPr>
            <p:ph type="body" sz="quarter" idx="21" hasCustomPrompt="1"/>
          </p:nvPr>
        </p:nvSpPr>
        <p:spPr>
          <a:xfrm>
            <a:off x="4555667" y="2613583"/>
            <a:ext cx="1284476" cy="975859"/>
          </a:xfrm>
          <a:prstGeom prst="roundRect">
            <a:avLst>
              <a:gd name="adj" fmla="val 6906"/>
            </a:avLst>
          </a:prstGeom>
          <a:solidFill>
            <a:srgbClr val="668CAA"/>
          </a:solidFill>
          <a:ln>
            <a:noFill/>
          </a:ln>
        </p:spPr>
        <p:txBody>
          <a:bodyPr tIns="270000" bIns="251999" anchor="b" anchorCtr="0"/>
          <a:lstStyle>
            <a:lvl1pPr marL="0" indent="0" algn="ctr">
              <a:buNone/>
              <a:defRPr sz="1050" b="0">
                <a:solidFill>
                  <a:schemeClr val="bg1"/>
                </a:solidFill>
              </a:defRPr>
            </a:lvl1pPr>
          </a:lstStyle>
          <a:p>
            <a:pPr lvl="0"/>
            <a:r>
              <a:rPr lang="en-GB" noProof="0"/>
              <a:t>Countries</a:t>
            </a:r>
          </a:p>
        </p:txBody>
      </p:sp>
      <p:sp>
        <p:nvSpPr>
          <p:cNvPr id="50" name="Tekstin paikkamerkki 6">
            <a:extLst>
              <a:ext uri="{FF2B5EF4-FFF2-40B4-BE49-F238E27FC236}">
                <a16:creationId xmlns:a16="http://schemas.microsoft.com/office/drawing/2014/main" id="{67B27989-A12F-8395-4F5D-9E8BBBFEF0FC}"/>
              </a:ext>
            </a:extLst>
          </p:cNvPr>
          <p:cNvSpPr>
            <a:spLocks noGrp="1"/>
          </p:cNvSpPr>
          <p:nvPr>
            <p:ph type="body" sz="quarter" idx="22" hasCustomPrompt="1"/>
          </p:nvPr>
        </p:nvSpPr>
        <p:spPr>
          <a:xfrm>
            <a:off x="4555667" y="2754613"/>
            <a:ext cx="1284476" cy="461891"/>
          </a:xfrm>
          <a:prstGeom prst="rect">
            <a:avLst/>
          </a:prstGeom>
          <a:ln>
            <a:noFill/>
          </a:ln>
        </p:spPr>
        <p:txBody>
          <a:bodyPr tIns="180000" bIns="288000" anchor="ctr" anchorCtr="0"/>
          <a:lstStyle>
            <a:lvl1pPr marL="0" indent="0" algn="ctr">
              <a:buNone/>
              <a:defRPr sz="3202" b="1">
                <a:solidFill>
                  <a:schemeClr val="bg1"/>
                </a:solidFill>
              </a:defRPr>
            </a:lvl1pPr>
          </a:lstStyle>
          <a:p>
            <a:pPr lvl="0"/>
            <a:r>
              <a:rPr lang="en-GB" noProof="0"/>
              <a:t>24</a:t>
            </a:r>
          </a:p>
        </p:txBody>
      </p:sp>
      <p:sp>
        <p:nvSpPr>
          <p:cNvPr id="51" name="Tekstin paikkamerkki 6">
            <a:extLst>
              <a:ext uri="{FF2B5EF4-FFF2-40B4-BE49-F238E27FC236}">
                <a16:creationId xmlns:a16="http://schemas.microsoft.com/office/drawing/2014/main" id="{64BE5FF3-C9D3-B0BE-DF07-E9923981DC25}"/>
              </a:ext>
            </a:extLst>
          </p:cNvPr>
          <p:cNvSpPr>
            <a:spLocks noGrp="1"/>
          </p:cNvSpPr>
          <p:nvPr>
            <p:ph type="body" sz="quarter" idx="23" hasCustomPrompt="1"/>
          </p:nvPr>
        </p:nvSpPr>
        <p:spPr>
          <a:xfrm>
            <a:off x="5953343" y="2630973"/>
            <a:ext cx="1219863" cy="975859"/>
          </a:xfrm>
          <a:prstGeom prst="roundRect">
            <a:avLst>
              <a:gd name="adj" fmla="val 6906"/>
            </a:avLst>
          </a:prstGeom>
          <a:solidFill>
            <a:srgbClr val="668CAA"/>
          </a:solidFill>
          <a:ln>
            <a:noFill/>
          </a:ln>
        </p:spPr>
        <p:txBody>
          <a:bodyPr tIns="324000" anchor="t" anchorCtr="0"/>
          <a:lstStyle>
            <a:lvl1pPr marL="0" indent="0" algn="ctr">
              <a:buNone/>
              <a:defRPr sz="1050" b="0">
                <a:solidFill>
                  <a:schemeClr val="bg1"/>
                </a:solidFill>
              </a:defRPr>
            </a:lvl1pPr>
          </a:lstStyle>
          <a:p>
            <a:pPr lvl="0"/>
            <a:r>
              <a:rPr lang="en-GB" noProof="0"/>
              <a:t>EBITA</a:t>
            </a:r>
          </a:p>
        </p:txBody>
      </p:sp>
      <p:sp>
        <p:nvSpPr>
          <p:cNvPr id="52" name="Tekstin paikkamerkki 6">
            <a:extLst>
              <a:ext uri="{FF2B5EF4-FFF2-40B4-BE49-F238E27FC236}">
                <a16:creationId xmlns:a16="http://schemas.microsoft.com/office/drawing/2014/main" id="{9BBC3DC4-5921-DEDE-FD67-1DEAE38D09A3}"/>
              </a:ext>
            </a:extLst>
          </p:cNvPr>
          <p:cNvSpPr>
            <a:spLocks noGrp="1"/>
          </p:cNvSpPr>
          <p:nvPr>
            <p:ph type="body" sz="quarter" idx="24" hasCustomPrompt="1"/>
          </p:nvPr>
        </p:nvSpPr>
        <p:spPr>
          <a:xfrm>
            <a:off x="5947327" y="3236050"/>
            <a:ext cx="1219862" cy="556044"/>
          </a:xfrm>
          <a:prstGeom prst="rect">
            <a:avLst/>
          </a:prstGeom>
          <a:ln>
            <a:noFill/>
          </a:ln>
        </p:spPr>
        <p:txBody>
          <a:bodyPr tIns="270000" bIns="396000" anchor="b" anchorCtr="0"/>
          <a:lstStyle>
            <a:lvl1pPr marL="0" indent="0" algn="ctr">
              <a:buNone/>
              <a:defRPr sz="2001" b="1">
                <a:solidFill>
                  <a:schemeClr val="bg1"/>
                </a:solidFill>
              </a:defRPr>
            </a:lvl1pPr>
          </a:lstStyle>
          <a:p>
            <a:pPr lvl="0"/>
            <a:r>
              <a:rPr lang="en-GB" noProof="0"/>
              <a:t>11,5%</a:t>
            </a:r>
          </a:p>
        </p:txBody>
      </p:sp>
      <p:sp>
        <p:nvSpPr>
          <p:cNvPr id="53" name="Tekstin paikkamerkki 6">
            <a:extLst>
              <a:ext uri="{FF2B5EF4-FFF2-40B4-BE49-F238E27FC236}">
                <a16:creationId xmlns:a16="http://schemas.microsoft.com/office/drawing/2014/main" id="{8FD4C3B2-1637-50E7-F6F5-5C39E7440714}"/>
              </a:ext>
            </a:extLst>
          </p:cNvPr>
          <p:cNvSpPr>
            <a:spLocks noGrp="1"/>
          </p:cNvSpPr>
          <p:nvPr>
            <p:ph type="body" sz="quarter" idx="25" hasCustomPrompt="1"/>
          </p:nvPr>
        </p:nvSpPr>
        <p:spPr>
          <a:xfrm>
            <a:off x="3247034" y="2613583"/>
            <a:ext cx="1191190" cy="975859"/>
          </a:xfrm>
          <a:prstGeom prst="roundRect">
            <a:avLst>
              <a:gd name="adj" fmla="val 6906"/>
            </a:avLst>
          </a:prstGeom>
          <a:solidFill>
            <a:srgbClr val="668CAA"/>
          </a:solidFill>
          <a:ln>
            <a:noFill/>
          </a:ln>
        </p:spPr>
        <p:txBody>
          <a:bodyPr tIns="270000" bIns="61200" anchor="b" anchorCtr="0"/>
          <a:lstStyle>
            <a:lvl1pPr marL="0" indent="0" algn="ctr">
              <a:buNone/>
              <a:defRPr sz="1050" b="1">
                <a:solidFill>
                  <a:schemeClr val="bg1"/>
                </a:solidFill>
              </a:defRPr>
            </a:lvl1pPr>
          </a:lstStyle>
          <a:p>
            <a:pPr lvl="0"/>
            <a:r>
              <a:rPr lang="en-GB" noProof="0"/>
              <a:t>4,900</a:t>
            </a:r>
            <a:br>
              <a:rPr lang="en-GB" noProof="0"/>
            </a:br>
            <a:r>
              <a:rPr lang="en-GB" noProof="0"/>
              <a:t>employees</a:t>
            </a:r>
          </a:p>
        </p:txBody>
      </p:sp>
      <p:sp>
        <p:nvSpPr>
          <p:cNvPr id="54" name="Tekstin paikkamerkki 6">
            <a:extLst>
              <a:ext uri="{FF2B5EF4-FFF2-40B4-BE49-F238E27FC236}">
                <a16:creationId xmlns:a16="http://schemas.microsoft.com/office/drawing/2014/main" id="{99EFB59A-F124-C3D4-E2ED-528B90CFA4BE}"/>
              </a:ext>
            </a:extLst>
          </p:cNvPr>
          <p:cNvSpPr>
            <a:spLocks noGrp="1"/>
          </p:cNvSpPr>
          <p:nvPr>
            <p:ph type="body" sz="quarter" idx="26" hasCustomPrompt="1"/>
          </p:nvPr>
        </p:nvSpPr>
        <p:spPr>
          <a:xfrm>
            <a:off x="3247036" y="3729992"/>
            <a:ext cx="1904864" cy="975859"/>
          </a:xfrm>
          <a:prstGeom prst="roundRect">
            <a:avLst>
              <a:gd name="adj" fmla="val 6906"/>
            </a:avLst>
          </a:prstGeom>
          <a:solidFill>
            <a:srgbClr val="003F72"/>
          </a:solidFill>
          <a:ln>
            <a:noFill/>
          </a:ln>
        </p:spPr>
        <p:txBody>
          <a:bodyPr tIns="612000" bIns="0" anchor="t" anchorCtr="0"/>
          <a:lstStyle>
            <a:lvl1pPr marL="0" indent="0" algn="ctr">
              <a:buNone/>
              <a:defRPr sz="1050" b="0">
                <a:solidFill>
                  <a:schemeClr val="bg1"/>
                </a:solidFill>
              </a:defRPr>
            </a:lvl1pPr>
          </a:lstStyle>
          <a:p>
            <a:pPr lvl="0"/>
            <a:r>
              <a:rPr lang="en-GB" noProof="0"/>
              <a:t>Pieces of textiles</a:t>
            </a:r>
            <a:br>
              <a:rPr lang="en-GB" noProof="0"/>
            </a:br>
            <a:r>
              <a:rPr lang="en-GB" noProof="0"/>
              <a:t>in circulation</a:t>
            </a:r>
          </a:p>
        </p:txBody>
      </p:sp>
      <p:sp>
        <p:nvSpPr>
          <p:cNvPr id="55" name="Tekstin paikkamerkki 6">
            <a:extLst>
              <a:ext uri="{FF2B5EF4-FFF2-40B4-BE49-F238E27FC236}">
                <a16:creationId xmlns:a16="http://schemas.microsoft.com/office/drawing/2014/main" id="{927F4EDB-085A-D81C-63EF-16BC9C9A2A89}"/>
              </a:ext>
            </a:extLst>
          </p:cNvPr>
          <p:cNvSpPr>
            <a:spLocks noGrp="1"/>
          </p:cNvSpPr>
          <p:nvPr>
            <p:ph type="body" sz="quarter" idx="27" hasCustomPrompt="1"/>
          </p:nvPr>
        </p:nvSpPr>
        <p:spPr>
          <a:xfrm>
            <a:off x="3247036" y="3729993"/>
            <a:ext cx="1904864" cy="481914"/>
          </a:xfrm>
          <a:prstGeom prst="rect">
            <a:avLst/>
          </a:prstGeom>
          <a:ln>
            <a:noFill/>
          </a:ln>
        </p:spPr>
        <p:txBody>
          <a:bodyPr tIns="180000" bIns="288000" anchor="t" anchorCtr="0"/>
          <a:lstStyle>
            <a:lvl1pPr marL="0" indent="0" algn="ctr">
              <a:buNone/>
              <a:defRPr sz="2399" b="1">
                <a:solidFill>
                  <a:schemeClr val="bg1"/>
                </a:solidFill>
              </a:defRPr>
            </a:lvl1pPr>
          </a:lstStyle>
          <a:p>
            <a:pPr lvl="0"/>
            <a:r>
              <a:rPr lang="en-GB" noProof="0"/>
              <a:t>21M</a:t>
            </a:r>
          </a:p>
        </p:txBody>
      </p:sp>
      <p:sp>
        <p:nvSpPr>
          <p:cNvPr id="56" name="Tekstin paikkamerkki 6">
            <a:extLst>
              <a:ext uri="{FF2B5EF4-FFF2-40B4-BE49-F238E27FC236}">
                <a16:creationId xmlns:a16="http://schemas.microsoft.com/office/drawing/2014/main" id="{F7504BF4-8D9F-2E21-D50F-8228719425B5}"/>
              </a:ext>
            </a:extLst>
          </p:cNvPr>
          <p:cNvSpPr>
            <a:spLocks noGrp="1"/>
          </p:cNvSpPr>
          <p:nvPr>
            <p:ph type="body" sz="quarter" idx="28" hasCustomPrompt="1"/>
          </p:nvPr>
        </p:nvSpPr>
        <p:spPr>
          <a:xfrm>
            <a:off x="5244277" y="3729992"/>
            <a:ext cx="1904864" cy="975859"/>
          </a:xfrm>
          <a:prstGeom prst="roundRect">
            <a:avLst>
              <a:gd name="adj" fmla="val 6906"/>
            </a:avLst>
          </a:prstGeom>
          <a:solidFill>
            <a:srgbClr val="003F72"/>
          </a:solidFill>
          <a:ln>
            <a:noFill/>
          </a:ln>
        </p:spPr>
        <p:txBody>
          <a:bodyPr tIns="684000" bIns="0" anchor="t" anchorCtr="0"/>
          <a:lstStyle>
            <a:lvl1pPr marL="0" indent="0" algn="ctr">
              <a:buNone/>
              <a:defRPr sz="1050" b="0">
                <a:solidFill>
                  <a:schemeClr val="bg1"/>
                </a:solidFill>
              </a:defRPr>
            </a:lvl1pPr>
          </a:lstStyle>
          <a:p>
            <a:pPr lvl="0"/>
            <a:r>
              <a:rPr lang="en-GB" noProof="0"/>
              <a:t>Turnover</a:t>
            </a:r>
          </a:p>
        </p:txBody>
      </p:sp>
      <p:sp>
        <p:nvSpPr>
          <p:cNvPr id="57" name="Tekstin paikkamerkki 6">
            <a:extLst>
              <a:ext uri="{FF2B5EF4-FFF2-40B4-BE49-F238E27FC236}">
                <a16:creationId xmlns:a16="http://schemas.microsoft.com/office/drawing/2014/main" id="{6E5E90A7-06FB-04F9-739A-60550969379C}"/>
              </a:ext>
            </a:extLst>
          </p:cNvPr>
          <p:cNvSpPr>
            <a:spLocks noGrp="1"/>
          </p:cNvSpPr>
          <p:nvPr>
            <p:ph type="body" sz="quarter" idx="29" hasCustomPrompt="1"/>
          </p:nvPr>
        </p:nvSpPr>
        <p:spPr>
          <a:xfrm>
            <a:off x="5244277" y="3729993"/>
            <a:ext cx="1904864" cy="481914"/>
          </a:xfrm>
          <a:prstGeom prst="rect">
            <a:avLst/>
          </a:prstGeom>
          <a:ln>
            <a:noFill/>
          </a:ln>
        </p:spPr>
        <p:txBody>
          <a:bodyPr tIns="270000" bIns="288000" anchor="t" anchorCtr="0"/>
          <a:lstStyle>
            <a:lvl1pPr marL="0" indent="0" algn="ctr">
              <a:buNone/>
              <a:defRPr sz="2399" b="1">
                <a:solidFill>
                  <a:schemeClr val="bg1"/>
                </a:solidFill>
              </a:defRPr>
            </a:lvl1pPr>
          </a:lstStyle>
          <a:p>
            <a:pPr lvl="0"/>
            <a:r>
              <a:rPr lang="en-GB" noProof="0"/>
              <a:t>518M€</a:t>
            </a:r>
          </a:p>
        </p:txBody>
      </p:sp>
      <p:sp>
        <p:nvSpPr>
          <p:cNvPr id="60" name="Tekstin paikkamerkki 6">
            <a:extLst>
              <a:ext uri="{FF2B5EF4-FFF2-40B4-BE49-F238E27FC236}">
                <a16:creationId xmlns:a16="http://schemas.microsoft.com/office/drawing/2014/main" id="{3DD86195-EF3A-610F-EA80-FD879070F7F9}"/>
              </a:ext>
            </a:extLst>
          </p:cNvPr>
          <p:cNvSpPr>
            <a:spLocks noGrp="1"/>
          </p:cNvSpPr>
          <p:nvPr>
            <p:ph type="body" sz="quarter" idx="30" hasCustomPrompt="1"/>
          </p:nvPr>
        </p:nvSpPr>
        <p:spPr>
          <a:xfrm>
            <a:off x="7320176" y="444501"/>
            <a:ext cx="1324260" cy="4261348"/>
          </a:xfrm>
          <a:prstGeom prst="roundRect">
            <a:avLst>
              <a:gd name="adj" fmla="val 6906"/>
            </a:avLst>
          </a:prstGeom>
          <a:solidFill>
            <a:srgbClr val="003F72"/>
          </a:solidFill>
          <a:ln>
            <a:noFill/>
          </a:ln>
        </p:spPr>
        <p:txBody>
          <a:bodyPr lIns="90000" tIns="0" bIns="0" anchor="ctr" anchorCtr="0"/>
          <a:lstStyle>
            <a:lvl1pPr marL="0" indent="0" algn="l">
              <a:buNone/>
              <a:defRPr sz="803" b="0">
                <a:solidFill>
                  <a:schemeClr val="bg1"/>
                </a:solidFill>
              </a:defRPr>
            </a:lvl1pPr>
          </a:lstStyle>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Libre Franklin" pitchFamily="2" charset="77"/>
                <a:ea typeface="+mn-ea"/>
                <a:cs typeface="+mn-cs"/>
              </a:rPr>
              <a:t>Operations in</a:t>
            </a:r>
            <a:br>
              <a:rPr kumimoji="0" lang="en-GB" sz="1200" b="1" i="0" u="none" strike="noStrike" kern="1200" cap="none" spc="0" normalizeH="0" baseline="0" noProof="0">
                <a:ln>
                  <a:noFill/>
                </a:ln>
                <a:solidFill>
                  <a:srgbClr val="FFFFFF"/>
                </a:solidFill>
                <a:effectLst/>
                <a:uLnTx/>
                <a:uFillTx/>
                <a:latin typeface="Libre Franklin" pitchFamily="2" charset="77"/>
                <a:ea typeface="+mn-ea"/>
                <a:cs typeface="+mn-cs"/>
              </a:rPr>
            </a:br>
            <a:endPar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endParaRP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rPr>
              <a:t>EUROPE:</a:t>
            </a: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Austria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Bulgaria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Croatia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Czech Republic Estonia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Finland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Germany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Hungary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Latvia</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Lithuania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Poland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Romania</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Serbia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Slovakia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Slovenia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Sweden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Türkiye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Ukraine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United Kingdom</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endPar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endParaRP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Libre Franklin" pitchFamily="2" charset="77"/>
                <a:ea typeface="+mn-ea"/>
                <a:cs typeface="+mn-cs"/>
              </a:rPr>
              <a:t>ASIA</a:t>
            </a:r>
          </a:p>
          <a:p>
            <a:pPr marL="0" marR="0" lvl="0" indent="0" algn="l" defTabSz="457189" rtl="0" eaLnBrk="1" fontAlgn="auto" latinLnBrk="0" hangingPunct="1">
              <a:lnSpc>
                <a:spcPct val="100000"/>
              </a:lnSpc>
              <a:spcBef>
                <a:spcPts val="40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China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India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Kazakhstan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South Korea </a:t>
            </a:r>
            <a:b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br>
            <a:r>
              <a:rPr kumimoji="0" lang="en-GB" sz="800" b="0" i="0" u="none" strike="noStrike" kern="1200" cap="none" spc="0" normalizeH="0" baseline="0" noProof="0">
                <a:ln>
                  <a:noFill/>
                </a:ln>
                <a:solidFill>
                  <a:srgbClr val="FFFFFF"/>
                </a:solidFill>
                <a:effectLst/>
                <a:uLnTx/>
                <a:uFillTx/>
                <a:latin typeface="Libre Franklin" pitchFamily="2" charset="77"/>
                <a:ea typeface="+mn-ea"/>
                <a:cs typeface="+mn-cs"/>
              </a:rPr>
              <a:t>Vietnam</a:t>
            </a:r>
          </a:p>
          <a:p>
            <a:pPr lvl="0"/>
            <a:endParaRPr lang="en-GB" noProof="0"/>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pic>
        <p:nvPicPr>
          <p:cNvPr id="2" name="Picture 16">
            <a:extLst>
              <a:ext uri="{FF2B5EF4-FFF2-40B4-BE49-F238E27FC236}">
                <a16:creationId xmlns:a16="http://schemas.microsoft.com/office/drawing/2014/main" id="{88159315-E644-80DC-41E0-1B4A8B690D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731" y="2677262"/>
            <a:ext cx="502849" cy="502846"/>
          </a:xfrm>
          <a:prstGeom prst="rect">
            <a:avLst/>
          </a:prstGeom>
        </p:spPr>
      </p:pic>
    </p:spTree>
    <p:extLst>
      <p:ext uri="{BB962C8B-B14F-4D97-AF65-F5344CB8AC3E}">
        <p14:creationId xmlns:p14="http://schemas.microsoft.com/office/powerpoint/2010/main" val="728463147"/>
      </p:ext>
    </p:extLst>
  </p:cSld>
  <p:clrMapOvr>
    <a:masterClrMapping/>
  </p:clrMapOvr>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cSld name="Content with Icons">
    <p:bg>
      <p:bgPr>
        <a:solidFill>
          <a:schemeClr val="accent3"/>
        </a:solidFill>
        <a:effectLst/>
      </p:bgPr>
    </p:bg>
    <p:spTree>
      <p:nvGrpSpPr>
        <p:cNvPr id="1" name=""/>
        <p:cNvGrpSpPr/>
        <p:nvPr/>
      </p:nvGrpSpPr>
      <p:grpSpPr>
        <a:xfrm>
          <a:off x="0" y="0"/>
          <a:ext cx="0" cy="0"/>
          <a:chOff x="0" y="0"/>
          <a:chExt cx="0" cy="0"/>
        </a:xfrm>
      </p:grpSpPr>
      <p:sp>
        <p:nvSpPr>
          <p:cNvPr id="34" name="Graphic 2">
            <a:extLst>
              <a:ext uri="{FF2B5EF4-FFF2-40B4-BE49-F238E27FC236}">
                <a16:creationId xmlns:a16="http://schemas.microsoft.com/office/drawing/2014/main" id="{D40EC08B-0BF0-A765-E5DE-94D784383619}"/>
              </a:ext>
            </a:extLst>
          </p:cNvPr>
          <p:cNvSpPr/>
          <p:nvPr/>
        </p:nvSpPr>
        <p:spPr>
          <a:xfrm>
            <a:off x="4554542" y="812536"/>
            <a:ext cx="3467433" cy="3539252"/>
          </a:xfrm>
          <a:custGeom>
            <a:avLst/>
            <a:gdLst>
              <a:gd name="connsiteX0" fmla="*/ 159061 w 4623244"/>
              <a:gd name="connsiteY0" fmla="*/ 3536671 h 4719003"/>
              <a:gd name="connsiteX1" fmla="*/ 287018 w 4623244"/>
              <a:gd name="connsiteY1" fmla="*/ 1336392 h 4719003"/>
              <a:gd name="connsiteX2" fmla="*/ 1579757 w 4623244"/>
              <a:gd name="connsiteY2" fmla="*/ 123849 h 4719003"/>
              <a:gd name="connsiteX3" fmla="*/ 3535947 w 4623244"/>
              <a:gd name="connsiteY3" fmla="*/ 402985 h 4719003"/>
              <a:gd name="connsiteX4" fmla="*/ 2979953 w 4623244"/>
              <a:gd name="connsiteY4" fmla="*/ 4323925 h 4719003"/>
              <a:gd name="connsiteX5" fmla="*/ 734187 w 4623244"/>
              <a:gd name="connsiteY5" fmla="*/ 4414740 h 4719003"/>
              <a:gd name="connsiteX6" fmla="*/ 121731 w 4623244"/>
              <a:gd name="connsiteY6" fmla="*/ 2718259 h 4719003"/>
              <a:gd name="connsiteX7" fmla="*/ 2849550 w 4623244"/>
              <a:gd name="connsiteY7" fmla="*/ 1061501 h 4719003"/>
              <a:gd name="connsiteX8" fmla="*/ 4488544 w 4623244"/>
              <a:gd name="connsiteY8" fmla="*/ 1895529 h 4719003"/>
              <a:gd name="connsiteX9" fmla="*/ 3785317 w 4623244"/>
              <a:gd name="connsiteY9" fmla="*/ 4062922 h 4719003"/>
              <a:gd name="connsiteX10" fmla="*/ 2088135 w 4623244"/>
              <a:gd name="connsiteY10" fmla="*/ 4367821 h 4719003"/>
              <a:gd name="connsiteX11" fmla="*/ 935581 w 4623244"/>
              <a:gd name="connsiteY11" fmla="*/ 3177010 h 4719003"/>
              <a:gd name="connsiteX12" fmla="*/ 1796903 w 4623244"/>
              <a:gd name="connsiteY12" fmla="*/ 616710 h 4719003"/>
              <a:gd name="connsiteX13" fmla="*/ 3967938 w 4623244"/>
              <a:gd name="connsiteY13" fmla="*/ 1019475 h 471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3244" h="4719003">
                <a:moveTo>
                  <a:pt x="159061" y="3536671"/>
                </a:moveTo>
                <a:cubicBezTo>
                  <a:pt x="84761" y="3316975"/>
                  <a:pt x="-220928" y="2333340"/>
                  <a:pt x="287018" y="1336392"/>
                </a:cubicBezTo>
                <a:cubicBezTo>
                  <a:pt x="406561" y="1101871"/>
                  <a:pt x="760008" y="408023"/>
                  <a:pt x="1579757" y="123849"/>
                </a:cubicBezTo>
                <a:cubicBezTo>
                  <a:pt x="2205303" y="-93042"/>
                  <a:pt x="3016852" y="-40151"/>
                  <a:pt x="3535947" y="402985"/>
                </a:cubicBezTo>
                <a:cubicBezTo>
                  <a:pt x="4544575" y="1264071"/>
                  <a:pt x="4222055" y="3501339"/>
                  <a:pt x="2979953" y="4323925"/>
                </a:cubicBezTo>
                <a:cubicBezTo>
                  <a:pt x="2434030" y="4685529"/>
                  <a:pt x="1441658" y="4951785"/>
                  <a:pt x="734187" y="4414740"/>
                </a:cubicBezTo>
                <a:cubicBezTo>
                  <a:pt x="201570" y="4010391"/>
                  <a:pt x="11827" y="3288478"/>
                  <a:pt x="121731" y="2718259"/>
                </a:cubicBezTo>
                <a:cubicBezTo>
                  <a:pt x="342114" y="1574726"/>
                  <a:pt x="1777915" y="986589"/>
                  <a:pt x="2849550" y="1061501"/>
                </a:cubicBezTo>
                <a:cubicBezTo>
                  <a:pt x="3103739" y="1079275"/>
                  <a:pt x="4111144" y="1149653"/>
                  <a:pt x="4488544" y="1895529"/>
                </a:cubicBezTo>
                <a:cubicBezTo>
                  <a:pt x="4856377" y="2622623"/>
                  <a:pt x="4420933" y="3587332"/>
                  <a:pt x="3785317" y="4062922"/>
                </a:cubicBezTo>
                <a:cubicBezTo>
                  <a:pt x="3679512" y="4142079"/>
                  <a:pt x="2960102" y="4661134"/>
                  <a:pt x="2088135" y="4367821"/>
                </a:cubicBezTo>
                <a:cubicBezTo>
                  <a:pt x="1313628" y="4107322"/>
                  <a:pt x="1013766" y="3395628"/>
                  <a:pt x="935581" y="3177010"/>
                </a:cubicBezTo>
                <a:cubicBezTo>
                  <a:pt x="636007" y="2339960"/>
                  <a:pt x="835244" y="1078699"/>
                  <a:pt x="1796903" y="616710"/>
                </a:cubicBezTo>
                <a:cubicBezTo>
                  <a:pt x="2474381" y="291230"/>
                  <a:pt x="3340234" y="453934"/>
                  <a:pt x="3967938" y="1019475"/>
                </a:cubicBezTo>
              </a:path>
            </a:pathLst>
          </a:custGeom>
          <a:noFill/>
          <a:ln w="134097" cap="rnd">
            <a:solidFill>
              <a:schemeClr val="accent3">
                <a:lumMod val="50000"/>
              </a:schemeClr>
            </a:solidFill>
            <a:prstDash val="solid"/>
            <a:round/>
          </a:ln>
        </p:spPr>
        <p:txBody>
          <a:bodyPr rtlCol="0" anchor="ctr"/>
          <a:lstStyle/>
          <a:p>
            <a:endParaRPr lang="fi-FI" sz="1013"/>
          </a:p>
        </p:txBody>
      </p:sp>
      <p:sp>
        <p:nvSpPr>
          <p:cNvPr id="30" name="Oval 29">
            <a:extLst>
              <a:ext uri="{FF2B5EF4-FFF2-40B4-BE49-F238E27FC236}">
                <a16:creationId xmlns:a16="http://schemas.microsoft.com/office/drawing/2014/main" id="{167A741E-5713-D593-5FC6-0452FB80D758}"/>
              </a:ext>
            </a:extLst>
          </p:cNvPr>
          <p:cNvSpPr/>
          <p:nvPr/>
        </p:nvSpPr>
        <p:spPr>
          <a:xfrm>
            <a:off x="4266656"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33">
              <a:lnSpc>
                <a:spcPct val="90000"/>
              </a:lnSpc>
              <a:spcBef>
                <a:spcPct val="0"/>
              </a:spcBef>
              <a:spcAft>
                <a:spcPct val="35000"/>
              </a:spcAft>
            </a:pPr>
            <a:endParaRPr lang="en-GB" sz="1200" b="1">
              <a:latin typeface="Libre Franklin" pitchFamily="2" charset="77"/>
            </a:endParaRPr>
          </a:p>
        </p:txBody>
      </p:sp>
      <p:sp>
        <p:nvSpPr>
          <p:cNvPr id="31" name="Oval 30">
            <a:extLst>
              <a:ext uri="{FF2B5EF4-FFF2-40B4-BE49-F238E27FC236}">
                <a16:creationId xmlns:a16="http://schemas.microsoft.com/office/drawing/2014/main" id="{4CCC8122-07A4-E209-0043-522EDCC8B462}"/>
              </a:ext>
            </a:extLst>
          </p:cNvPr>
          <p:cNvSpPr/>
          <p:nvPr/>
        </p:nvSpPr>
        <p:spPr>
          <a:xfrm>
            <a:off x="6695612"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33">
              <a:lnSpc>
                <a:spcPct val="90000"/>
              </a:lnSpc>
              <a:spcBef>
                <a:spcPct val="0"/>
              </a:spcBef>
              <a:spcAft>
                <a:spcPct val="35000"/>
              </a:spcAft>
            </a:pPr>
            <a:endParaRPr lang="en-GB" sz="1200" b="1">
              <a:latin typeface="Libre Franklin" pitchFamily="2" charset="77"/>
            </a:endParaRPr>
          </a:p>
        </p:txBody>
      </p:sp>
      <p:sp>
        <p:nvSpPr>
          <p:cNvPr id="32" name="Oval 31">
            <a:extLst>
              <a:ext uri="{FF2B5EF4-FFF2-40B4-BE49-F238E27FC236}">
                <a16:creationId xmlns:a16="http://schemas.microsoft.com/office/drawing/2014/main" id="{891DCFA0-8997-F66E-D20E-46DFE04D0458}"/>
              </a:ext>
            </a:extLst>
          </p:cNvPr>
          <p:cNvSpPr/>
          <p:nvPr/>
        </p:nvSpPr>
        <p:spPr>
          <a:xfrm>
            <a:off x="6695612" y="3111434"/>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33">
              <a:lnSpc>
                <a:spcPct val="90000"/>
              </a:lnSpc>
              <a:spcBef>
                <a:spcPct val="0"/>
              </a:spcBef>
              <a:spcAft>
                <a:spcPct val="35000"/>
              </a:spcAft>
            </a:pPr>
            <a:endParaRPr lang="en-GB" sz="1200" b="1">
              <a:latin typeface="Libre Franklin" pitchFamily="2" charset="77"/>
            </a:endParaRPr>
          </a:p>
        </p:txBody>
      </p:sp>
      <p:sp>
        <p:nvSpPr>
          <p:cNvPr id="33" name="Oval 32">
            <a:extLst>
              <a:ext uri="{FF2B5EF4-FFF2-40B4-BE49-F238E27FC236}">
                <a16:creationId xmlns:a16="http://schemas.microsoft.com/office/drawing/2014/main" id="{C14DD19C-753A-B1B9-E909-CDEBDF3C718C}"/>
              </a:ext>
            </a:extLst>
          </p:cNvPr>
          <p:cNvSpPr/>
          <p:nvPr/>
        </p:nvSpPr>
        <p:spPr>
          <a:xfrm>
            <a:off x="4266656" y="3106319"/>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33">
              <a:lnSpc>
                <a:spcPct val="90000"/>
              </a:lnSpc>
              <a:spcBef>
                <a:spcPct val="0"/>
              </a:spcBef>
              <a:spcAft>
                <a:spcPct val="35000"/>
              </a:spcAft>
            </a:pPr>
            <a:endParaRPr lang="en-GB" sz="1200" b="1">
              <a:latin typeface="Libre Franklin" pitchFamily="2" charset="77"/>
            </a:endParaRP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p:nvPr>
        </p:nvSpPr>
        <p:spPr>
          <a:xfrm>
            <a:off x="4267916"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3" name="Tekstin paikkamerkki 6">
            <a:extLst>
              <a:ext uri="{FF2B5EF4-FFF2-40B4-BE49-F238E27FC236}">
                <a16:creationId xmlns:a16="http://schemas.microsoft.com/office/drawing/2014/main" id="{0B3E18ED-858C-9AD8-C3B4-738874320AC4}"/>
              </a:ext>
            </a:extLst>
          </p:cNvPr>
          <p:cNvSpPr>
            <a:spLocks noGrp="1"/>
          </p:cNvSpPr>
          <p:nvPr>
            <p:ph type="body" sz="quarter" idx="18"/>
          </p:nvPr>
        </p:nvSpPr>
        <p:spPr>
          <a:xfrm>
            <a:off x="6696872"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4" name="Tekstin paikkamerkki 6">
            <a:extLst>
              <a:ext uri="{FF2B5EF4-FFF2-40B4-BE49-F238E27FC236}">
                <a16:creationId xmlns:a16="http://schemas.microsoft.com/office/drawing/2014/main" id="{BCD70A65-07A5-A092-361D-BE4BD27E0F3F}"/>
              </a:ext>
            </a:extLst>
          </p:cNvPr>
          <p:cNvSpPr>
            <a:spLocks noGrp="1"/>
          </p:cNvSpPr>
          <p:nvPr>
            <p:ph type="body" sz="quarter" idx="19"/>
          </p:nvPr>
        </p:nvSpPr>
        <p:spPr>
          <a:xfrm>
            <a:off x="4267916"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5" name="Tekstin paikkamerkki 6">
            <a:extLst>
              <a:ext uri="{FF2B5EF4-FFF2-40B4-BE49-F238E27FC236}">
                <a16:creationId xmlns:a16="http://schemas.microsoft.com/office/drawing/2014/main" id="{FA44628D-274A-8476-9F89-4E2FF1218105}"/>
              </a:ext>
            </a:extLst>
          </p:cNvPr>
          <p:cNvSpPr>
            <a:spLocks noGrp="1"/>
          </p:cNvSpPr>
          <p:nvPr>
            <p:ph type="body" sz="quarter" idx="20"/>
          </p:nvPr>
        </p:nvSpPr>
        <p:spPr>
          <a:xfrm>
            <a:off x="6696872"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3485304" cy="20925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1" y="3350703"/>
            <a:ext cx="2648700" cy="1231199"/>
          </a:xfrm>
        </p:spPr>
        <p:txBody>
          <a:bodyPr/>
          <a:lstStyle>
            <a:lvl1pPr>
              <a:buClr>
                <a:schemeClr val="bg1"/>
              </a:buClr>
              <a:defRPr sz="998">
                <a:solidFill>
                  <a:schemeClr val="bg1"/>
                </a:solidFill>
              </a:defRPr>
            </a:lvl1pPr>
            <a:lvl2pPr>
              <a:buClr>
                <a:schemeClr val="bg1"/>
              </a:buClr>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4" name="Tekstin paikkamerkki 6">
            <a:extLst>
              <a:ext uri="{FF2B5EF4-FFF2-40B4-BE49-F238E27FC236}">
                <a16:creationId xmlns:a16="http://schemas.microsoft.com/office/drawing/2014/main" id="{9B82E8C0-DD96-89B8-5CBA-E8BC4BBB9E3B}"/>
              </a:ext>
            </a:extLst>
          </p:cNvPr>
          <p:cNvSpPr>
            <a:spLocks noGrp="1"/>
          </p:cNvSpPr>
          <p:nvPr>
            <p:ph type="body" sz="quarter" idx="17" hasCustomPrompt="1"/>
          </p:nvPr>
        </p:nvSpPr>
        <p:spPr>
          <a:xfrm>
            <a:off x="4364356" y="2354400"/>
            <a:ext cx="3915393" cy="931500"/>
          </a:xfrm>
          <a:prstGeom prst="rect">
            <a:avLst/>
          </a:prstGeom>
          <a:ln>
            <a:noFill/>
          </a:ln>
        </p:spPr>
        <p:txBody>
          <a:bodyPr tIns="270000" bIns="288000" anchor="ctr" anchorCtr="0"/>
          <a:lstStyle>
            <a:lvl1pPr marL="0" indent="0" algn="ctr">
              <a:buNone/>
              <a:defRPr sz="2797" b="1">
                <a:solidFill>
                  <a:schemeClr val="bg1"/>
                </a:solidFill>
              </a:defRPr>
            </a:lvl1pPr>
          </a:lstStyle>
          <a:p>
            <a:pPr lvl="0"/>
            <a:r>
              <a:rPr lang="en-GB" noProof="0"/>
              <a:t>00</a:t>
            </a:r>
          </a:p>
        </p:txBody>
      </p:sp>
      <p:pic>
        <p:nvPicPr>
          <p:cNvPr id="26" name="Picture 25">
            <a:extLst>
              <a:ext uri="{FF2B5EF4-FFF2-40B4-BE49-F238E27FC236}">
                <a16:creationId xmlns:a16="http://schemas.microsoft.com/office/drawing/2014/main" id="{796CB3A8-D259-3CF0-157F-D09A8271C5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0272" y="986503"/>
            <a:ext cx="625940" cy="625940"/>
          </a:xfrm>
          <a:prstGeom prst="rect">
            <a:avLst/>
          </a:prstGeom>
        </p:spPr>
      </p:pic>
      <p:pic>
        <p:nvPicPr>
          <p:cNvPr id="27" name="Picture 26">
            <a:extLst>
              <a:ext uri="{FF2B5EF4-FFF2-40B4-BE49-F238E27FC236}">
                <a16:creationId xmlns:a16="http://schemas.microsoft.com/office/drawing/2014/main" id="{C2319D69-29FC-919E-8D6A-4C4673760A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2374" y="3314448"/>
            <a:ext cx="761743" cy="761741"/>
          </a:xfrm>
          <a:prstGeom prst="rect">
            <a:avLst/>
          </a:prstGeom>
        </p:spPr>
      </p:pic>
      <p:pic>
        <p:nvPicPr>
          <p:cNvPr id="28" name="Picture 27">
            <a:extLst>
              <a:ext uri="{FF2B5EF4-FFF2-40B4-BE49-F238E27FC236}">
                <a16:creationId xmlns:a16="http://schemas.microsoft.com/office/drawing/2014/main" id="{8128C47C-8F6D-548A-9789-5869F04499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1319" y="3350983"/>
            <a:ext cx="625940" cy="625940"/>
          </a:xfrm>
          <a:prstGeom prst="rect">
            <a:avLst/>
          </a:prstGeom>
        </p:spPr>
      </p:pic>
      <p:pic>
        <p:nvPicPr>
          <p:cNvPr id="29" name="Picture 28">
            <a:extLst>
              <a:ext uri="{FF2B5EF4-FFF2-40B4-BE49-F238E27FC236}">
                <a16:creationId xmlns:a16="http://schemas.microsoft.com/office/drawing/2014/main" id="{1305ECBC-01DC-50E6-B792-752399B686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1319" y="986503"/>
            <a:ext cx="625940" cy="625940"/>
          </a:xfrm>
          <a:prstGeom prst="rect">
            <a:avLst/>
          </a:prstGeom>
        </p:spPr>
      </p:pic>
      <p:sp>
        <p:nvSpPr>
          <p:cNvPr id="2" name="Date Placeholder 2">
            <a:extLst>
              <a:ext uri="{FF2B5EF4-FFF2-40B4-BE49-F238E27FC236}">
                <a16:creationId xmlns:a16="http://schemas.microsoft.com/office/drawing/2014/main" id="{12BCCC7D-F3EA-5622-A4C7-83C08DDA52F8}"/>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A9E34088-CFCB-8804-2709-589D87E7E88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E8BC28B8-569E-0DCD-D350-03726C8565E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sp>
        <p:nvSpPr>
          <p:cNvPr id="7" name="Oval 6">
            <a:extLst>
              <a:ext uri="{FF2B5EF4-FFF2-40B4-BE49-F238E27FC236}">
                <a16:creationId xmlns:a16="http://schemas.microsoft.com/office/drawing/2014/main" id="{F9D0A562-6401-AF88-74EC-5B665A390051}"/>
              </a:ext>
            </a:extLst>
          </p:cNvPr>
          <p:cNvSpPr/>
          <p:nvPr userDrawn="1"/>
        </p:nvSpPr>
        <p:spPr>
          <a:xfrm>
            <a:off x="4266656" y="741835"/>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7955">
              <a:lnSpc>
                <a:spcPct val="90000"/>
              </a:lnSpc>
              <a:spcBef>
                <a:spcPct val="0"/>
              </a:spcBef>
              <a:spcAft>
                <a:spcPct val="35000"/>
              </a:spcAft>
            </a:pPr>
            <a:endParaRPr lang="en-GB" sz="1200" b="1">
              <a:latin typeface="Libre Franklin" pitchFamily="2" charset="77"/>
            </a:endParaRPr>
          </a:p>
        </p:txBody>
      </p:sp>
      <p:sp>
        <p:nvSpPr>
          <p:cNvPr id="9" name="Oval 8">
            <a:extLst>
              <a:ext uri="{FF2B5EF4-FFF2-40B4-BE49-F238E27FC236}">
                <a16:creationId xmlns:a16="http://schemas.microsoft.com/office/drawing/2014/main" id="{B84EBACB-BAA5-AF0C-5C47-0BBFB27352DF}"/>
              </a:ext>
            </a:extLst>
          </p:cNvPr>
          <p:cNvSpPr/>
          <p:nvPr userDrawn="1"/>
        </p:nvSpPr>
        <p:spPr>
          <a:xfrm>
            <a:off x="6695612" y="741835"/>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7955">
              <a:lnSpc>
                <a:spcPct val="90000"/>
              </a:lnSpc>
              <a:spcBef>
                <a:spcPct val="0"/>
              </a:spcBef>
              <a:spcAft>
                <a:spcPct val="35000"/>
              </a:spcAft>
            </a:pPr>
            <a:endParaRPr lang="en-GB" sz="1200" b="1">
              <a:latin typeface="Libre Franklin" pitchFamily="2" charset="77"/>
            </a:endParaRPr>
          </a:p>
        </p:txBody>
      </p:sp>
      <p:sp>
        <p:nvSpPr>
          <p:cNvPr id="10" name="Oval 9">
            <a:extLst>
              <a:ext uri="{FF2B5EF4-FFF2-40B4-BE49-F238E27FC236}">
                <a16:creationId xmlns:a16="http://schemas.microsoft.com/office/drawing/2014/main" id="{972B1631-5CF4-92DB-2D5A-3B87272D5D0C}"/>
              </a:ext>
            </a:extLst>
          </p:cNvPr>
          <p:cNvSpPr/>
          <p:nvPr userDrawn="1"/>
        </p:nvSpPr>
        <p:spPr>
          <a:xfrm>
            <a:off x="6695612" y="3111434"/>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7955">
              <a:lnSpc>
                <a:spcPct val="90000"/>
              </a:lnSpc>
              <a:spcBef>
                <a:spcPct val="0"/>
              </a:spcBef>
              <a:spcAft>
                <a:spcPct val="35000"/>
              </a:spcAft>
            </a:pPr>
            <a:endParaRPr lang="en-GB" sz="1200" b="1">
              <a:latin typeface="Libre Franklin" pitchFamily="2" charset="77"/>
            </a:endParaRPr>
          </a:p>
        </p:txBody>
      </p:sp>
      <p:sp>
        <p:nvSpPr>
          <p:cNvPr id="11" name="Oval 10">
            <a:extLst>
              <a:ext uri="{FF2B5EF4-FFF2-40B4-BE49-F238E27FC236}">
                <a16:creationId xmlns:a16="http://schemas.microsoft.com/office/drawing/2014/main" id="{6D64528C-B3EA-797E-EE1A-AA64E56A3EA8}"/>
              </a:ext>
            </a:extLst>
          </p:cNvPr>
          <p:cNvSpPr/>
          <p:nvPr userDrawn="1"/>
        </p:nvSpPr>
        <p:spPr>
          <a:xfrm>
            <a:off x="4266656" y="3106319"/>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7955">
              <a:lnSpc>
                <a:spcPct val="90000"/>
              </a:lnSpc>
              <a:spcBef>
                <a:spcPct val="0"/>
              </a:spcBef>
              <a:spcAft>
                <a:spcPct val="35000"/>
              </a:spcAft>
            </a:pPr>
            <a:endParaRPr lang="en-GB" sz="1200" b="1">
              <a:latin typeface="Libre Franklin" pitchFamily="2" charset="77"/>
            </a:endParaRPr>
          </a:p>
        </p:txBody>
      </p:sp>
      <p:pic>
        <p:nvPicPr>
          <p:cNvPr id="12" name="Graphic 11">
            <a:extLst>
              <a:ext uri="{FF2B5EF4-FFF2-40B4-BE49-F238E27FC236}">
                <a16:creationId xmlns:a16="http://schemas.microsoft.com/office/drawing/2014/main" id="{B1829842-6446-5454-3A38-57CF74854E86}"/>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0" y="360001"/>
            <a:ext cx="1414922" cy="365143"/>
          </a:xfrm>
          <a:prstGeom prst="rect">
            <a:avLst/>
          </a:prstGeom>
        </p:spPr>
      </p:pic>
      <p:pic>
        <p:nvPicPr>
          <p:cNvPr id="13" name="Picture 12">
            <a:extLst>
              <a:ext uri="{FF2B5EF4-FFF2-40B4-BE49-F238E27FC236}">
                <a16:creationId xmlns:a16="http://schemas.microsoft.com/office/drawing/2014/main" id="{8D8BB509-0524-BDD8-FF7B-1A1A5BF3BE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20272" y="986500"/>
            <a:ext cx="625940" cy="625940"/>
          </a:xfrm>
          <a:prstGeom prst="rect">
            <a:avLst/>
          </a:prstGeom>
        </p:spPr>
      </p:pic>
      <p:pic>
        <p:nvPicPr>
          <p:cNvPr id="14" name="Picture 13">
            <a:extLst>
              <a:ext uri="{FF2B5EF4-FFF2-40B4-BE49-F238E27FC236}">
                <a16:creationId xmlns:a16="http://schemas.microsoft.com/office/drawing/2014/main" id="{ED1ED04F-91C4-7DB9-6FE7-DC70AA06366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52371" y="3314447"/>
            <a:ext cx="761743" cy="761741"/>
          </a:xfrm>
          <a:prstGeom prst="rect">
            <a:avLst/>
          </a:prstGeom>
        </p:spPr>
      </p:pic>
      <p:pic>
        <p:nvPicPr>
          <p:cNvPr id="15" name="Picture 14">
            <a:extLst>
              <a:ext uri="{FF2B5EF4-FFF2-40B4-BE49-F238E27FC236}">
                <a16:creationId xmlns:a16="http://schemas.microsoft.com/office/drawing/2014/main" id="{9284B28A-F936-75FC-1C1D-D99F756BE2B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91317" y="3350983"/>
            <a:ext cx="625940" cy="625940"/>
          </a:xfrm>
          <a:prstGeom prst="rect">
            <a:avLst/>
          </a:prstGeom>
        </p:spPr>
      </p:pic>
      <p:pic>
        <p:nvPicPr>
          <p:cNvPr id="16" name="Picture 15">
            <a:extLst>
              <a:ext uri="{FF2B5EF4-FFF2-40B4-BE49-F238E27FC236}">
                <a16:creationId xmlns:a16="http://schemas.microsoft.com/office/drawing/2014/main" id="{1680DB7A-434F-B94B-D536-7AFA89A1067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791317" y="986500"/>
            <a:ext cx="625940" cy="625940"/>
          </a:xfrm>
          <a:prstGeom prst="rect">
            <a:avLst/>
          </a:prstGeom>
        </p:spPr>
      </p:pic>
    </p:spTree>
    <p:extLst>
      <p:ext uri="{BB962C8B-B14F-4D97-AF65-F5344CB8AC3E}">
        <p14:creationId xmlns:p14="http://schemas.microsoft.com/office/powerpoint/2010/main" val="8248576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8"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20"/>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work environment</a:t>
            </a:r>
            <a:endParaRPr lang="en-GB" b="1">
              <a:solidFill>
                <a:schemeClr val="bg1"/>
              </a:solidFill>
              <a:latin typeface="Libre Franklin Black" pitchFamily="2" charset="77"/>
            </a:endParaRP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20"/>
            <a:ext cx="2393032"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production </a:t>
            </a:r>
            <a:br>
              <a:rPr lang="en-GB" b="1">
                <a:solidFill>
                  <a:srgbClr val="FFFFFF"/>
                </a:solidFill>
                <a:latin typeface="Libre Franklin Black" pitchFamily="2" charset="77"/>
              </a:rPr>
            </a:br>
            <a:r>
              <a:rPr lang="en-GB" b="1">
                <a:solidFill>
                  <a:srgbClr val="FFFFFF"/>
                </a:solidFill>
                <a:latin typeface="Libre Franklin Black" pitchFamily="2" charset="77"/>
              </a:rPr>
              <a:t>and processes</a:t>
            </a:r>
            <a:endParaRPr lang="en-GB" b="1">
              <a:solidFill>
                <a:schemeClr val="bg1"/>
              </a:solidFill>
              <a:latin typeface="Libre Franklin Black" pitchFamily="2" charset="77"/>
            </a:endParaRP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20"/>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Professional</a:t>
            </a:r>
            <a:br>
              <a:rPr lang="en-GB" b="1">
                <a:solidFill>
                  <a:srgbClr val="FFFFFF"/>
                </a:solidFill>
                <a:latin typeface="Libre Franklin Black" pitchFamily="2" charset="77"/>
              </a:rPr>
            </a:br>
            <a:r>
              <a:rPr lang="en-GB" b="1">
                <a:solidFill>
                  <a:srgbClr val="FFFFFF"/>
                </a:solidFill>
                <a:latin typeface="Libre Franklin Black" pitchFamily="2" charset="77"/>
              </a:rPr>
              <a:t>image</a:t>
            </a:r>
            <a:endParaRPr lang="en-GB" b="1">
              <a:solidFill>
                <a:schemeClr val="bg1"/>
              </a:solidFill>
              <a:latin typeface="Libre Franklin Black" pitchFamily="2" charset="77"/>
            </a:endParaRPr>
          </a:p>
        </p:txBody>
      </p:sp>
      <p:sp>
        <p:nvSpPr>
          <p:cNvPr id="2" name="Title 1"/>
          <p:cNvSpPr>
            <a:spLocks noGrp="1"/>
          </p:cNvSpPr>
          <p:nvPr>
            <p:ph type="title" hasCustomPrompt="1"/>
          </p:nvPr>
        </p:nvSpPr>
        <p:spPr>
          <a:xfrm>
            <a:off x="1573348" y="437920"/>
            <a:ext cx="7126748" cy="464208"/>
          </a:xfrm>
        </p:spPr>
        <p:txBody>
          <a:bodyPr/>
          <a:lstStyle>
            <a:lvl1pPr>
              <a:defRPr>
                <a:solidFill>
                  <a:schemeClr val="bg1"/>
                </a:solidFill>
              </a:defRPr>
            </a:lvl1pPr>
          </a:lstStyle>
          <a:p>
            <a:pPr>
              <a:lnSpc>
                <a:spcPct val="80000"/>
              </a:lnSpc>
              <a:defRPr/>
            </a:pPr>
            <a:r>
              <a:rPr lang="en-GB" sz="2400">
                <a:solidFill>
                  <a:schemeClr val="bg1"/>
                </a:solidFill>
                <a:latin typeface="Libre Franklin Black" pitchFamily="2" charset="77"/>
                <a:ea typeface="+mn-ea"/>
                <a:cs typeface="Arial" panose="020B0604020202020204" pitchFamily="34" charset="0"/>
              </a:rPr>
              <a:t>Solutions for various industries</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smtClean="0"/>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7"/>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engineering &amp; assembly, metallurgy, automotive, facility management</a:t>
            </a:r>
            <a:endParaRPr lang="en-GB" sz="1200" b="1">
              <a:solidFill>
                <a:schemeClr val="bg1"/>
              </a:solidFill>
              <a:latin typeface="Libre Franklin" pitchFamily="2" charset="77"/>
            </a:endParaRP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7"/>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food processing, pharma, chemical electronics, and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7"/>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retail, restaurant, </a:t>
            </a:r>
            <a:br>
              <a:rPr lang="en-GB" sz="1200">
                <a:latin typeface="Libre Franklin" pitchFamily="2" charset="77"/>
              </a:rPr>
            </a:br>
            <a:r>
              <a:rPr lang="en-GB" sz="1200">
                <a:latin typeface="Libre Franklin" pitchFamily="2" charset="77"/>
              </a:rPr>
              <a:t>hotel,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pic>
        <p:nvPicPr>
          <p:cNvPr id="6" name="Picture 11">
            <a:extLst>
              <a:ext uri="{FF2B5EF4-FFF2-40B4-BE49-F238E27FC236}">
                <a16:creationId xmlns:a16="http://schemas.microsoft.com/office/drawing/2014/main" id="{18A81800-CCF4-B6EB-2037-A44399F657A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4501" y="1743586"/>
            <a:ext cx="2321362" cy="2127248"/>
          </a:xfrm>
          <a:prstGeom prst="roundRect">
            <a:avLst>
              <a:gd name="adj" fmla="val 6607"/>
            </a:avLst>
          </a:prstGeom>
        </p:spPr>
      </p:pic>
      <p:pic>
        <p:nvPicPr>
          <p:cNvPr id="7" name="Picture 4" descr="A person in a green suit and mask holding a petri dish&#10;&#10;AI-generated content may be incorrect.">
            <a:extLst>
              <a:ext uri="{FF2B5EF4-FFF2-40B4-BE49-F238E27FC236}">
                <a16:creationId xmlns:a16="http://schemas.microsoft.com/office/drawing/2014/main" id="{C1AB44C7-AA38-C39B-35F6-A8FF4F52E9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91649" y="1743584"/>
            <a:ext cx="2390733" cy="2127249"/>
          </a:xfrm>
          <a:prstGeom prst="roundRect">
            <a:avLst>
              <a:gd name="adj" fmla="val 6415"/>
            </a:avLst>
          </a:prstGeom>
        </p:spPr>
      </p:pic>
      <p:pic>
        <p:nvPicPr>
          <p:cNvPr id="8" name="Picture 16">
            <a:extLst>
              <a:ext uri="{FF2B5EF4-FFF2-40B4-BE49-F238E27FC236}">
                <a16:creationId xmlns:a16="http://schemas.microsoft.com/office/drawing/2014/main" id="{0E7941C7-BF11-ED40-A887-F9B43AC27D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08174" y="1743587"/>
            <a:ext cx="2291326" cy="2127249"/>
          </a:xfrm>
          <a:prstGeom prst="roundRect">
            <a:avLst>
              <a:gd name="adj" fmla="val 6694"/>
            </a:avLst>
          </a:prstGeom>
        </p:spPr>
      </p:pic>
    </p:spTree>
    <p:extLst>
      <p:ext uri="{BB962C8B-B14F-4D97-AF65-F5344CB8AC3E}">
        <p14:creationId xmlns:p14="http://schemas.microsoft.com/office/powerpoint/2010/main" val="39660069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cSld name="3_Title Slide Image Placeholder">
    <p:bg>
      <p:bgPr>
        <a:solidFill>
          <a:srgbClr val="002F56"/>
        </a:solidFill>
        <a:effectLst/>
      </p:bgPr>
    </p:bg>
    <p:spTree>
      <p:nvGrpSpPr>
        <p:cNvPr id="1" name=""/>
        <p:cNvGrpSpPr/>
        <p:nvPr/>
      </p:nvGrpSpPr>
      <p:grpSpPr>
        <a:xfrm>
          <a:off x="0" y="0"/>
          <a:ext cx="0" cy="0"/>
          <a:chOff x="0" y="0"/>
          <a:chExt cx="0" cy="0"/>
        </a:xfrm>
      </p:grpSpPr>
      <p:sp>
        <p:nvSpPr>
          <p:cNvPr id="12" name="Kuvan paikkamerkki 6">
            <a:extLst>
              <a:ext uri="{FF2B5EF4-FFF2-40B4-BE49-F238E27FC236}">
                <a16:creationId xmlns:a16="http://schemas.microsoft.com/office/drawing/2014/main" id="{8EF5985F-D91B-190C-F2CA-761CC20D2433}"/>
              </a:ext>
            </a:extLst>
          </p:cNvPr>
          <p:cNvSpPr>
            <a:spLocks noGrp="1"/>
          </p:cNvSpPr>
          <p:nvPr>
            <p:ph type="pic" sz="quarter" idx="19"/>
          </p:nvPr>
        </p:nvSpPr>
        <p:spPr>
          <a:xfrm>
            <a:off x="5078262" y="2715934"/>
            <a:ext cx="1420356" cy="171411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Kuvan paikkamerkki 6">
            <a:extLst>
              <a:ext uri="{FF2B5EF4-FFF2-40B4-BE49-F238E27FC236}">
                <a16:creationId xmlns:a16="http://schemas.microsoft.com/office/drawing/2014/main" id="{BB23B5CF-3435-5B2F-7994-4BC5C7514FD6}"/>
              </a:ext>
            </a:extLst>
          </p:cNvPr>
          <p:cNvSpPr>
            <a:spLocks noGrp="1"/>
          </p:cNvSpPr>
          <p:nvPr>
            <p:ph type="pic" sz="quarter" idx="16"/>
          </p:nvPr>
        </p:nvSpPr>
        <p:spPr>
          <a:xfrm>
            <a:off x="6594437" y="327806"/>
            <a:ext cx="2270598" cy="2740209"/>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0" name="Kuvan paikkamerkki 6">
            <a:extLst>
              <a:ext uri="{FF2B5EF4-FFF2-40B4-BE49-F238E27FC236}">
                <a16:creationId xmlns:a16="http://schemas.microsoft.com/office/drawing/2014/main" id="{09267ABD-D7D0-C835-2611-DF6A85749F97}"/>
              </a:ext>
            </a:extLst>
          </p:cNvPr>
          <p:cNvSpPr>
            <a:spLocks noGrp="1"/>
          </p:cNvSpPr>
          <p:nvPr>
            <p:ph type="pic" sz="quarter" idx="17"/>
          </p:nvPr>
        </p:nvSpPr>
        <p:spPr>
          <a:xfrm>
            <a:off x="6594437" y="3186751"/>
            <a:ext cx="2270598" cy="143862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1" name="Kuvan paikkamerkki 6">
            <a:extLst>
              <a:ext uri="{FF2B5EF4-FFF2-40B4-BE49-F238E27FC236}">
                <a16:creationId xmlns:a16="http://schemas.microsoft.com/office/drawing/2014/main" id="{CD918241-F707-E215-A7D8-D741EA9EE660}"/>
              </a:ext>
            </a:extLst>
          </p:cNvPr>
          <p:cNvSpPr>
            <a:spLocks noGrp="1"/>
          </p:cNvSpPr>
          <p:nvPr>
            <p:ph type="pic" sz="quarter" idx="18"/>
          </p:nvPr>
        </p:nvSpPr>
        <p:spPr>
          <a:xfrm>
            <a:off x="4819008" y="544765"/>
            <a:ext cx="1679610" cy="202698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1" y="1042203"/>
            <a:ext cx="3880492" cy="1763383"/>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2" y="2805586"/>
            <a:ext cx="3880492" cy="1231199"/>
          </a:xfrm>
        </p:spPr>
        <p:txBody>
          <a:bodyPr/>
          <a:lstStyle>
            <a:lvl1pPr>
              <a:spcBef>
                <a:spcPts val="0"/>
              </a:spcBef>
              <a:spcAft>
                <a:spcPts val="600"/>
              </a:spcAft>
              <a:buClr>
                <a:schemeClr val="bg1"/>
              </a:buClr>
              <a:defRPr sz="998">
                <a:solidFill>
                  <a:schemeClr val="bg1"/>
                </a:solidFill>
              </a:defRPr>
            </a:lvl1pPr>
            <a:lvl2pPr>
              <a:spcBef>
                <a:spcPts val="0"/>
              </a:spcBef>
              <a:buClr>
                <a:schemeClr val="bg1"/>
              </a:buClr>
              <a:defRPr sz="998">
                <a:solidFill>
                  <a:schemeClr val="bg1"/>
                </a:solidFill>
              </a:defRPr>
            </a:lvl2pPr>
            <a:lvl3pPr>
              <a:spcBef>
                <a:spcPts val="0"/>
              </a:spcBef>
              <a:buClr>
                <a:schemeClr val="bg1"/>
              </a:buClr>
              <a:defRPr sz="998">
                <a:solidFill>
                  <a:schemeClr val="bg1"/>
                </a:solidFill>
              </a:defRPr>
            </a:lvl3pPr>
            <a:lvl4pPr>
              <a:spcBef>
                <a:spcPts val="0"/>
              </a:spcBef>
              <a:buClr>
                <a:schemeClr val="bg1"/>
              </a:buClr>
              <a:defRPr sz="998">
                <a:solidFill>
                  <a:schemeClr val="bg1"/>
                </a:solidFill>
              </a:defRPr>
            </a:lvl4pPr>
            <a:lvl5pPr>
              <a:spcBef>
                <a:spcPts val="0"/>
              </a:spcBef>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2" name="Date Placeholder 2">
            <a:extLst>
              <a:ext uri="{FF2B5EF4-FFF2-40B4-BE49-F238E27FC236}">
                <a16:creationId xmlns:a16="http://schemas.microsoft.com/office/drawing/2014/main" id="{33FF6609-B8C4-95EA-3707-04C4AF65C24E}"/>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CE7E71F7-FF37-D8A5-E0F9-3C73D13AE4C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4" name="Slide Number Placeholder 4">
            <a:extLst>
              <a:ext uri="{FF2B5EF4-FFF2-40B4-BE49-F238E27FC236}">
                <a16:creationId xmlns:a16="http://schemas.microsoft.com/office/drawing/2014/main" id="{D718816C-2461-7587-9720-98C06C4EC1D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pic>
        <p:nvPicPr>
          <p:cNvPr id="5" name="Graphic 4">
            <a:extLst>
              <a:ext uri="{FF2B5EF4-FFF2-40B4-BE49-F238E27FC236}">
                <a16:creationId xmlns:a16="http://schemas.microsoft.com/office/drawing/2014/main" id="{7DAB0159-70ED-3763-5D05-4DABE79FECB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0" y="360001"/>
            <a:ext cx="1414922" cy="365143"/>
          </a:xfrm>
          <a:prstGeom prst="rect">
            <a:avLst/>
          </a:prstGeom>
        </p:spPr>
      </p:pic>
    </p:spTree>
    <p:extLst>
      <p:ext uri="{BB962C8B-B14F-4D97-AF65-F5344CB8AC3E}">
        <p14:creationId xmlns:p14="http://schemas.microsoft.com/office/powerpoint/2010/main" val="24129048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50"/>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6" y="1016670"/>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39" indent="-175439">
              <a:buClr>
                <a:srgbClr val="7F3C00"/>
              </a:buClr>
              <a:buFont typeface="Arial" panose="020B0604020202020204" pitchFamily="34" charset="0"/>
              <a:buChar char="•"/>
              <a:tabLst/>
              <a:defRPr sz="1403" b="1" cap="all" spc="23" baseline="0">
                <a:solidFill>
                  <a:srgbClr val="7F3C00"/>
                </a:solidFill>
              </a:defRPr>
            </a:lvl1pPr>
            <a:lvl2pPr marL="175439" indent="-175439">
              <a:spcBef>
                <a:spcPts val="0"/>
              </a:spcBef>
              <a:buClr>
                <a:srgbClr val="7F3C00"/>
              </a:buClr>
              <a:buFont typeface="Arial" panose="020B0604020202020204" pitchFamily="34" charset="0"/>
              <a:buChar char="•"/>
              <a:tabLst/>
              <a:defRPr sz="1103">
                <a:solidFill>
                  <a:srgbClr val="7F3C00"/>
                </a:solidFill>
              </a:defRPr>
            </a:lvl2pPr>
            <a:lvl3pPr marL="268988" indent="-188054">
              <a:spcBef>
                <a:spcPts val="0"/>
              </a:spcBef>
              <a:buClr>
                <a:srgbClr val="7F3C00"/>
              </a:buClr>
              <a:buFont typeface="Arial" panose="020B0604020202020204" pitchFamily="34" charset="0"/>
              <a:buChar char="•"/>
              <a:tabLst/>
              <a:defRPr sz="1103">
                <a:solidFill>
                  <a:srgbClr val="7F3C00"/>
                </a:solidFill>
              </a:defRPr>
            </a:lvl3pPr>
            <a:lvl4pPr marL="338020" indent="-188054">
              <a:spcBef>
                <a:spcPts val="0"/>
              </a:spcBef>
              <a:buClr>
                <a:srgbClr val="7F3C00"/>
              </a:buClr>
              <a:buFont typeface="Arial" panose="020B0604020202020204" pitchFamily="34" charset="0"/>
              <a:buChar char="•"/>
              <a:tabLst/>
              <a:defRPr sz="1103">
                <a:solidFill>
                  <a:srgbClr val="7F3C00"/>
                </a:solidFill>
              </a:defRPr>
            </a:lvl4pPr>
            <a:lvl5pPr marL="399910" indent="-188054">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39" indent="-175439">
              <a:buClr>
                <a:schemeClr val="bg1"/>
              </a:buClr>
              <a:buFont typeface="Arial" panose="020B0604020202020204" pitchFamily="34" charset="0"/>
              <a:buChar char="•"/>
              <a:tabLst/>
              <a:defRPr sz="1403" b="1" cap="all" spc="23" baseline="0">
                <a:solidFill>
                  <a:schemeClr val="bg1"/>
                </a:solidFill>
              </a:defRPr>
            </a:lvl1pPr>
            <a:lvl2pPr marL="175439" indent="-175439">
              <a:spcBef>
                <a:spcPts val="0"/>
              </a:spcBef>
              <a:buClr>
                <a:schemeClr val="bg1"/>
              </a:buClr>
              <a:buFont typeface="Arial" panose="020B0604020202020204" pitchFamily="34" charset="0"/>
              <a:buChar char="•"/>
              <a:tabLst/>
              <a:defRPr sz="1103">
                <a:solidFill>
                  <a:schemeClr val="bg1"/>
                </a:solidFill>
              </a:defRPr>
            </a:lvl2pPr>
            <a:lvl3pPr marL="268988" indent="-188054">
              <a:spcBef>
                <a:spcPts val="0"/>
              </a:spcBef>
              <a:buClr>
                <a:schemeClr val="bg1"/>
              </a:buClr>
              <a:buFont typeface="Arial" panose="020B0604020202020204" pitchFamily="34" charset="0"/>
              <a:buChar char="•"/>
              <a:tabLst/>
              <a:defRPr sz="1103">
                <a:solidFill>
                  <a:schemeClr val="bg1"/>
                </a:solidFill>
              </a:defRPr>
            </a:lvl3pPr>
            <a:lvl4pPr marL="338020" indent="-188054">
              <a:spcBef>
                <a:spcPts val="0"/>
              </a:spcBef>
              <a:buClr>
                <a:schemeClr val="bg1"/>
              </a:buClr>
              <a:buFont typeface="Arial" panose="020B0604020202020204" pitchFamily="34" charset="0"/>
              <a:buChar char="•"/>
              <a:tabLst/>
              <a:defRPr sz="1103">
                <a:solidFill>
                  <a:schemeClr val="bg1"/>
                </a:solidFill>
              </a:defRPr>
            </a:lvl4pPr>
            <a:lvl5pPr marL="399910" indent="-188054">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39" indent="-175439">
              <a:buClr>
                <a:schemeClr val="bg1"/>
              </a:buClr>
              <a:buFont typeface="Arial" panose="020B0604020202020204" pitchFamily="34" charset="0"/>
              <a:buChar char="•"/>
              <a:tabLst/>
              <a:defRPr sz="1403" b="1" cap="all" spc="23" baseline="0">
                <a:solidFill>
                  <a:schemeClr val="bg1"/>
                </a:solidFill>
              </a:defRPr>
            </a:lvl1pPr>
            <a:lvl2pPr marL="175439" indent="-175439">
              <a:spcBef>
                <a:spcPts val="0"/>
              </a:spcBef>
              <a:buClr>
                <a:schemeClr val="bg1"/>
              </a:buClr>
              <a:buFont typeface="Arial" panose="020B0604020202020204" pitchFamily="34" charset="0"/>
              <a:buChar char="•"/>
              <a:tabLst/>
              <a:defRPr sz="1103">
                <a:solidFill>
                  <a:schemeClr val="bg1"/>
                </a:solidFill>
              </a:defRPr>
            </a:lvl2pPr>
            <a:lvl3pPr marL="268988" indent="-188054">
              <a:spcBef>
                <a:spcPts val="0"/>
              </a:spcBef>
              <a:buClr>
                <a:schemeClr val="bg1"/>
              </a:buClr>
              <a:buFont typeface="Arial" panose="020B0604020202020204" pitchFamily="34" charset="0"/>
              <a:buChar char="•"/>
              <a:tabLst/>
              <a:defRPr sz="1103">
                <a:solidFill>
                  <a:schemeClr val="bg1"/>
                </a:solidFill>
              </a:defRPr>
            </a:lvl3pPr>
            <a:lvl4pPr marL="338020" indent="-188054">
              <a:spcBef>
                <a:spcPts val="0"/>
              </a:spcBef>
              <a:buClr>
                <a:schemeClr val="bg1"/>
              </a:buClr>
              <a:buFont typeface="Arial" panose="020B0604020202020204" pitchFamily="34" charset="0"/>
              <a:buChar char="•"/>
              <a:tabLst/>
              <a:defRPr sz="1103">
                <a:solidFill>
                  <a:schemeClr val="bg1"/>
                </a:solidFill>
              </a:defRPr>
            </a:lvl4pPr>
            <a:lvl5pPr marL="399910" indent="-188054">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39" indent="-175439">
              <a:buClr>
                <a:srgbClr val="7F3C00"/>
              </a:buClr>
              <a:buFont typeface="Arial" panose="020B0604020202020204" pitchFamily="34" charset="0"/>
              <a:buChar char="•"/>
              <a:tabLst/>
              <a:defRPr sz="1403" b="1" cap="all" spc="23" baseline="0">
                <a:solidFill>
                  <a:srgbClr val="7F3C00"/>
                </a:solidFill>
              </a:defRPr>
            </a:lvl1pPr>
            <a:lvl2pPr marL="175439" indent="-175439">
              <a:spcBef>
                <a:spcPts val="0"/>
              </a:spcBef>
              <a:buClr>
                <a:srgbClr val="7F3C00"/>
              </a:buClr>
              <a:buFont typeface="Arial" panose="020B0604020202020204" pitchFamily="34" charset="0"/>
              <a:buChar char="•"/>
              <a:tabLst/>
              <a:defRPr sz="1103">
                <a:solidFill>
                  <a:srgbClr val="7F3C00"/>
                </a:solidFill>
              </a:defRPr>
            </a:lvl2pPr>
            <a:lvl3pPr marL="268988" indent="-188054">
              <a:spcBef>
                <a:spcPts val="0"/>
              </a:spcBef>
              <a:buClr>
                <a:srgbClr val="7F3C00"/>
              </a:buClr>
              <a:buFont typeface="Arial" panose="020B0604020202020204" pitchFamily="34" charset="0"/>
              <a:buChar char="•"/>
              <a:tabLst/>
              <a:defRPr sz="1103">
                <a:solidFill>
                  <a:srgbClr val="7F3C00"/>
                </a:solidFill>
              </a:defRPr>
            </a:lvl3pPr>
            <a:lvl4pPr marL="338020" indent="-188054">
              <a:spcBef>
                <a:spcPts val="0"/>
              </a:spcBef>
              <a:buClr>
                <a:srgbClr val="7F3C00"/>
              </a:buClr>
              <a:buFont typeface="Arial" panose="020B0604020202020204" pitchFamily="34" charset="0"/>
              <a:buChar char="•"/>
              <a:tabLst/>
              <a:defRPr sz="1103">
                <a:solidFill>
                  <a:srgbClr val="7F3C00"/>
                </a:solidFill>
              </a:defRPr>
            </a:lvl4pPr>
            <a:lvl5pPr marL="399910" indent="-188054">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FI" smtClean="0"/>
              <a:t>‹#›</a:t>
            </a:fld>
            <a:endParaRPr lang="en-FI"/>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5" y="339729"/>
            <a:ext cx="7007875" cy="676940"/>
          </a:xfrm>
        </p:spPr>
        <p:txBody>
          <a:bodyPr/>
          <a:lstStyle>
            <a:lvl1pPr>
              <a:defRPr>
                <a:solidFill>
                  <a:schemeClr val="bg1"/>
                </a:solidFill>
              </a:defRPr>
            </a:lvl1pPr>
          </a:lstStyle>
          <a:p>
            <a:r>
              <a:rPr lang="en-US"/>
              <a:t>Add title here</a:t>
            </a:r>
            <a:endParaRPr lang="fi-FI"/>
          </a:p>
        </p:txBody>
      </p:sp>
      <p:sp>
        <p:nvSpPr>
          <p:cNvPr id="7" name="Rounded Rectangle 6">
            <a:extLst>
              <a:ext uri="{FF2B5EF4-FFF2-40B4-BE49-F238E27FC236}">
                <a16:creationId xmlns:a16="http://schemas.microsoft.com/office/drawing/2014/main" id="{193B12F0-6BCC-28A1-59B2-C6C342C92369}"/>
              </a:ext>
            </a:extLst>
          </p:cNvPr>
          <p:cNvSpPr/>
          <p:nvPr/>
        </p:nvSpPr>
        <p:spPr>
          <a:xfrm>
            <a:off x="3999206" y="1016670"/>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solidFill>
                <a:schemeClr val="bg1"/>
              </a:solidFill>
            </a:endParaRPr>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6"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39" indent="-175439">
              <a:spcBef>
                <a:spcPts val="0"/>
              </a:spcBef>
              <a:buClr>
                <a:schemeClr val="accent1"/>
              </a:buClr>
              <a:buFont typeface="Arial" panose="020B0604020202020204" pitchFamily="34" charset="0"/>
              <a:buChar char="•"/>
              <a:tabLst/>
              <a:defRPr sz="1103"/>
            </a:lvl2pPr>
            <a:lvl3pPr marL="268988" indent="-188054">
              <a:spcBef>
                <a:spcPts val="0"/>
              </a:spcBef>
              <a:buClr>
                <a:schemeClr val="accent1"/>
              </a:buClr>
              <a:buFont typeface="Arial" panose="020B0604020202020204" pitchFamily="34" charset="0"/>
              <a:buChar char="•"/>
              <a:tabLst/>
              <a:defRPr sz="1103"/>
            </a:lvl3pPr>
            <a:lvl4pPr marL="338020" indent="-188054">
              <a:spcBef>
                <a:spcPts val="0"/>
              </a:spcBef>
              <a:buClr>
                <a:schemeClr val="accent1"/>
              </a:buClr>
              <a:buFont typeface="Arial" panose="020B0604020202020204" pitchFamily="34" charset="0"/>
              <a:buChar char="•"/>
              <a:tabLst/>
              <a:defRPr sz="1103"/>
            </a:lvl4pPr>
            <a:lvl5pPr marL="399910" indent="-188054">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6" name="Graphic 22">
            <a:extLst>
              <a:ext uri="{FF2B5EF4-FFF2-40B4-BE49-F238E27FC236}">
                <a16:creationId xmlns:a16="http://schemas.microsoft.com/office/drawing/2014/main" id="{55E93C76-C1E0-1EB8-E028-E9B71D025DC7}"/>
              </a:ext>
            </a:extLst>
          </p:cNvPr>
          <p:cNvSpPr/>
          <p:nvPr/>
        </p:nvSpPr>
        <p:spPr>
          <a:xfrm>
            <a:off x="3883579" y="1217735"/>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013"/>
          </a:p>
        </p:txBody>
      </p:sp>
      <p:sp>
        <p:nvSpPr>
          <p:cNvPr id="2" name="Rounded Rectangle 1">
            <a:extLst>
              <a:ext uri="{FF2B5EF4-FFF2-40B4-BE49-F238E27FC236}">
                <a16:creationId xmlns:a16="http://schemas.microsoft.com/office/drawing/2014/main" id="{AB037EFC-8D6E-E516-F027-B9945BC10BC1}"/>
              </a:ext>
            </a:extLst>
          </p:cNvPr>
          <p:cNvSpPr/>
          <p:nvPr userDrawn="1"/>
        </p:nvSpPr>
        <p:spPr>
          <a:xfrm>
            <a:off x="3999204" y="1016668"/>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chemeClr val="bg1"/>
              </a:solidFill>
            </a:endParaRPr>
          </a:p>
        </p:txBody>
      </p:sp>
      <p:sp>
        <p:nvSpPr>
          <p:cNvPr id="3" name="Graphic 22">
            <a:extLst>
              <a:ext uri="{FF2B5EF4-FFF2-40B4-BE49-F238E27FC236}">
                <a16:creationId xmlns:a16="http://schemas.microsoft.com/office/drawing/2014/main" id="{AA64CDDA-ADA8-834E-48A9-9503728FFD6B}"/>
              </a:ext>
            </a:extLst>
          </p:cNvPr>
          <p:cNvSpPr/>
          <p:nvPr userDrawn="1"/>
        </p:nvSpPr>
        <p:spPr>
          <a:xfrm>
            <a:off x="3883576" y="1217734"/>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350"/>
          </a:p>
        </p:txBody>
      </p:sp>
    </p:spTree>
    <p:extLst>
      <p:ext uri="{BB962C8B-B14F-4D97-AF65-F5344CB8AC3E}">
        <p14:creationId xmlns:p14="http://schemas.microsoft.com/office/powerpoint/2010/main" val="28901459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1/2 picture and Content 2">
    <p:bg>
      <p:bgPr>
        <a:solidFill>
          <a:srgbClr val="003F72"/>
        </a:solidFill>
        <a:effectLst/>
      </p:bgPr>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DB8E0BFC-5708-324C-0D51-78ED0C85EFD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9" name="Rounded Rectangle 80">
            <a:extLst>
              <a:ext uri="{FF2B5EF4-FFF2-40B4-BE49-F238E27FC236}">
                <a16:creationId xmlns:a16="http://schemas.microsoft.com/office/drawing/2014/main" id="{702AF5D3-7A3C-5DC3-BB4D-C95BDA0E8D9A}"/>
              </a:ext>
            </a:extLst>
          </p:cNvPr>
          <p:cNvSpPr/>
          <p:nvPr/>
        </p:nvSpPr>
        <p:spPr>
          <a:xfrm>
            <a:off x="445100" y="4115339"/>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35" name="Freeform 34">
            <a:extLst>
              <a:ext uri="{FF2B5EF4-FFF2-40B4-BE49-F238E27FC236}">
                <a16:creationId xmlns:a16="http://schemas.microsoft.com/office/drawing/2014/main" id="{DA4895CC-9A03-3887-028D-CB73329F444A}"/>
              </a:ext>
            </a:extLst>
          </p:cNvPr>
          <p:cNvSpPr/>
          <p:nvPr/>
        </p:nvSpPr>
        <p:spPr>
          <a:xfrm>
            <a:off x="5897239" y="1701283"/>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36" name="Freeform 35">
            <a:extLst>
              <a:ext uri="{FF2B5EF4-FFF2-40B4-BE49-F238E27FC236}">
                <a16:creationId xmlns:a16="http://schemas.microsoft.com/office/drawing/2014/main" id="{026AEFF0-8049-AA10-3119-AED2F6480BC7}"/>
              </a:ext>
            </a:extLst>
          </p:cNvPr>
          <p:cNvSpPr/>
          <p:nvPr/>
        </p:nvSpPr>
        <p:spPr>
          <a:xfrm>
            <a:off x="7524109" y="1701283"/>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4"/>
            <a:ext cx="3479036" cy="922283"/>
          </a:xfrm>
        </p:spPr>
        <p:txBody>
          <a:bodyPr lIns="0"/>
          <a:lstStyle>
            <a:lvl1pPr>
              <a:buClr>
                <a:schemeClr val="bg1"/>
              </a:buClr>
              <a:defRPr sz="1403">
                <a:solidFill>
                  <a:schemeClr val="bg1"/>
                </a:solidFill>
              </a:defRPr>
            </a:lvl1pPr>
            <a:lvl2pPr>
              <a:buClr>
                <a:schemeClr val="bg1"/>
              </a:buClr>
              <a:defRPr sz="1403">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5"/>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grpSp>
        <p:nvGrpSpPr>
          <p:cNvPr id="11" name="Graphic 20">
            <a:extLst>
              <a:ext uri="{FF2B5EF4-FFF2-40B4-BE49-F238E27FC236}">
                <a16:creationId xmlns:a16="http://schemas.microsoft.com/office/drawing/2014/main" id="{32A68B87-6575-71EC-AC59-69B68EE88A17}"/>
              </a:ext>
            </a:extLst>
          </p:cNvPr>
          <p:cNvGrpSpPr/>
          <p:nvPr/>
        </p:nvGrpSpPr>
        <p:grpSpPr>
          <a:xfrm>
            <a:off x="734310" y="4263534"/>
            <a:ext cx="574273" cy="343729"/>
            <a:chOff x="2099544" y="2247956"/>
            <a:chExt cx="680300" cy="407191"/>
          </a:xfrm>
        </p:grpSpPr>
        <p:sp>
          <p:nvSpPr>
            <p:cNvPr id="12" name="Freeform: Shape 22">
              <a:extLst>
                <a:ext uri="{FF2B5EF4-FFF2-40B4-BE49-F238E27FC236}">
                  <a16:creationId xmlns:a16="http://schemas.microsoft.com/office/drawing/2014/main" id="{412D49F5-36A6-6302-7DD2-4D9F38AE3427}"/>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sz="2399"/>
            </a:p>
          </p:txBody>
        </p:sp>
        <p:sp>
          <p:nvSpPr>
            <p:cNvPr id="13" name="Freeform: Shape 23">
              <a:extLst>
                <a:ext uri="{FF2B5EF4-FFF2-40B4-BE49-F238E27FC236}">
                  <a16:creationId xmlns:a16="http://schemas.microsoft.com/office/drawing/2014/main" id="{539ED9FC-DCEC-45F6-3667-374F3820ADCB}"/>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sz="2399"/>
            </a:p>
          </p:txBody>
        </p:sp>
        <p:sp>
          <p:nvSpPr>
            <p:cNvPr id="14" name="Freeform: Shape 24">
              <a:extLst>
                <a:ext uri="{FF2B5EF4-FFF2-40B4-BE49-F238E27FC236}">
                  <a16:creationId xmlns:a16="http://schemas.microsoft.com/office/drawing/2014/main" id="{C90F6C26-F57D-916D-4B42-6A77E4A7332B}"/>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sz="2399"/>
            </a:p>
          </p:txBody>
        </p:sp>
        <p:sp>
          <p:nvSpPr>
            <p:cNvPr id="15" name="Freeform: Shape 25">
              <a:extLst>
                <a:ext uri="{FF2B5EF4-FFF2-40B4-BE49-F238E27FC236}">
                  <a16:creationId xmlns:a16="http://schemas.microsoft.com/office/drawing/2014/main" id="{AF6A9FD4-F657-A851-1552-3DD5CBAD425A}"/>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sz="2399"/>
            </a:p>
          </p:txBody>
        </p:sp>
        <p:sp>
          <p:nvSpPr>
            <p:cNvPr id="16" name="Freeform: Shape 26">
              <a:extLst>
                <a:ext uri="{FF2B5EF4-FFF2-40B4-BE49-F238E27FC236}">
                  <a16:creationId xmlns:a16="http://schemas.microsoft.com/office/drawing/2014/main" id="{6972E03C-E933-6434-B887-7114AD4E0621}"/>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sz="2399"/>
            </a:p>
          </p:txBody>
        </p:sp>
        <p:sp>
          <p:nvSpPr>
            <p:cNvPr id="17" name="Freeform: Shape 27">
              <a:extLst>
                <a:ext uri="{FF2B5EF4-FFF2-40B4-BE49-F238E27FC236}">
                  <a16:creationId xmlns:a16="http://schemas.microsoft.com/office/drawing/2014/main" id="{85128753-82CC-4329-A953-E714DC005AE6}"/>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sz="2399"/>
            </a:p>
          </p:txBody>
        </p:sp>
        <p:sp>
          <p:nvSpPr>
            <p:cNvPr id="18" name="Freeform: Shape 28">
              <a:extLst>
                <a:ext uri="{FF2B5EF4-FFF2-40B4-BE49-F238E27FC236}">
                  <a16:creationId xmlns:a16="http://schemas.microsoft.com/office/drawing/2014/main" id="{4F491CD8-A772-01ED-451B-7CBA4497BA67}"/>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sz="2399"/>
            </a:p>
          </p:txBody>
        </p:sp>
        <p:sp>
          <p:nvSpPr>
            <p:cNvPr id="19" name="Freeform: Shape 29">
              <a:extLst>
                <a:ext uri="{FF2B5EF4-FFF2-40B4-BE49-F238E27FC236}">
                  <a16:creationId xmlns:a16="http://schemas.microsoft.com/office/drawing/2014/main" id="{B9F8E0B9-7EA3-E2E3-2FAC-B0A2343BB1E3}"/>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sz="2399"/>
            </a:p>
          </p:txBody>
        </p:sp>
        <p:sp>
          <p:nvSpPr>
            <p:cNvPr id="20" name="Freeform: Shape 30">
              <a:extLst>
                <a:ext uri="{FF2B5EF4-FFF2-40B4-BE49-F238E27FC236}">
                  <a16:creationId xmlns:a16="http://schemas.microsoft.com/office/drawing/2014/main" id="{77258426-0D9F-625B-77C0-9E12925B4815}"/>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sz="2399"/>
            </a:p>
          </p:txBody>
        </p:sp>
        <p:sp>
          <p:nvSpPr>
            <p:cNvPr id="21" name="Freeform: Shape 34">
              <a:extLst>
                <a:ext uri="{FF2B5EF4-FFF2-40B4-BE49-F238E27FC236}">
                  <a16:creationId xmlns:a16="http://schemas.microsoft.com/office/drawing/2014/main" id="{73EB391D-D056-8E10-F0BF-71976213BA47}"/>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sz="2399"/>
            </a:p>
          </p:txBody>
        </p:sp>
        <p:sp>
          <p:nvSpPr>
            <p:cNvPr id="22" name="Freeform: Shape 35">
              <a:extLst>
                <a:ext uri="{FF2B5EF4-FFF2-40B4-BE49-F238E27FC236}">
                  <a16:creationId xmlns:a16="http://schemas.microsoft.com/office/drawing/2014/main" id="{280FB88C-9C53-C70E-CB2F-4E52E0719044}"/>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sz="2399"/>
            </a:p>
          </p:txBody>
        </p:sp>
        <p:sp>
          <p:nvSpPr>
            <p:cNvPr id="23" name="Freeform: Shape 36">
              <a:extLst>
                <a:ext uri="{FF2B5EF4-FFF2-40B4-BE49-F238E27FC236}">
                  <a16:creationId xmlns:a16="http://schemas.microsoft.com/office/drawing/2014/main" id="{68550084-6683-82B4-86F0-8B120D92A99E}"/>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sz="2399"/>
            </a:p>
          </p:txBody>
        </p:sp>
      </p:grpSp>
      <p:grpSp>
        <p:nvGrpSpPr>
          <p:cNvPr id="41" name="Graphic 23">
            <a:extLst>
              <a:ext uri="{FF2B5EF4-FFF2-40B4-BE49-F238E27FC236}">
                <a16:creationId xmlns:a16="http://schemas.microsoft.com/office/drawing/2014/main" id="{5AB7E79B-1A53-89C4-B24A-9ABEA7682BC1}"/>
              </a:ext>
            </a:extLst>
          </p:cNvPr>
          <p:cNvGrpSpPr/>
          <p:nvPr/>
        </p:nvGrpSpPr>
        <p:grpSpPr>
          <a:xfrm>
            <a:off x="1549150" y="4362822"/>
            <a:ext cx="969266" cy="246322"/>
            <a:chOff x="2065531" y="5817094"/>
            <a:chExt cx="1292355" cy="328429"/>
          </a:xfrm>
        </p:grpSpPr>
        <p:sp>
          <p:nvSpPr>
            <p:cNvPr id="42" name="Freeform 41">
              <a:extLst>
                <a:ext uri="{FF2B5EF4-FFF2-40B4-BE49-F238E27FC236}">
                  <a16:creationId xmlns:a16="http://schemas.microsoft.com/office/drawing/2014/main" id="{80EA2668-2248-C734-D9CB-4C17A9935034}"/>
                </a:ext>
              </a:extLst>
            </p:cNvPr>
            <p:cNvSpPr/>
            <p:nvPr/>
          </p:nvSpPr>
          <p:spPr>
            <a:xfrm>
              <a:off x="2065531" y="5987560"/>
              <a:ext cx="137554" cy="95631"/>
            </a:xfrm>
            <a:custGeom>
              <a:avLst/>
              <a:gdLst>
                <a:gd name="connsiteX0" fmla="*/ 137529 w 137554"/>
                <a:gd name="connsiteY0" fmla="*/ 47071 h 95631"/>
                <a:gd name="connsiteX1" fmla="*/ 137529 w 137554"/>
                <a:gd name="connsiteY1" fmla="*/ 47071 h 95631"/>
                <a:gd name="connsiteX2" fmla="*/ 117182 w 137554"/>
                <a:gd name="connsiteY2" fmla="*/ 55963 h 95631"/>
                <a:gd name="connsiteX3" fmla="*/ 87135 w 137554"/>
                <a:gd name="connsiteY3" fmla="*/ 44089 h 95631"/>
                <a:gd name="connsiteX4" fmla="*/ 72583 w 137554"/>
                <a:gd name="connsiteY4" fmla="*/ 18381 h 95631"/>
                <a:gd name="connsiteX5" fmla="*/ 33804 w 137554"/>
                <a:gd name="connsiteY5" fmla="*/ 571 h 95631"/>
                <a:gd name="connsiteX6" fmla="*/ 6667 w 137554"/>
                <a:gd name="connsiteY6" fmla="*/ 69797 h 95631"/>
                <a:gd name="connsiteX7" fmla="*/ 113328 w 137554"/>
                <a:gd name="connsiteY7" fmla="*/ 74740 h 95631"/>
                <a:gd name="connsiteX8" fmla="*/ 137555 w 137554"/>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54" h="95631">
                  <a:moveTo>
                    <a:pt x="137529" y="47071"/>
                  </a:moveTo>
                  <a:lnTo>
                    <a:pt x="137529" y="47071"/>
                  </a:lnTo>
                  <a:cubicBezTo>
                    <a:pt x="131708" y="53007"/>
                    <a:pt x="123003" y="54969"/>
                    <a:pt x="117182" y="55963"/>
                  </a:cubicBezTo>
                  <a:cubicBezTo>
                    <a:pt x="106511" y="56957"/>
                    <a:pt x="94869" y="53007"/>
                    <a:pt x="87135" y="44089"/>
                  </a:cubicBezTo>
                  <a:cubicBezTo>
                    <a:pt x="81314" y="36191"/>
                    <a:pt x="78404" y="26306"/>
                    <a:pt x="72583" y="18381"/>
                  </a:cubicBezTo>
                  <a:cubicBezTo>
                    <a:pt x="62882" y="6508"/>
                    <a:pt x="48330" y="-2384"/>
                    <a:pt x="33804" y="571"/>
                  </a:cubicBezTo>
                  <a:cubicBezTo>
                    <a:pt x="3757" y="6508"/>
                    <a:pt x="-8855" y="44089"/>
                    <a:pt x="6667" y="69797"/>
                  </a:cubicBezTo>
                  <a:cubicBezTo>
                    <a:pt x="30894" y="106385"/>
                    <a:pt x="85195" y="100448"/>
                    <a:pt x="113328" y="74740"/>
                  </a:cubicBezTo>
                  <a:cubicBezTo>
                    <a:pt x="122059" y="66816"/>
                    <a:pt x="130790" y="57924"/>
                    <a:pt x="137555" y="47045"/>
                  </a:cubicBezTo>
                </a:path>
              </a:pathLst>
            </a:custGeom>
            <a:solidFill>
              <a:srgbClr val="C92129"/>
            </a:solidFill>
            <a:ln w="0" cap="flat">
              <a:noFill/>
              <a:prstDash val="solid"/>
              <a:miter/>
            </a:ln>
          </p:spPr>
          <p:txBody>
            <a:bodyPr rtlCol="0" anchor="ctr"/>
            <a:lstStyle/>
            <a:p>
              <a:endParaRPr lang="fi-FI" sz="1013"/>
            </a:p>
          </p:txBody>
        </p:sp>
        <p:sp>
          <p:nvSpPr>
            <p:cNvPr id="43" name="Freeform 42">
              <a:extLst>
                <a:ext uri="{FF2B5EF4-FFF2-40B4-BE49-F238E27FC236}">
                  <a16:creationId xmlns:a16="http://schemas.microsoft.com/office/drawing/2014/main" id="{C142DF35-4536-F200-1361-029761CD0E07}"/>
                </a:ext>
              </a:extLst>
            </p:cNvPr>
            <p:cNvSpPr/>
            <p:nvPr/>
          </p:nvSpPr>
          <p:spPr>
            <a:xfrm>
              <a:off x="3220191" y="5987560"/>
              <a:ext cx="137695" cy="95631"/>
            </a:xfrm>
            <a:custGeom>
              <a:avLst/>
              <a:gdLst>
                <a:gd name="connsiteX0" fmla="*/ 26 w 137695"/>
                <a:gd name="connsiteY0" fmla="*/ 47071 h 95631"/>
                <a:gd name="connsiteX1" fmla="*/ 26 w 137695"/>
                <a:gd name="connsiteY1" fmla="*/ 47071 h 95631"/>
                <a:gd name="connsiteX2" fmla="*/ 19429 w 137695"/>
                <a:gd name="connsiteY2" fmla="*/ 55963 h 95631"/>
                <a:gd name="connsiteX3" fmla="*/ 49476 w 137695"/>
                <a:gd name="connsiteY3" fmla="*/ 44089 h 95631"/>
                <a:gd name="connsiteX4" fmla="*/ 64028 w 137695"/>
                <a:gd name="connsiteY4" fmla="*/ 18381 h 95631"/>
                <a:gd name="connsiteX5" fmla="*/ 103777 w 137695"/>
                <a:gd name="connsiteY5" fmla="*/ 571 h 95631"/>
                <a:gd name="connsiteX6" fmla="*/ 129944 w 137695"/>
                <a:gd name="connsiteY6" fmla="*/ 69797 h 95631"/>
                <a:gd name="connsiteX7" fmla="*/ 23283 w 137695"/>
                <a:gd name="connsiteY7" fmla="*/ 74740 h 95631"/>
                <a:gd name="connsiteX8" fmla="*/ 0 w 137695"/>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95" h="95631">
                  <a:moveTo>
                    <a:pt x="26" y="47071"/>
                  </a:moveTo>
                  <a:lnTo>
                    <a:pt x="26" y="47071"/>
                  </a:lnTo>
                  <a:cubicBezTo>
                    <a:pt x="5847" y="53007"/>
                    <a:pt x="14578" y="54969"/>
                    <a:pt x="19429" y="55963"/>
                  </a:cubicBezTo>
                  <a:cubicBezTo>
                    <a:pt x="31070" y="56957"/>
                    <a:pt x="41741" y="53007"/>
                    <a:pt x="49476" y="44089"/>
                  </a:cubicBezTo>
                  <a:cubicBezTo>
                    <a:pt x="55297" y="36191"/>
                    <a:pt x="58207" y="26306"/>
                    <a:pt x="64028" y="18381"/>
                  </a:cubicBezTo>
                  <a:cubicBezTo>
                    <a:pt x="73729" y="6508"/>
                    <a:pt x="88255" y="-2384"/>
                    <a:pt x="103777" y="571"/>
                  </a:cubicBezTo>
                  <a:cubicBezTo>
                    <a:pt x="133824" y="6508"/>
                    <a:pt x="147458" y="44089"/>
                    <a:pt x="129944" y="69797"/>
                  </a:cubicBezTo>
                  <a:cubicBezTo>
                    <a:pt x="105717" y="106385"/>
                    <a:pt x="51390" y="100448"/>
                    <a:pt x="23283" y="74740"/>
                  </a:cubicBezTo>
                  <a:cubicBezTo>
                    <a:pt x="14552" y="66816"/>
                    <a:pt x="6791" y="57924"/>
                    <a:pt x="0" y="47045"/>
                  </a:cubicBezTo>
                </a:path>
              </a:pathLst>
            </a:custGeom>
            <a:solidFill>
              <a:srgbClr val="C92129"/>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8EEDF409-4FAB-D74E-7D84-AE132C293E6A}"/>
                </a:ext>
              </a:extLst>
            </p:cNvPr>
            <p:cNvSpPr/>
            <p:nvPr/>
          </p:nvSpPr>
          <p:spPr>
            <a:xfrm>
              <a:off x="3032119" y="5837859"/>
              <a:ext cx="102780" cy="33606"/>
            </a:xfrm>
            <a:custGeom>
              <a:avLst/>
              <a:gdLst>
                <a:gd name="connsiteX0" fmla="*/ 88229 w 102780"/>
                <a:gd name="connsiteY0" fmla="*/ 0 h 33606"/>
                <a:gd name="connsiteX1" fmla="*/ 14552 w 102780"/>
                <a:gd name="connsiteY1" fmla="*/ 0 h 33606"/>
                <a:gd name="connsiteX2" fmla="*/ 0 w 102780"/>
                <a:gd name="connsiteY2" fmla="*/ 15822 h 33606"/>
                <a:gd name="connsiteX3" fmla="*/ 14552 w 102780"/>
                <a:gd name="connsiteY3" fmla="*/ 33606 h 33606"/>
                <a:gd name="connsiteX4" fmla="*/ 88229 w 102780"/>
                <a:gd name="connsiteY4" fmla="*/ 33606 h 33606"/>
                <a:gd name="connsiteX5" fmla="*/ 102780 w 102780"/>
                <a:gd name="connsiteY5" fmla="*/ 16816 h 33606"/>
                <a:gd name="connsiteX6" fmla="*/ 88229 w 102780"/>
                <a:gd name="connsiteY6" fmla="*/ 0 h 3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80" h="33606">
                  <a:moveTo>
                    <a:pt x="88229" y="0"/>
                  </a:moveTo>
                  <a:lnTo>
                    <a:pt x="14552" y="0"/>
                  </a:lnTo>
                  <a:cubicBezTo>
                    <a:pt x="6791" y="0"/>
                    <a:pt x="0" y="7924"/>
                    <a:pt x="0" y="15822"/>
                  </a:cubicBezTo>
                  <a:cubicBezTo>
                    <a:pt x="0" y="24714"/>
                    <a:pt x="6791" y="32638"/>
                    <a:pt x="14552" y="33606"/>
                  </a:cubicBezTo>
                  <a:lnTo>
                    <a:pt x="88229" y="33606"/>
                  </a:lnTo>
                  <a:cubicBezTo>
                    <a:pt x="95989" y="32612"/>
                    <a:pt x="101810" y="24714"/>
                    <a:pt x="102780" y="16816"/>
                  </a:cubicBezTo>
                  <a:cubicBezTo>
                    <a:pt x="102780" y="8892"/>
                    <a:pt x="95989" y="0"/>
                    <a:pt x="88229" y="0"/>
                  </a:cubicBezTo>
                </a:path>
              </a:pathLst>
            </a:custGeom>
            <a:solidFill>
              <a:srgbClr val="4F2970"/>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0FD97E58-6B3B-B28B-D5B1-0795D14ABB6F}"/>
                </a:ext>
              </a:extLst>
            </p:cNvPr>
            <p:cNvSpPr/>
            <p:nvPr/>
          </p:nvSpPr>
          <p:spPr>
            <a:xfrm>
              <a:off x="2527893" y="5884332"/>
              <a:ext cx="148375" cy="145356"/>
            </a:xfrm>
            <a:custGeom>
              <a:avLst/>
              <a:gdLst>
                <a:gd name="connsiteX0" fmla="*/ 135764 w 148375"/>
                <a:gd name="connsiteY0" fmla="*/ 119648 h 145356"/>
                <a:gd name="connsiteX1" fmla="*/ 135764 w 148375"/>
                <a:gd name="connsiteY1" fmla="*/ 119648 h 145356"/>
                <a:gd name="connsiteX2" fmla="*/ 133824 w 148375"/>
                <a:gd name="connsiteY2" fmla="*/ 105787 h 145356"/>
                <a:gd name="connsiteX3" fmla="*/ 133824 w 148375"/>
                <a:gd name="connsiteY3" fmla="*/ 83035 h 145356"/>
                <a:gd name="connsiteX4" fmla="*/ 103750 w 148375"/>
                <a:gd name="connsiteY4" fmla="*/ 4917 h 145356"/>
                <a:gd name="connsiteX5" fmla="*/ 61091 w 148375"/>
                <a:gd name="connsiteY5" fmla="*/ 33606 h 145356"/>
                <a:gd name="connsiteX6" fmla="*/ 23283 w 148375"/>
                <a:gd name="connsiteY6" fmla="*/ 0 h 145356"/>
                <a:gd name="connsiteX7" fmla="*/ 0 w 148375"/>
                <a:gd name="connsiteY7" fmla="*/ 11873 h 145356"/>
                <a:gd name="connsiteX8" fmla="*/ 14526 w 148375"/>
                <a:gd name="connsiteY8" fmla="*/ 36588 h 145356"/>
                <a:gd name="connsiteX9" fmla="*/ 14526 w 148375"/>
                <a:gd name="connsiteY9" fmla="*/ 121636 h 145356"/>
                <a:gd name="connsiteX10" fmla="*/ 37808 w 148375"/>
                <a:gd name="connsiteY10" fmla="*/ 145356 h 145356"/>
                <a:gd name="connsiteX11" fmla="*/ 61091 w 148375"/>
                <a:gd name="connsiteY11" fmla="*/ 121636 h 145356"/>
                <a:gd name="connsiteX12" fmla="*/ 61091 w 148375"/>
                <a:gd name="connsiteY12" fmla="*/ 59340 h 145356"/>
                <a:gd name="connsiteX13" fmla="*/ 76613 w 148375"/>
                <a:gd name="connsiteY13" fmla="*/ 38575 h 145356"/>
                <a:gd name="connsiteX14" fmla="*/ 87285 w 148375"/>
                <a:gd name="connsiteY14" fmla="*/ 51416 h 145356"/>
                <a:gd name="connsiteX15" fmla="*/ 87285 w 148375"/>
                <a:gd name="connsiteY15" fmla="*/ 110756 h 145356"/>
                <a:gd name="connsiteX16" fmla="*/ 88255 w 148375"/>
                <a:gd name="connsiteY16" fmla="*/ 116667 h 145356"/>
                <a:gd name="connsiteX17" fmla="*/ 90195 w 148375"/>
                <a:gd name="connsiteY17" fmla="*/ 125559 h 145356"/>
                <a:gd name="connsiteX18" fmla="*/ 125093 w 148375"/>
                <a:gd name="connsiteY18" fmla="*/ 145330 h 145356"/>
                <a:gd name="connsiteX19" fmla="*/ 148376 w 148375"/>
                <a:gd name="connsiteY19" fmla="*/ 133457 h 145356"/>
                <a:gd name="connsiteX20" fmla="*/ 135764 w 148375"/>
                <a:gd name="connsiteY20" fmla="*/ 119622 h 14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75" h="145356">
                  <a:moveTo>
                    <a:pt x="135764" y="119648"/>
                  </a:moveTo>
                  <a:lnTo>
                    <a:pt x="135764" y="119648"/>
                  </a:lnTo>
                  <a:cubicBezTo>
                    <a:pt x="134794" y="114706"/>
                    <a:pt x="133824" y="110756"/>
                    <a:pt x="133824" y="105787"/>
                  </a:cubicBezTo>
                  <a:lnTo>
                    <a:pt x="133824" y="83035"/>
                  </a:lnTo>
                  <a:cubicBezTo>
                    <a:pt x="134794" y="54371"/>
                    <a:pt x="139645" y="4917"/>
                    <a:pt x="103750" y="4917"/>
                  </a:cubicBezTo>
                  <a:cubicBezTo>
                    <a:pt x="79524" y="4917"/>
                    <a:pt x="64972" y="26676"/>
                    <a:pt x="61091" y="33606"/>
                  </a:cubicBezTo>
                  <a:cubicBezTo>
                    <a:pt x="60121" y="13835"/>
                    <a:pt x="45596" y="0"/>
                    <a:pt x="23283" y="0"/>
                  </a:cubicBezTo>
                  <a:cubicBezTo>
                    <a:pt x="8731" y="0"/>
                    <a:pt x="0" y="11873"/>
                    <a:pt x="0" y="11873"/>
                  </a:cubicBezTo>
                  <a:cubicBezTo>
                    <a:pt x="0" y="11873"/>
                    <a:pt x="14526" y="16816"/>
                    <a:pt x="14526" y="36588"/>
                  </a:cubicBezTo>
                  <a:lnTo>
                    <a:pt x="14526" y="121636"/>
                  </a:lnTo>
                  <a:cubicBezTo>
                    <a:pt x="14526" y="133509"/>
                    <a:pt x="23257" y="145356"/>
                    <a:pt x="37808" y="145356"/>
                  </a:cubicBezTo>
                  <a:cubicBezTo>
                    <a:pt x="52360" y="145356"/>
                    <a:pt x="61091" y="133483"/>
                    <a:pt x="61091" y="121636"/>
                  </a:cubicBezTo>
                  <a:lnTo>
                    <a:pt x="61091" y="59340"/>
                  </a:lnTo>
                  <a:cubicBezTo>
                    <a:pt x="63032" y="49455"/>
                    <a:pt x="67882" y="38575"/>
                    <a:pt x="76613" y="38575"/>
                  </a:cubicBezTo>
                  <a:cubicBezTo>
                    <a:pt x="86314" y="38575"/>
                    <a:pt x="87285" y="51416"/>
                    <a:pt x="87285" y="51416"/>
                  </a:cubicBezTo>
                  <a:lnTo>
                    <a:pt x="87285" y="110756"/>
                  </a:lnTo>
                  <a:cubicBezTo>
                    <a:pt x="87285" y="112744"/>
                    <a:pt x="87285" y="114706"/>
                    <a:pt x="88255" y="116667"/>
                  </a:cubicBezTo>
                  <a:cubicBezTo>
                    <a:pt x="88255" y="119648"/>
                    <a:pt x="89225" y="122604"/>
                    <a:pt x="90195" y="125559"/>
                  </a:cubicBezTo>
                  <a:cubicBezTo>
                    <a:pt x="96016" y="137432"/>
                    <a:pt x="108627" y="145330"/>
                    <a:pt x="125093" y="145330"/>
                  </a:cubicBezTo>
                  <a:cubicBezTo>
                    <a:pt x="139645" y="145330"/>
                    <a:pt x="148376" y="133457"/>
                    <a:pt x="148376" y="133457"/>
                  </a:cubicBezTo>
                  <a:cubicBezTo>
                    <a:pt x="148376" y="133457"/>
                    <a:pt x="139645" y="130502"/>
                    <a:pt x="135764" y="119622"/>
                  </a:cubicBezTo>
                </a:path>
              </a:pathLst>
            </a:custGeom>
            <a:solidFill>
              <a:srgbClr val="4F297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0376CA88-EB04-7522-E3ED-9BE199C1F1D4}"/>
                </a:ext>
              </a:extLst>
            </p:cNvPr>
            <p:cNvSpPr/>
            <p:nvPr/>
          </p:nvSpPr>
          <p:spPr>
            <a:xfrm>
              <a:off x="2958363" y="5817094"/>
              <a:ext cx="63136" cy="212594"/>
            </a:xfrm>
            <a:custGeom>
              <a:avLst/>
              <a:gdLst>
                <a:gd name="connsiteX0" fmla="*/ 50473 w 63136"/>
                <a:gd name="connsiteY0" fmla="*/ 186887 h 212594"/>
                <a:gd name="connsiteX1" fmla="*/ 50473 w 63136"/>
                <a:gd name="connsiteY1" fmla="*/ 186887 h 212594"/>
                <a:gd name="connsiteX2" fmla="*/ 49503 w 63136"/>
                <a:gd name="connsiteY2" fmla="*/ 173026 h 212594"/>
                <a:gd name="connsiteX3" fmla="*/ 49503 w 63136"/>
                <a:gd name="connsiteY3" fmla="*/ 25708 h 212594"/>
                <a:gd name="connsiteX4" fmla="*/ 24306 w 63136"/>
                <a:gd name="connsiteY4" fmla="*/ 0 h 212594"/>
                <a:gd name="connsiteX5" fmla="*/ 79 w 63136"/>
                <a:gd name="connsiteY5" fmla="*/ 25708 h 212594"/>
                <a:gd name="connsiteX6" fmla="*/ 79 w 63136"/>
                <a:gd name="connsiteY6" fmla="*/ 156236 h 212594"/>
                <a:gd name="connsiteX7" fmla="*/ 3960 w 63136"/>
                <a:gd name="connsiteY7" fmla="*/ 190836 h 212594"/>
                <a:gd name="connsiteX8" fmla="*/ 39854 w 63136"/>
                <a:gd name="connsiteY8" fmla="*/ 212595 h 212594"/>
                <a:gd name="connsiteX9" fmla="*/ 63137 w 63136"/>
                <a:gd name="connsiteY9" fmla="*/ 200722 h 212594"/>
                <a:gd name="connsiteX10" fmla="*/ 50525 w 63136"/>
                <a:gd name="connsiteY10" fmla="*/ 186887 h 2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36" h="212594">
                  <a:moveTo>
                    <a:pt x="50473" y="186887"/>
                  </a:moveTo>
                  <a:lnTo>
                    <a:pt x="50473" y="186887"/>
                  </a:lnTo>
                  <a:cubicBezTo>
                    <a:pt x="49503" y="181944"/>
                    <a:pt x="49503" y="177995"/>
                    <a:pt x="49503" y="173026"/>
                  </a:cubicBezTo>
                  <a:lnTo>
                    <a:pt x="49503" y="25708"/>
                  </a:lnTo>
                  <a:cubicBezTo>
                    <a:pt x="49503" y="10879"/>
                    <a:pt x="37861" y="0"/>
                    <a:pt x="24306" y="0"/>
                  </a:cubicBezTo>
                  <a:cubicBezTo>
                    <a:pt x="10750" y="0"/>
                    <a:pt x="79" y="10879"/>
                    <a:pt x="79" y="25708"/>
                  </a:cubicBezTo>
                  <a:lnTo>
                    <a:pt x="79" y="156236"/>
                  </a:lnTo>
                  <a:cubicBezTo>
                    <a:pt x="79" y="168109"/>
                    <a:pt x="-891" y="179956"/>
                    <a:pt x="3960" y="190836"/>
                  </a:cubicBezTo>
                  <a:cubicBezTo>
                    <a:pt x="9780" y="203703"/>
                    <a:pt x="23362" y="212595"/>
                    <a:pt x="39854" y="212595"/>
                  </a:cubicBezTo>
                  <a:cubicBezTo>
                    <a:pt x="54380" y="212595"/>
                    <a:pt x="63137" y="200722"/>
                    <a:pt x="63137" y="200722"/>
                  </a:cubicBezTo>
                  <a:cubicBezTo>
                    <a:pt x="63137" y="200722"/>
                    <a:pt x="54406" y="197766"/>
                    <a:pt x="50525" y="186887"/>
                  </a:cubicBezTo>
                </a:path>
              </a:pathLst>
            </a:custGeom>
            <a:solidFill>
              <a:srgbClr val="4F297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AC120828-4BC0-80E3-28BE-3B87B444442D}"/>
                </a:ext>
              </a:extLst>
            </p:cNvPr>
            <p:cNvSpPr/>
            <p:nvPr/>
          </p:nvSpPr>
          <p:spPr>
            <a:xfrm>
              <a:off x="2395065" y="5888307"/>
              <a:ext cx="133824" cy="141407"/>
            </a:xfrm>
            <a:custGeom>
              <a:avLst/>
              <a:gdLst>
                <a:gd name="connsiteX0" fmla="*/ 66912 w 133824"/>
                <a:gd name="connsiteY0" fmla="*/ 0 h 141407"/>
                <a:gd name="connsiteX1" fmla="*/ 66912 w 133824"/>
                <a:gd name="connsiteY1" fmla="*/ 0 h 141407"/>
                <a:gd name="connsiteX2" fmla="*/ 0 w 133824"/>
                <a:gd name="connsiteY2" fmla="*/ 70220 h 141407"/>
                <a:gd name="connsiteX3" fmla="*/ 66912 w 133824"/>
                <a:gd name="connsiteY3" fmla="*/ 141407 h 141407"/>
                <a:gd name="connsiteX4" fmla="*/ 133824 w 133824"/>
                <a:gd name="connsiteY4" fmla="*/ 70220 h 141407"/>
                <a:gd name="connsiteX5" fmla="*/ 66912 w 133824"/>
                <a:gd name="connsiteY5" fmla="*/ 0 h 141407"/>
                <a:gd name="connsiteX6" fmla="*/ 67882 w 133824"/>
                <a:gd name="connsiteY6" fmla="*/ 111724 h 141407"/>
                <a:gd name="connsiteX7" fmla="*/ 66912 w 133824"/>
                <a:gd name="connsiteY7" fmla="*/ 111724 h 141407"/>
                <a:gd name="connsiteX8" fmla="*/ 48480 w 133824"/>
                <a:gd name="connsiteY8" fmla="*/ 70194 h 141407"/>
                <a:gd name="connsiteX9" fmla="*/ 66912 w 133824"/>
                <a:gd name="connsiteY9" fmla="*/ 29657 h 141407"/>
                <a:gd name="connsiteX10" fmla="*/ 67882 w 133824"/>
                <a:gd name="connsiteY10" fmla="*/ 29657 h 141407"/>
                <a:gd name="connsiteX11" fmla="*/ 86288 w 133824"/>
                <a:gd name="connsiteY11" fmla="*/ 70194 h 141407"/>
                <a:gd name="connsiteX12" fmla="*/ 67882 w 133824"/>
                <a:gd name="connsiteY12" fmla="*/ 111724 h 1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24" h="141407">
                  <a:moveTo>
                    <a:pt x="66912" y="0"/>
                  </a:moveTo>
                  <a:lnTo>
                    <a:pt x="66912" y="0"/>
                  </a:lnTo>
                  <a:cubicBezTo>
                    <a:pt x="30074" y="0"/>
                    <a:pt x="0" y="31645"/>
                    <a:pt x="0" y="70220"/>
                  </a:cubicBezTo>
                  <a:cubicBezTo>
                    <a:pt x="0" y="108795"/>
                    <a:pt x="30074" y="141407"/>
                    <a:pt x="66912" y="141407"/>
                  </a:cubicBezTo>
                  <a:cubicBezTo>
                    <a:pt x="103750" y="141407"/>
                    <a:pt x="133824" y="109763"/>
                    <a:pt x="133824" y="70220"/>
                  </a:cubicBezTo>
                  <a:cubicBezTo>
                    <a:pt x="133824" y="30677"/>
                    <a:pt x="103750" y="0"/>
                    <a:pt x="66912" y="0"/>
                  </a:cubicBezTo>
                  <a:moveTo>
                    <a:pt x="67882" y="111724"/>
                  </a:moveTo>
                  <a:lnTo>
                    <a:pt x="66912" y="111724"/>
                  </a:lnTo>
                  <a:cubicBezTo>
                    <a:pt x="54301" y="110730"/>
                    <a:pt x="48480" y="95902"/>
                    <a:pt x="48480" y="70194"/>
                  </a:cubicBezTo>
                  <a:cubicBezTo>
                    <a:pt x="48480" y="44486"/>
                    <a:pt x="56241" y="29657"/>
                    <a:pt x="66912" y="29657"/>
                  </a:cubicBezTo>
                  <a:lnTo>
                    <a:pt x="67882" y="29657"/>
                  </a:lnTo>
                  <a:cubicBezTo>
                    <a:pt x="78554" y="29657"/>
                    <a:pt x="86288" y="45479"/>
                    <a:pt x="86288" y="70194"/>
                  </a:cubicBezTo>
                  <a:cubicBezTo>
                    <a:pt x="86288" y="94908"/>
                    <a:pt x="80468" y="110730"/>
                    <a:pt x="67882" y="111724"/>
                  </a:cubicBezTo>
                </a:path>
              </a:pathLst>
            </a:custGeom>
            <a:solidFill>
              <a:srgbClr val="4F2970"/>
            </a:solidFill>
            <a:ln w="0" cap="flat">
              <a:noFill/>
              <a:prstDash val="solid"/>
              <a:miter/>
            </a:ln>
          </p:spPr>
          <p:txBody>
            <a:bodyPr rtlCol="0" anchor="ctr"/>
            <a:lstStyle/>
            <a:p>
              <a:endParaRPr lang="fi-FI" sz="1013"/>
            </a:p>
          </p:txBody>
        </p:sp>
        <p:sp>
          <p:nvSpPr>
            <p:cNvPr id="48" name="Freeform 47">
              <a:extLst>
                <a:ext uri="{FF2B5EF4-FFF2-40B4-BE49-F238E27FC236}">
                  <a16:creationId xmlns:a16="http://schemas.microsoft.com/office/drawing/2014/main" id="{B86F167E-1ECC-7DF8-4272-A0F1128E1ECF}"/>
                </a:ext>
              </a:extLst>
            </p:cNvPr>
            <p:cNvSpPr/>
            <p:nvPr/>
          </p:nvSpPr>
          <p:spPr>
            <a:xfrm>
              <a:off x="2676305" y="5817094"/>
              <a:ext cx="149309" cy="212620"/>
            </a:xfrm>
            <a:custGeom>
              <a:avLst/>
              <a:gdLst>
                <a:gd name="connsiteX0" fmla="*/ 136672 w 149309"/>
                <a:gd name="connsiteY0" fmla="*/ 186887 h 212620"/>
                <a:gd name="connsiteX1" fmla="*/ 136672 w 149309"/>
                <a:gd name="connsiteY1" fmla="*/ 186887 h 212620"/>
                <a:gd name="connsiteX2" fmla="*/ 134732 w 149309"/>
                <a:gd name="connsiteY2" fmla="*/ 173026 h 212620"/>
                <a:gd name="connsiteX3" fmla="*/ 134732 w 149309"/>
                <a:gd name="connsiteY3" fmla="*/ 25708 h 212620"/>
                <a:gd name="connsiteX4" fmla="*/ 110505 w 149309"/>
                <a:gd name="connsiteY4" fmla="*/ 0 h 212620"/>
                <a:gd name="connsiteX5" fmla="*/ 86278 w 149309"/>
                <a:gd name="connsiteY5" fmla="*/ 25708 h 212620"/>
                <a:gd name="connsiteX6" fmla="*/ 86278 w 149309"/>
                <a:gd name="connsiteY6" fmla="*/ 95902 h 212620"/>
                <a:gd name="connsiteX7" fmla="*/ 46530 w 149309"/>
                <a:gd name="connsiteY7" fmla="*/ 72181 h 212620"/>
                <a:gd name="connsiteX8" fmla="*/ 25187 w 149309"/>
                <a:gd name="connsiteY8" fmla="*/ 204697 h 212620"/>
                <a:gd name="connsiteX9" fmla="*/ 64936 w 149309"/>
                <a:gd name="connsiteY9" fmla="*/ 210633 h 212620"/>
                <a:gd name="connsiteX10" fmla="*/ 89189 w 149309"/>
                <a:gd name="connsiteY10" fmla="*/ 188874 h 212620"/>
                <a:gd name="connsiteX11" fmla="*/ 90159 w 149309"/>
                <a:gd name="connsiteY11" fmla="*/ 190862 h 212620"/>
                <a:gd name="connsiteX12" fmla="*/ 126027 w 149309"/>
                <a:gd name="connsiteY12" fmla="*/ 212621 h 212620"/>
                <a:gd name="connsiteX13" fmla="*/ 149310 w 149309"/>
                <a:gd name="connsiteY13" fmla="*/ 200748 h 212620"/>
                <a:gd name="connsiteX14" fmla="*/ 136698 w 149309"/>
                <a:gd name="connsiteY14" fmla="*/ 186913 h 212620"/>
                <a:gd name="connsiteX15" fmla="*/ 63939 w 149309"/>
                <a:gd name="connsiteY15" fmla="*/ 177995 h 212620"/>
                <a:gd name="connsiteX16" fmla="*/ 63939 w 149309"/>
                <a:gd name="connsiteY16" fmla="*/ 177995 h 212620"/>
                <a:gd name="connsiteX17" fmla="*/ 44537 w 149309"/>
                <a:gd name="connsiteY17" fmla="*/ 142401 h 212620"/>
                <a:gd name="connsiteX18" fmla="*/ 63939 w 149309"/>
                <a:gd name="connsiteY18" fmla="*/ 106781 h 212620"/>
                <a:gd name="connsiteX19" fmla="*/ 83315 w 149309"/>
                <a:gd name="connsiteY19" fmla="*/ 142401 h 212620"/>
                <a:gd name="connsiteX20" fmla="*/ 63939 w 149309"/>
                <a:gd name="connsiteY20" fmla="*/ 177995 h 2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309" h="212620">
                  <a:moveTo>
                    <a:pt x="136672" y="186887"/>
                  </a:moveTo>
                  <a:lnTo>
                    <a:pt x="136672" y="186887"/>
                  </a:lnTo>
                  <a:cubicBezTo>
                    <a:pt x="135702" y="181944"/>
                    <a:pt x="135702" y="177995"/>
                    <a:pt x="134732" y="173026"/>
                  </a:cubicBezTo>
                  <a:lnTo>
                    <a:pt x="134732" y="25708"/>
                  </a:lnTo>
                  <a:cubicBezTo>
                    <a:pt x="134732" y="10879"/>
                    <a:pt x="124060" y="0"/>
                    <a:pt x="110505" y="0"/>
                  </a:cubicBezTo>
                  <a:cubicBezTo>
                    <a:pt x="96950" y="0"/>
                    <a:pt x="86278" y="10879"/>
                    <a:pt x="86278" y="25708"/>
                  </a:cubicBezTo>
                  <a:lnTo>
                    <a:pt x="86278" y="95902"/>
                  </a:lnTo>
                  <a:cubicBezTo>
                    <a:pt x="80458" y="87010"/>
                    <a:pt x="66876" y="72181"/>
                    <a:pt x="46530" y="72181"/>
                  </a:cubicBezTo>
                  <a:cubicBezTo>
                    <a:pt x="-9711" y="72181"/>
                    <a:pt x="-12622" y="178963"/>
                    <a:pt x="25187" y="204697"/>
                  </a:cubicBezTo>
                  <a:cubicBezTo>
                    <a:pt x="36802" y="212595"/>
                    <a:pt x="53294" y="214582"/>
                    <a:pt x="64936" y="210633"/>
                  </a:cubicBezTo>
                  <a:cubicBezTo>
                    <a:pt x="73667" y="208646"/>
                    <a:pt x="87248" y="199754"/>
                    <a:pt x="89189" y="188874"/>
                  </a:cubicBezTo>
                  <a:cubicBezTo>
                    <a:pt x="90159" y="189868"/>
                    <a:pt x="90159" y="190862"/>
                    <a:pt x="90159" y="190862"/>
                  </a:cubicBezTo>
                  <a:cubicBezTo>
                    <a:pt x="95979" y="203729"/>
                    <a:pt x="109561" y="212621"/>
                    <a:pt x="126027" y="212621"/>
                  </a:cubicBezTo>
                  <a:cubicBezTo>
                    <a:pt x="140579" y="212621"/>
                    <a:pt x="149310" y="200748"/>
                    <a:pt x="149310" y="200748"/>
                  </a:cubicBezTo>
                  <a:cubicBezTo>
                    <a:pt x="149310" y="200748"/>
                    <a:pt x="140579" y="197792"/>
                    <a:pt x="136698" y="186913"/>
                  </a:cubicBezTo>
                  <a:moveTo>
                    <a:pt x="63939" y="177995"/>
                  </a:moveTo>
                  <a:lnTo>
                    <a:pt x="63939" y="177995"/>
                  </a:lnTo>
                  <a:cubicBezTo>
                    <a:pt x="51328" y="177995"/>
                    <a:pt x="44537" y="164160"/>
                    <a:pt x="44537" y="142401"/>
                  </a:cubicBezTo>
                  <a:cubicBezTo>
                    <a:pt x="44537" y="120642"/>
                    <a:pt x="53268" y="106781"/>
                    <a:pt x="63939" y="106781"/>
                  </a:cubicBezTo>
                  <a:cubicBezTo>
                    <a:pt x="74611" y="106781"/>
                    <a:pt x="83315" y="120642"/>
                    <a:pt x="83315" y="142401"/>
                  </a:cubicBezTo>
                  <a:cubicBezTo>
                    <a:pt x="83315" y="164160"/>
                    <a:pt x="76525" y="177995"/>
                    <a:pt x="63939" y="177995"/>
                  </a:cubicBezTo>
                </a:path>
              </a:pathLst>
            </a:custGeom>
            <a:solidFill>
              <a:srgbClr val="4F2970"/>
            </a:solidFill>
            <a:ln w="0" cap="flat">
              <a:noFill/>
              <a:prstDash val="solid"/>
              <a:miter/>
            </a:ln>
          </p:spPr>
          <p:txBody>
            <a:bodyPr rtlCol="0" anchor="ctr"/>
            <a:lstStyle/>
            <a:p>
              <a:endParaRPr lang="fi-FI" sz="1013"/>
            </a:p>
          </p:txBody>
        </p:sp>
        <p:sp>
          <p:nvSpPr>
            <p:cNvPr id="49" name="Freeform 48">
              <a:extLst>
                <a:ext uri="{FF2B5EF4-FFF2-40B4-BE49-F238E27FC236}">
                  <a16:creationId xmlns:a16="http://schemas.microsoft.com/office/drawing/2014/main" id="{5AF6652D-2476-3EA9-30DC-0F5DD2FF3020}"/>
                </a:ext>
              </a:extLst>
            </p:cNvPr>
            <p:cNvSpPr/>
            <p:nvPr/>
          </p:nvSpPr>
          <p:spPr>
            <a:xfrm>
              <a:off x="2824566" y="5888281"/>
              <a:ext cx="122182" cy="141381"/>
            </a:xfrm>
            <a:custGeom>
              <a:avLst/>
              <a:gdLst>
                <a:gd name="connsiteX0" fmla="*/ 116388 w 122182"/>
                <a:gd name="connsiteY0" fmla="*/ 97915 h 141381"/>
                <a:gd name="connsiteX1" fmla="*/ 116388 w 122182"/>
                <a:gd name="connsiteY1" fmla="*/ 97915 h 141381"/>
                <a:gd name="connsiteX2" fmla="*/ 81464 w 122182"/>
                <a:gd name="connsiteY2" fmla="*/ 107801 h 141381"/>
                <a:gd name="connsiteX3" fmla="*/ 47536 w 122182"/>
                <a:gd name="connsiteY3" fmla="*/ 85048 h 141381"/>
                <a:gd name="connsiteX4" fmla="*/ 122183 w 122182"/>
                <a:gd name="connsiteY4" fmla="*/ 47467 h 141381"/>
                <a:gd name="connsiteX5" fmla="*/ 63032 w 122182"/>
                <a:gd name="connsiteY5" fmla="*/ 0 h 141381"/>
                <a:gd name="connsiteX6" fmla="*/ 0 w 122182"/>
                <a:gd name="connsiteY6" fmla="*/ 72181 h 141381"/>
                <a:gd name="connsiteX7" fmla="*/ 63032 w 122182"/>
                <a:gd name="connsiteY7" fmla="*/ 141381 h 141381"/>
                <a:gd name="connsiteX8" fmla="*/ 116362 w 122182"/>
                <a:gd name="connsiteY8" fmla="*/ 97863 h 141381"/>
                <a:gd name="connsiteX9" fmla="*/ 44652 w 122182"/>
                <a:gd name="connsiteY9" fmla="*/ 62322 h 141381"/>
                <a:gd name="connsiteX10" fmla="*/ 44652 w 122182"/>
                <a:gd name="connsiteY10" fmla="*/ 62322 h 141381"/>
                <a:gd name="connsiteX11" fmla="*/ 58207 w 122182"/>
                <a:gd name="connsiteY11" fmla="*/ 30677 h 141381"/>
                <a:gd name="connsiteX12" fmla="*/ 76639 w 122182"/>
                <a:gd name="connsiteY12" fmla="*/ 41557 h 141381"/>
                <a:gd name="connsiteX13" fmla="*/ 61118 w 122182"/>
                <a:gd name="connsiteY13" fmla="*/ 62322 h 141381"/>
                <a:gd name="connsiteX14" fmla="*/ 44652 w 122182"/>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82" h="141381">
                  <a:moveTo>
                    <a:pt x="116388" y="97915"/>
                  </a:moveTo>
                  <a:lnTo>
                    <a:pt x="116388" y="97915"/>
                  </a:lnTo>
                  <a:cubicBezTo>
                    <a:pt x="116388" y="97915"/>
                    <a:pt x="108627" y="107801"/>
                    <a:pt x="81464" y="107801"/>
                  </a:cubicBezTo>
                  <a:cubicBezTo>
                    <a:pt x="54300" y="107801"/>
                    <a:pt x="47536" y="85048"/>
                    <a:pt x="47536" y="85048"/>
                  </a:cubicBezTo>
                  <a:cubicBezTo>
                    <a:pt x="88255" y="85048"/>
                    <a:pt x="122183" y="82093"/>
                    <a:pt x="122183" y="47467"/>
                  </a:cubicBezTo>
                  <a:cubicBezTo>
                    <a:pt x="122183" y="12841"/>
                    <a:pt x="84348" y="0"/>
                    <a:pt x="63032" y="0"/>
                  </a:cubicBezTo>
                  <a:cubicBezTo>
                    <a:pt x="26193" y="0"/>
                    <a:pt x="0" y="31645"/>
                    <a:pt x="0" y="72181"/>
                  </a:cubicBezTo>
                  <a:cubicBezTo>
                    <a:pt x="0" y="117661"/>
                    <a:pt x="33954" y="141381"/>
                    <a:pt x="63032" y="141381"/>
                  </a:cubicBezTo>
                  <a:cubicBezTo>
                    <a:pt x="113452" y="141381"/>
                    <a:pt x="116362" y="97863"/>
                    <a:pt x="116362" y="97863"/>
                  </a:cubicBezTo>
                  <a:moveTo>
                    <a:pt x="44652" y="62322"/>
                  </a:moveTo>
                  <a:lnTo>
                    <a:pt x="44652" y="62322"/>
                  </a:lnTo>
                  <a:cubicBezTo>
                    <a:pt x="45622" y="51442"/>
                    <a:pt x="48532" y="37581"/>
                    <a:pt x="58207" y="30677"/>
                  </a:cubicBezTo>
                  <a:cubicBezTo>
                    <a:pt x="65968" y="25734"/>
                    <a:pt x="76639" y="31671"/>
                    <a:pt x="76639" y="41557"/>
                  </a:cubicBezTo>
                  <a:cubicBezTo>
                    <a:pt x="77610" y="53430"/>
                    <a:pt x="70819" y="60334"/>
                    <a:pt x="61118" y="62322"/>
                  </a:cubicBezTo>
                  <a:cubicBezTo>
                    <a:pt x="60147" y="62322"/>
                    <a:pt x="44652" y="63316"/>
                    <a:pt x="44652" y="62322"/>
                  </a:cubicBezTo>
                </a:path>
              </a:pathLst>
            </a:custGeom>
            <a:solidFill>
              <a:srgbClr val="4F2970"/>
            </a:solidFill>
            <a:ln w="0" cap="flat">
              <a:noFill/>
              <a:prstDash val="solid"/>
              <a:miter/>
            </a:ln>
          </p:spPr>
          <p:txBody>
            <a:bodyPr rtlCol="0" anchor="ctr"/>
            <a:lstStyle/>
            <a:p>
              <a:endParaRPr lang="fi-FI" sz="1013"/>
            </a:p>
          </p:txBody>
        </p:sp>
        <p:sp>
          <p:nvSpPr>
            <p:cNvPr id="50" name="Freeform 49">
              <a:extLst>
                <a:ext uri="{FF2B5EF4-FFF2-40B4-BE49-F238E27FC236}">
                  <a16:creationId xmlns:a16="http://schemas.microsoft.com/office/drawing/2014/main" id="{44A0DD84-2D5E-BBE7-BF79-308955FAB3E6}"/>
                </a:ext>
              </a:extLst>
            </p:cNvPr>
            <p:cNvSpPr/>
            <p:nvPr/>
          </p:nvSpPr>
          <p:spPr>
            <a:xfrm>
              <a:off x="3020478" y="5888281"/>
              <a:ext cx="122156" cy="141381"/>
            </a:xfrm>
            <a:custGeom>
              <a:avLst/>
              <a:gdLst>
                <a:gd name="connsiteX0" fmla="*/ 116362 w 122156"/>
                <a:gd name="connsiteY0" fmla="*/ 97915 h 141381"/>
                <a:gd name="connsiteX1" fmla="*/ 116362 w 122156"/>
                <a:gd name="connsiteY1" fmla="*/ 97915 h 141381"/>
                <a:gd name="connsiteX2" fmla="*/ 81438 w 122156"/>
                <a:gd name="connsiteY2" fmla="*/ 107801 h 141381"/>
                <a:gd name="connsiteX3" fmla="*/ 47510 w 122156"/>
                <a:gd name="connsiteY3" fmla="*/ 85048 h 141381"/>
                <a:gd name="connsiteX4" fmla="*/ 122156 w 122156"/>
                <a:gd name="connsiteY4" fmla="*/ 47467 h 141381"/>
                <a:gd name="connsiteX5" fmla="*/ 63032 w 122156"/>
                <a:gd name="connsiteY5" fmla="*/ 0 h 141381"/>
                <a:gd name="connsiteX6" fmla="*/ 0 w 122156"/>
                <a:gd name="connsiteY6" fmla="*/ 72181 h 141381"/>
                <a:gd name="connsiteX7" fmla="*/ 63032 w 122156"/>
                <a:gd name="connsiteY7" fmla="*/ 141381 h 141381"/>
                <a:gd name="connsiteX8" fmla="*/ 116362 w 122156"/>
                <a:gd name="connsiteY8" fmla="*/ 97863 h 141381"/>
                <a:gd name="connsiteX9" fmla="*/ 44599 w 122156"/>
                <a:gd name="connsiteY9" fmla="*/ 62322 h 141381"/>
                <a:gd name="connsiteX10" fmla="*/ 44599 w 122156"/>
                <a:gd name="connsiteY10" fmla="*/ 62322 h 141381"/>
                <a:gd name="connsiteX11" fmla="*/ 58155 w 122156"/>
                <a:gd name="connsiteY11" fmla="*/ 30677 h 141381"/>
                <a:gd name="connsiteX12" fmla="*/ 76587 w 122156"/>
                <a:gd name="connsiteY12" fmla="*/ 41557 h 141381"/>
                <a:gd name="connsiteX13" fmla="*/ 61065 w 122156"/>
                <a:gd name="connsiteY13" fmla="*/ 62322 h 141381"/>
                <a:gd name="connsiteX14" fmla="*/ 44599 w 122156"/>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56" h="141381">
                  <a:moveTo>
                    <a:pt x="116362" y="97915"/>
                  </a:moveTo>
                  <a:lnTo>
                    <a:pt x="116362" y="97915"/>
                  </a:lnTo>
                  <a:cubicBezTo>
                    <a:pt x="116362" y="97915"/>
                    <a:pt x="108601" y="107801"/>
                    <a:pt x="81438" y="107801"/>
                  </a:cubicBezTo>
                  <a:cubicBezTo>
                    <a:pt x="54274" y="107801"/>
                    <a:pt x="47510" y="85048"/>
                    <a:pt x="47510" y="85048"/>
                  </a:cubicBezTo>
                  <a:cubicBezTo>
                    <a:pt x="88228" y="85048"/>
                    <a:pt x="122156" y="82093"/>
                    <a:pt x="122156" y="47467"/>
                  </a:cubicBezTo>
                  <a:cubicBezTo>
                    <a:pt x="122156" y="12841"/>
                    <a:pt x="84348" y="0"/>
                    <a:pt x="63032" y="0"/>
                  </a:cubicBezTo>
                  <a:cubicBezTo>
                    <a:pt x="26193" y="0"/>
                    <a:pt x="0" y="31645"/>
                    <a:pt x="0" y="72181"/>
                  </a:cubicBezTo>
                  <a:cubicBezTo>
                    <a:pt x="0" y="117661"/>
                    <a:pt x="33928" y="141381"/>
                    <a:pt x="63032" y="141381"/>
                  </a:cubicBezTo>
                  <a:cubicBezTo>
                    <a:pt x="113452" y="141381"/>
                    <a:pt x="116362" y="97863"/>
                    <a:pt x="116362" y="97863"/>
                  </a:cubicBezTo>
                  <a:moveTo>
                    <a:pt x="44599" y="62322"/>
                  </a:moveTo>
                  <a:lnTo>
                    <a:pt x="44599" y="62322"/>
                  </a:lnTo>
                  <a:cubicBezTo>
                    <a:pt x="45569" y="51442"/>
                    <a:pt x="48480" y="37581"/>
                    <a:pt x="58155" y="30677"/>
                  </a:cubicBezTo>
                  <a:cubicBezTo>
                    <a:pt x="65916" y="25734"/>
                    <a:pt x="76587" y="31671"/>
                    <a:pt x="76587" y="41557"/>
                  </a:cubicBezTo>
                  <a:cubicBezTo>
                    <a:pt x="77557" y="53430"/>
                    <a:pt x="70766" y="60334"/>
                    <a:pt x="61065" y="62322"/>
                  </a:cubicBezTo>
                  <a:cubicBezTo>
                    <a:pt x="60095" y="62322"/>
                    <a:pt x="44599" y="63316"/>
                    <a:pt x="44599" y="62322"/>
                  </a:cubicBezTo>
                </a:path>
              </a:pathLst>
            </a:custGeom>
            <a:solidFill>
              <a:srgbClr val="4F2970"/>
            </a:solidFill>
            <a:ln w="0" cap="flat">
              <a:noFill/>
              <a:prstDash val="solid"/>
              <a:miter/>
            </a:ln>
          </p:spPr>
          <p:txBody>
            <a:bodyPr rtlCol="0" anchor="ctr"/>
            <a:lstStyle/>
            <a:p>
              <a:endParaRPr lang="fi-FI" sz="1013"/>
            </a:p>
          </p:txBody>
        </p:sp>
        <p:sp>
          <p:nvSpPr>
            <p:cNvPr id="51" name="Freeform 50">
              <a:extLst>
                <a:ext uri="{FF2B5EF4-FFF2-40B4-BE49-F238E27FC236}">
                  <a16:creationId xmlns:a16="http://schemas.microsoft.com/office/drawing/2014/main" id="{244BCC18-EAA6-7286-7F21-B14B99104A82}"/>
                </a:ext>
              </a:extLst>
            </p:cNvPr>
            <p:cNvSpPr/>
            <p:nvPr/>
          </p:nvSpPr>
          <p:spPr>
            <a:xfrm>
              <a:off x="3142976" y="5884358"/>
              <a:ext cx="129454" cy="146304"/>
            </a:xfrm>
            <a:custGeom>
              <a:avLst/>
              <a:gdLst>
                <a:gd name="connsiteX0" fmla="*/ 85973 w 129454"/>
                <a:gd name="connsiteY0" fmla="*/ 104794 h 146304"/>
                <a:gd name="connsiteX1" fmla="*/ 57866 w 129454"/>
                <a:gd name="connsiteY1" fmla="*/ 104794 h 146304"/>
                <a:gd name="connsiteX2" fmla="*/ 86943 w 129454"/>
                <a:gd name="connsiteY2" fmla="*/ 80079 h 146304"/>
                <a:gd name="connsiteX3" fmla="*/ 127662 w 129454"/>
                <a:gd name="connsiteY3" fmla="*/ 10879 h 146304"/>
                <a:gd name="connsiteX4" fmla="*/ 120871 w 129454"/>
                <a:gd name="connsiteY4" fmla="*/ 0 h 146304"/>
                <a:gd name="connsiteX5" fmla="*/ 112140 w 129454"/>
                <a:gd name="connsiteY5" fmla="*/ 7898 h 146304"/>
                <a:gd name="connsiteX6" fmla="*/ 104379 w 129454"/>
                <a:gd name="connsiteY6" fmla="*/ 9886 h 146304"/>
                <a:gd name="connsiteX7" fmla="*/ 25852 w 129454"/>
                <a:gd name="connsiteY7" fmla="*/ 9886 h 146304"/>
                <a:gd name="connsiteX8" fmla="*/ 7420 w 129454"/>
                <a:gd name="connsiteY8" fmla="*/ 28663 h 146304"/>
                <a:gd name="connsiteX9" fmla="*/ 25852 w 129454"/>
                <a:gd name="connsiteY9" fmla="*/ 47467 h 146304"/>
                <a:gd name="connsiteX10" fmla="*/ 69481 w 129454"/>
                <a:gd name="connsiteY10" fmla="*/ 47467 h 146304"/>
                <a:gd name="connsiteX11" fmla="*/ 12270 w 129454"/>
                <a:gd name="connsiteY11" fmla="*/ 96922 h 146304"/>
                <a:gd name="connsiteX12" fmla="*/ 629 w 129454"/>
                <a:gd name="connsiteY12" fmla="*/ 143395 h 146304"/>
                <a:gd name="connsiteX13" fmla="*/ 55899 w 129454"/>
                <a:gd name="connsiteY13" fmla="*/ 129560 h 146304"/>
                <a:gd name="connsiteX14" fmla="*/ 77242 w 129454"/>
                <a:gd name="connsiteY14" fmla="*/ 139446 h 146304"/>
                <a:gd name="connsiteX15" fmla="*/ 118931 w 129454"/>
                <a:gd name="connsiteY15" fmla="*/ 94934 h 146304"/>
                <a:gd name="connsiteX16" fmla="*/ 85947 w 129454"/>
                <a:gd name="connsiteY16" fmla="*/ 104820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454" h="146304">
                  <a:moveTo>
                    <a:pt x="85973" y="104794"/>
                  </a:moveTo>
                  <a:lnTo>
                    <a:pt x="57866" y="104794"/>
                  </a:lnTo>
                  <a:cubicBezTo>
                    <a:pt x="59806" y="104794"/>
                    <a:pt x="80179" y="87010"/>
                    <a:pt x="86943" y="80079"/>
                  </a:cubicBezTo>
                  <a:cubicBezTo>
                    <a:pt x="105375" y="64257"/>
                    <a:pt x="137363" y="40537"/>
                    <a:pt x="127662" y="10879"/>
                  </a:cubicBezTo>
                  <a:cubicBezTo>
                    <a:pt x="125722" y="3949"/>
                    <a:pt x="120871" y="0"/>
                    <a:pt x="120871" y="0"/>
                  </a:cubicBezTo>
                  <a:cubicBezTo>
                    <a:pt x="120871" y="0"/>
                    <a:pt x="118931" y="4943"/>
                    <a:pt x="112140" y="7898"/>
                  </a:cubicBezTo>
                  <a:cubicBezTo>
                    <a:pt x="109230" y="8892"/>
                    <a:pt x="107289" y="8892"/>
                    <a:pt x="104379" y="9886"/>
                  </a:cubicBezTo>
                  <a:lnTo>
                    <a:pt x="25852" y="9886"/>
                  </a:lnTo>
                  <a:cubicBezTo>
                    <a:pt x="16151" y="9886"/>
                    <a:pt x="7420" y="17784"/>
                    <a:pt x="7420" y="28663"/>
                  </a:cubicBezTo>
                  <a:cubicBezTo>
                    <a:pt x="7420" y="38549"/>
                    <a:pt x="15180" y="47467"/>
                    <a:pt x="25852" y="47467"/>
                  </a:cubicBezTo>
                  <a:lnTo>
                    <a:pt x="69481" y="47467"/>
                  </a:lnTo>
                  <a:cubicBezTo>
                    <a:pt x="49108" y="60308"/>
                    <a:pt x="24882" y="74169"/>
                    <a:pt x="12270" y="96922"/>
                  </a:cubicBezTo>
                  <a:cubicBezTo>
                    <a:pt x="5479" y="108795"/>
                    <a:pt x="-2282" y="128566"/>
                    <a:pt x="629" y="143395"/>
                  </a:cubicBezTo>
                  <a:cubicBezTo>
                    <a:pt x="10330" y="134503"/>
                    <a:pt x="36497" y="125585"/>
                    <a:pt x="55899" y="129560"/>
                  </a:cubicBezTo>
                  <a:cubicBezTo>
                    <a:pt x="63660" y="131548"/>
                    <a:pt x="71421" y="135497"/>
                    <a:pt x="77242" y="139446"/>
                  </a:cubicBezTo>
                  <a:cubicBezTo>
                    <a:pt x="114080" y="164160"/>
                    <a:pt x="136393" y="115699"/>
                    <a:pt x="118931" y="94934"/>
                  </a:cubicBezTo>
                  <a:cubicBezTo>
                    <a:pt x="118931" y="94934"/>
                    <a:pt x="108260" y="104820"/>
                    <a:pt x="85947" y="104820"/>
                  </a:cubicBezTo>
                </a:path>
              </a:pathLst>
            </a:custGeom>
            <a:solidFill>
              <a:srgbClr val="4F2970"/>
            </a:solidFill>
            <a:ln w="0" cap="flat">
              <a:noFill/>
              <a:prstDash val="solid"/>
              <a:miter/>
            </a:ln>
          </p:spPr>
          <p:txBody>
            <a:bodyPr rtlCol="0" anchor="ctr"/>
            <a:lstStyle/>
            <a:p>
              <a:endParaRPr lang="fi-FI" sz="1013"/>
            </a:p>
          </p:txBody>
        </p:sp>
        <p:sp>
          <p:nvSpPr>
            <p:cNvPr id="52" name="Freeform 51">
              <a:extLst>
                <a:ext uri="{FF2B5EF4-FFF2-40B4-BE49-F238E27FC236}">
                  <a16:creationId xmlns:a16="http://schemas.microsoft.com/office/drawing/2014/main" id="{D8CB3E3D-C93A-FE77-6B2F-3DFA7A0B5272}"/>
                </a:ext>
              </a:extLst>
            </p:cNvPr>
            <p:cNvSpPr/>
            <p:nvPr/>
          </p:nvSpPr>
          <p:spPr>
            <a:xfrm>
              <a:off x="2153662" y="5826806"/>
              <a:ext cx="295755" cy="255266"/>
            </a:xfrm>
            <a:custGeom>
              <a:avLst/>
              <a:gdLst>
                <a:gd name="connsiteX0" fmla="*/ 245283 w 295755"/>
                <a:gd name="connsiteY0" fmla="*/ 192997 h 255266"/>
                <a:gd name="connsiteX1" fmla="*/ 245283 w 295755"/>
                <a:gd name="connsiteY1" fmla="*/ 192997 h 255266"/>
                <a:gd name="connsiteX2" fmla="*/ 214239 w 295755"/>
                <a:gd name="connsiteY2" fmla="*/ 93120 h 255266"/>
                <a:gd name="connsiteX3" fmla="*/ 232671 w 295755"/>
                <a:gd name="connsiteY3" fmla="*/ 12020 h 255266"/>
                <a:gd name="connsiteX4" fmla="*/ 205534 w 295755"/>
                <a:gd name="connsiteY4" fmla="*/ 147 h 255266"/>
                <a:gd name="connsiteX5" fmla="*/ 166756 w 295755"/>
                <a:gd name="connsiteY5" fmla="*/ 25855 h 255266"/>
                <a:gd name="connsiteX6" fmla="*/ 128947 w 295755"/>
                <a:gd name="connsiteY6" fmla="*/ 81220 h 255266"/>
                <a:gd name="connsiteX7" fmla="*/ 95989 w 295755"/>
                <a:gd name="connsiteY7" fmla="*/ 25855 h 255266"/>
                <a:gd name="connsiteX8" fmla="*/ 64946 w 295755"/>
                <a:gd name="connsiteY8" fmla="*/ 1115 h 255266"/>
                <a:gd name="connsiteX9" fmla="*/ 29077 w 295755"/>
                <a:gd name="connsiteY9" fmla="*/ 12988 h 255266"/>
                <a:gd name="connsiteX10" fmla="*/ 42659 w 295755"/>
                <a:gd name="connsiteY10" fmla="*/ 92100 h 255266"/>
                <a:gd name="connsiteX11" fmla="*/ 0 w 295755"/>
                <a:gd name="connsiteY11" fmla="*/ 176154 h 255266"/>
                <a:gd name="connsiteX12" fmla="*/ 67882 w 295755"/>
                <a:gd name="connsiteY12" fmla="*/ 167263 h 255266"/>
                <a:gd name="connsiteX13" fmla="*/ 81464 w 295755"/>
                <a:gd name="connsiteY13" fmla="*/ 89145 h 255266"/>
                <a:gd name="connsiteX14" fmla="*/ 126063 w 295755"/>
                <a:gd name="connsiteY14" fmla="*/ 162294 h 255266"/>
                <a:gd name="connsiteX15" fmla="*/ 177453 w 295755"/>
                <a:gd name="connsiteY15" fmla="*/ 89145 h 255266"/>
                <a:gd name="connsiteX16" fmla="*/ 246306 w 295755"/>
                <a:gd name="connsiteY16" fmla="*/ 255266 h 255266"/>
                <a:gd name="connsiteX17" fmla="*/ 295756 w 295755"/>
                <a:gd name="connsiteY17" fmla="*/ 219672 h 255266"/>
                <a:gd name="connsiteX18" fmla="*/ 245335 w 295755"/>
                <a:gd name="connsiteY18" fmla="*/ 192971 h 25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755" h="255266">
                  <a:moveTo>
                    <a:pt x="245283" y="192997"/>
                  </a:moveTo>
                  <a:lnTo>
                    <a:pt x="245283" y="192997"/>
                  </a:lnTo>
                  <a:cubicBezTo>
                    <a:pt x="222970" y="166295"/>
                    <a:pt x="216179" y="122803"/>
                    <a:pt x="214239" y="93120"/>
                  </a:cubicBezTo>
                  <a:cubicBezTo>
                    <a:pt x="213269" y="68406"/>
                    <a:pt x="214239" y="24888"/>
                    <a:pt x="232671" y="12020"/>
                  </a:cubicBezTo>
                  <a:cubicBezTo>
                    <a:pt x="226851" y="3129"/>
                    <a:pt x="214239" y="147"/>
                    <a:pt x="205534" y="147"/>
                  </a:cubicBezTo>
                  <a:cubicBezTo>
                    <a:pt x="184218" y="147"/>
                    <a:pt x="174490" y="14976"/>
                    <a:pt x="166756" y="25855"/>
                  </a:cubicBezTo>
                  <a:cubicBezTo>
                    <a:pt x="164816" y="28810"/>
                    <a:pt x="128947" y="81220"/>
                    <a:pt x="128947" y="81220"/>
                  </a:cubicBezTo>
                  <a:cubicBezTo>
                    <a:pt x="128947" y="81220"/>
                    <a:pt x="99870" y="31766"/>
                    <a:pt x="95989" y="25855"/>
                  </a:cubicBezTo>
                  <a:cubicBezTo>
                    <a:pt x="91139" y="17931"/>
                    <a:pt x="81438" y="3102"/>
                    <a:pt x="64946" y="1115"/>
                  </a:cubicBezTo>
                  <a:cubicBezTo>
                    <a:pt x="58155" y="-873"/>
                    <a:pt x="38752" y="-1840"/>
                    <a:pt x="29077" y="12988"/>
                  </a:cubicBezTo>
                  <a:cubicBezTo>
                    <a:pt x="46540" y="27817"/>
                    <a:pt x="46540" y="66392"/>
                    <a:pt x="42659" y="92100"/>
                  </a:cubicBezTo>
                  <a:cubicBezTo>
                    <a:pt x="31018" y="169224"/>
                    <a:pt x="0" y="176154"/>
                    <a:pt x="0" y="176154"/>
                  </a:cubicBezTo>
                  <a:cubicBezTo>
                    <a:pt x="15522" y="221634"/>
                    <a:pt x="56241" y="203824"/>
                    <a:pt x="67882" y="167263"/>
                  </a:cubicBezTo>
                  <a:cubicBezTo>
                    <a:pt x="75643" y="143542"/>
                    <a:pt x="80494" y="113859"/>
                    <a:pt x="81464" y="89145"/>
                  </a:cubicBezTo>
                  <a:lnTo>
                    <a:pt x="126063" y="162294"/>
                  </a:lnTo>
                  <a:lnTo>
                    <a:pt x="177453" y="89145"/>
                  </a:lnTo>
                  <a:cubicBezTo>
                    <a:pt x="168722" y="218679"/>
                    <a:pt x="210437" y="255266"/>
                    <a:pt x="246306" y="255266"/>
                  </a:cubicBezTo>
                  <a:cubicBezTo>
                    <a:pt x="282174" y="255266"/>
                    <a:pt x="295756" y="219672"/>
                    <a:pt x="295756" y="219672"/>
                  </a:cubicBezTo>
                  <a:cubicBezTo>
                    <a:pt x="275383" y="218679"/>
                    <a:pt x="258891" y="207799"/>
                    <a:pt x="245335" y="192971"/>
                  </a:cubicBezTo>
                </a:path>
              </a:pathLst>
            </a:custGeom>
            <a:solidFill>
              <a:srgbClr val="4F2970"/>
            </a:solidFill>
            <a:ln w="0" cap="flat">
              <a:noFill/>
              <a:prstDash val="solid"/>
              <a:miter/>
            </a:ln>
          </p:spPr>
          <p:txBody>
            <a:bodyPr rtlCol="0" anchor="ctr"/>
            <a:lstStyle/>
            <a:p>
              <a:endParaRPr lang="fi-FI" sz="1013"/>
            </a:p>
          </p:txBody>
        </p:sp>
        <p:sp>
          <p:nvSpPr>
            <p:cNvPr id="53" name="Freeform 52">
              <a:extLst>
                <a:ext uri="{FF2B5EF4-FFF2-40B4-BE49-F238E27FC236}">
                  <a16:creationId xmlns:a16="http://schemas.microsoft.com/office/drawing/2014/main" id="{CDF60E1E-5F42-E904-C005-1F69EC34B71C}"/>
                </a:ext>
              </a:extLst>
            </p:cNvPr>
            <p:cNvSpPr/>
            <p:nvPr/>
          </p:nvSpPr>
          <p:spPr>
            <a:xfrm>
              <a:off x="2507546" y="6050480"/>
              <a:ext cx="27163" cy="95035"/>
            </a:xfrm>
            <a:custGeom>
              <a:avLst/>
              <a:gdLst>
                <a:gd name="connsiteX0" fmla="*/ 4851 w 27163"/>
                <a:gd name="connsiteY0" fmla="*/ 10853 h 95035"/>
                <a:gd name="connsiteX1" fmla="*/ 4851 w 27163"/>
                <a:gd name="connsiteY1" fmla="*/ 10853 h 95035"/>
                <a:gd name="connsiteX2" fmla="*/ 5821 w 27163"/>
                <a:gd name="connsiteY2" fmla="*/ 16790 h 95035"/>
                <a:gd name="connsiteX3" fmla="*/ 5821 w 27163"/>
                <a:gd name="connsiteY3" fmla="*/ 85022 h 95035"/>
                <a:gd name="connsiteX4" fmla="*/ 15522 w 27163"/>
                <a:gd name="connsiteY4" fmla="*/ 94908 h 95035"/>
                <a:gd name="connsiteX5" fmla="*/ 27163 w 27163"/>
                <a:gd name="connsiteY5" fmla="*/ 85022 h 95035"/>
                <a:gd name="connsiteX6" fmla="*/ 27163 w 27163"/>
                <a:gd name="connsiteY6" fmla="*/ 23720 h 95035"/>
                <a:gd name="connsiteX7" fmla="*/ 25223 w 27163"/>
                <a:gd name="connsiteY7" fmla="*/ 8892 h 95035"/>
                <a:gd name="connsiteX8" fmla="*/ 9701 w 27163"/>
                <a:gd name="connsiteY8" fmla="*/ 0 h 95035"/>
                <a:gd name="connsiteX9" fmla="*/ 0 w 27163"/>
                <a:gd name="connsiteY9" fmla="*/ 4943 h 95035"/>
                <a:gd name="connsiteX10" fmla="*/ 4851 w 27163"/>
                <a:gd name="connsiteY10" fmla="*/ 10879 h 9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5035">
                  <a:moveTo>
                    <a:pt x="4851" y="10853"/>
                  </a:moveTo>
                  <a:lnTo>
                    <a:pt x="4851" y="10853"/>
                  </a:lnTo>
                  <a:cubicBezTo>
                    <a:pt x="5821" y="12841"/>
                    <a:pt x="5821" y="14802"/>
                    <a:pt x="5821" y="16790"/>
                  </a:cubicBezTo>
                  <a:lnTo>
                    <a:pt x="5821" y="85022"/>
                  </a:lnTo>
                  <a:cubicBezTo>
                    <a:pt x="5821" y="89965"/>
                    <a:pt x="10671" y="94908"/>
                    <a:pt x="15522" y="94908"/>
                  </a:cubicBezTo>
                  <a:cubicBezTo>
                    <a:pt x="21343" y="95902"/>
                    <a:pt x="26193" y="90959"/>
                    <a:pt x="27163" y="85022"/>
                  </a:cubicBezTo>
                  <a:lnTo>
                    <a:pt x="27163" y="23720"/>
                  </a:lnTo>
                  <a:cubicBezTo>
                    <a:pt x="27163" y="18778"/>
                    <a:pt x="27163" y="13835"/>
                    <a:pt x="25223" y="8892"/>
                  </a:cubicBezTo>
                  <a:cubicBezTo>
                    <a:pt x="22313" y="3949"/>
                    <a:pt x="16492" y="0"/>
                    <a:pt x="9701" y="0"/>
                  </a:cubicBezTo>
                  <a:cubicBezTo>
                    <a:pt x="3881" y="0"/>
                    <a:pt x="0" y="4943"/>
                    <a:pt x="0" y="4943"/>
                  </a:cubicBezTo>
                  <a:cubicBezTo>
                    <a:pt x="0" y="4943"/>
                    <a:pt x="3881" y="5937"/>
                    <a:pt x="4851" y="10879"/>
                  </a:cubicBezTo>
                </a:path>
              </a:pathLst>
            </a:custGeom>
            <a:solidFill>
              <a:srgbClr val="4F2970"/>
            </a:solidFill>
            <a:ln w="0" cap="flat">
              <a:noFill/>
              <a:prstDash val="solid"/>
              <a:miter/>
            </a:ln>
          </p:spPr>
          <p:txBody>
            <a:bodyPr rtlCol="0" anchor="ctr"/>
            <a:lstStyle/>
            <a:p>
              <a:endParaRPr lang="fi-FI" sz="1013"/>
            </a:p>
          </p:txBody>
        </p:sp>
        <p:sp>
          <p:nvSpPr>
            <p:cNvPr id="54" name="Freeform 53">
              <a:extLst>
                <a:ext uri="{FF2B5EF4-FFF2-40B4-BE49-F238E27FC236}">
                  <a16:creationId xmlns:a16="http://schemas.microsoft.com/office/drawing/2014/main" id="{4BEEFE62-D068-5FB2-1C14-D69EC9F36ECD}"/>
                </a:ext>
              </a:extLst>
            </p:cNvPr>
            <p:cNvSpPr/>
            <p:nvPr/>
          </p:nvSpPr>
          <p:spPr>
            <a:xfrm>
              <a:off x="3154276" y="6050454"/>
              <a:ext cx="27163" cy="94907"/>
            </a:xfrm>
            <a:custGeom>
              <a:avLst/>
              <a:gdLst>
                <a:gd name="connsiteX0" fmla="*/ 22313 w 27163"/>
                <a:gd name="connsiteY0" fmla="*/ 84055 h 94907"/>
                <a:gd name="connsiteX1" fmla="*/ 22313 w 27163"/>
                <a:gd name="connsiteY1" fmla="*/ 84055 h 94907"/>
                <a:gd name="connsiteX2" fmla="*/ 21343 w 27163"/>
                <a:gd name="connsiteY2" fmla="*/ 78118 h 94907"/>
                <a:gd name="connsiteX3" fmla="*/ 21343 w 27163"/>
                <a:gd name="connsiteY3" fmla="*/ 9886 h 94907"/>
                <a:gd name="connsiteX4" fmla="*/ 10671 w 27163"/>
                <a:gd name="connsiteY4" fmla="*/ 0 h 94907"/>
                <a:gd name="connsiteX5" fmla="*/ 0 w 27163"/>
                <a:gd name="connsiteY5" fmla="*/ 9886 h 94907"/>
                <a:gd name="connsiteX6" fmla="*/ 0 w 27163"/>
                <a:gd name="connsiteY6" fmla="*/ 71188 h 94907"/>
                <a:gd name="connsiteX7" fmla="*/ 1940 w 27163"/>
                <a:gd name="connsiteY7" fmla="*/ 86016 h 94907"/>
                <a:gd name="connsiteX8" fmla="*/ 17462 w 27163"/>
                <a:gd name="connsiteY8" fmla="*/ 94908 h 94907"/>
                <a:gd name="connsiteX9" fmla="*/ 27163 w 27163"/>
                <a:gd name="connsiteY9" fmla="*/ 89965 h 94907"/>
                <a:gd name="connsiteX10" fmla="*/ 22313 w 27163"/>
                <a:gd name="connsiteY10" fmla="*/ 84028 h 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4907">
                  <a:moveTo>
                    <a:pt x="22313" y="84055"/>
                  </a:moveTo>
                  <a:lnTo>
                    <a:pt x="22313" y="84055"/>
                  </a:lnTo>
                  <a:cubicBezTo>
                    <a:pt x="21343" y="82067"/>
                    <a:pt x="21343" y="80106"/>
                    <a:pt x="21343" y="78118"/>
                  </a:cubicBezTo>
                  <a:lnTo>
                    <a:pt x="21343" y="9886"/>
                  </a:lnTo>
                  <a:cubicBezTo>
                    <a:pt x="21343" y="4943"/>
                    <a:pt x="16492" y="0"/>
                    <a:pt x="10671" y="0"/>
                  </a:cubicBezTo>
                  <a:cubicBezTo>
                    <a:pt x="5821" y="0"/>
                    <a:pt x="0" y="4943"/>
                    <a:pt x="0" y="9886"/>
                  </a:cubicBezTo>
                  <a:lnTo>
                    <a:pt x="0" y="71188"/>
                  </a:lnTo>
                  <a:cubicBezTo>
                    <a:pt x="0" y="76130"/>
                    <a:pt x="0" y="81073"/>
                    <a:pt x="1940" y="86016"/>
                  </a:cubicBezTo>
                  <a:cubicBezTo>
                    <a:pt x="3880" y="90959"/>
                    <a:pt x="10671" y="94908"/>
                    <a:pt x="17462" y="94908"/>
                  </a:cubicBezTo>
                  <a:cubicBezTo>
                    <a:pt x="23283" y="94908"/>
                    <a:pt x="27163" y="89965"/>
                    <a:pt x="27163" y="89965"/>
                  </a:cubicBezTo>
                  <a:cubicBezTo>
                    <a:pt x="27163" y="89965"/>
                    <a:pt x="23283" y="88971"/>
                    <a:pt x="22313" y="84028"/>
                  </a:cubicBezTo>
                </a:path>
              </a:pathLst>
            </a:custGeom>
            <a:solidFill>
              <a:srgbClr val="4F2970"/>
            </a:solidFill>
            <a:ln w="0" cap="flat">
              <a:noFill/>
              <a:prstDash val="solid"/>
              <a:miter/>
            </a:ln>
          </p:spPr>
          <p:txBody>
            <a:bodyPr rtlCol="0" anchor="ctr"/>
            <a:lstStyle/>
            <a:p>
              <a:endParaRPr lang="fi-FI" sz="1013"/>
            </a:p>
          </p:txBody>
        </p:sp>
        <p:sp>
          <p:nvSpPr>
            <p:cNvPr id="55" name="Freeform 54">
              <a:extLst>
                <a:ext uri="{FF2B5EF4-FFF2-40B4-BE49-F238E27FC236}">
                  <a16:creationId xmlns:a16="http://schemas.microsoft.com/office/drawing/2014/main" id="{3DF3003C-D92E-6723-5827-C4670EDB5A23}"/>
                </a:ext>
              </a:extLst>
            </p:cNvPr>
            <p:cNvSpPr/>
            <p:nvPr/>
          </p:nvSpPr>
          <p:spPr>
            <a:xfrm>
              <a:off x="2757680" y="6081970"/>
              <a:ext cx="53434" cy="63545"/>
            </a:xfrm>
            <a:custGeom>
              <a:avLst/>
              <a:gdLst>
                <a:gd name="connsiteX0" fmla="*/ 39775 w 53434"/>
                <a:gd name="connsiteY0" fmla="*/ 3109 h 63545"/>
                <a:gd name="connsiteX1" fmla="*/ 39775 w 53434"/>
                <a:gd name="connsiteY1" fmla="*/ 3109 h 63545"/>
                <a:gd name="connsiteX2" fmla="*/ 20372 w 53434"/>
                <a:gd name="connsiteY2" fmla="*/ 15950 h 63545"/>
                <a:gd name="connsiteX3" fmla="*/ 20372 w 53434"/>
                <a:gd name="connsiteY3" fmla="*/ 10014 h 63545"/>
                <a:gd name="connsiteX4" fmla="*/ 10671 w 53434"/>
                <a:gd name="connsiteY4" fmla="*/ 128 h 63545"/>
                <a:gd name="connsiteX5" fmla="*/ 0 w 53434"/>
                <a:gd name="connsiteY5" fmla="*/ 10014 h 63545"/>
                <a:gd name="connsiteX6" fmla="*/ 0 w 53434"/>
                <a:gd name="connsiteY6" fmla="*/ 53532 h 63545"/>
                <a:gd name="connsiteX7" fmla="*/ 9701 w 53434"/>
                <a:gd name="connsiteY7" fmla="*/ 63417 h 63545"/>
                <a:gd name="connsiteX8" fmla="*/ 20372 w 53434"/>
                <a:gd name="connsiteY8" fmla="*/ 53532 h 63545"/>
                <a:gd name="connsiteX9" fmla="*/ 20372 w 53434"/>
                <a:gd name="connsiteY9" fmla="*/ 26830 h 63545"/>
                <a:gd name="connsiteX10" fmla="*/ 27163 w 53434"/>
                <a:gd name="connsiteY10" fmla="*/ 17938 h 63545"/>
                <a:gd name="connsiteX11" fmla="*/ 32014 w 53434"/>
                <a:gd name="connsiteY11" fmla="*/ 23874 h 63545"/>
                <a:gd name="connsiteX12" fmla="*/ 32014 w 53434"/>
                <a:gd name="connsiteY12" fmla="*/ 53532 h 63545"/>
                <a:gd name="connsiteX13" fmla="*/ 42685 w 53434"/>
                <a:gd name="connsiteY13" fmla="*/ 63417 h 63545"/>
                <a:gd name="connsiteX14" fmla="*/ 53357 w 53434"/>
                <a:gd name="connsiteY14" fmla="*/ 53532 h 63545"/>
                <a:gd name="connsiteX15" fmla="*/ 53357 w 53434"/>
                <a:gd name="connsiteY15" fmla="*/ 37709 h 63545"/>
                <a:gd name="connsiteX16" fmla="*/ 39775 w 53434"/>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434" h="63545">
                  <a:moveTo>
                    <a:pt x="39775" y="3109"/>
                  </a:moveTo>
                  <a:lnTo>
                    <a:pt x="39775" y="3109"/>
                  </a:lnTo>
                  <a:cubicBezTo>
                    <a:pt x="29104" y="3109"/>
                    <a:pt x="22313" y="12995"/>
                    <a:pt x="20372" y="15950"/>
                  </a:cubicBezTo>
                  <a:lnTo>
                    <a:pt x="20372" y="10014"/>
                  </a:lnTo>
                  <a:cubicBezTo>
                    <a:pt x="20372" y="4077"/>
                    <a:pt x="15522" y="128"/>
                    <a:pt x="10671" y="128"/>
                  </a:cubicBezTo>
                  <a:cubicBezTo>
                    <a:pt x="4851" y="-866"/>
                    <a:pt x="0" y="4077"/>
                    <a:pt x="0" y="10014"/>
                  </a:cubicBezTo>
                  <a:lnTo>
                    <a:pt x="0" y="53532"/>
                  </a:lnTo>
                  <a:cubicBezTo>
                    <a:pt x="0" y="58474"/>
                    <a:pt x="4851" y="63417"/>
                    <a:pt x="9701" y="63417"/>
                  </a:cubicBezTo>
                  <a:cubicBezTo>
                    <a:pt x="14552" y="64411"/>
                    <a:pt x="20372" y="59468"/>
                    <a:pt x="20372" y="53532"/>
                  </a:cubicBezTo>
                  <a:lnTo>
                    <a:pt x="20372" y="26830"/>
                  </a:lnTo>
                  <a:cubicBezTo>
                    <a:pt x="21343" y="22881"/>
                    <a:pt x="24253" y="17938"/>
                    <a:pt x="27163" y="17938"/>
                  </a:cubicBezTo>
                  <a:cubicBezTo>
                    <a:pt x="32014" y="17938"/>
                    <a:pt x="32014" y="23874"/>
                    <a:pt x="32014" y="23874"/>
                  </a:cubicBezTo>
                  <a:lnTo>
                    <a:pt x="32014" y="53532"/>
                  </a:lnTo>
                  <a:cubicBezTo>
                    <a:pt x="32984" y="58474"/>
                    <a:pt x="37835" y="63417"/>
                    <a:pt x="42685" y="63417"/>
                  </a:cubicBezTo>
                  <a:cubicBezTo>
                    <a:pt x="47536" y="64411"/>
                    <a:pt x="53357" y="59468"/>
                    <a:pt x="53357" y="53532"/>
                  </a:cubicBezTo>
                  <a:lnTo>
                    <a:pt x="53357" y="37709"/>
                  </a:lnTo>
                  <a:cubicBezTo>
                    <a:pt x="53357" y="21887"/>
                    <a:pt x="55297" y="3109"/>
                    <a:pt x="39775" y="3109"/>
                  </a:cubicBezTo>
                </a:path>
              </a:pathLst>
            </a:custGeom>
            <a:solidFill>
              <a:srgbClr val="4F2970"/>
            </a:solidFill>
            <a:ln w="0" cap="flat">
              <a:noFill/>
              <a:prstDash val="solid"/>
              <a:miter/>
            </a:ln>
          </p:spPr>
          <p:txBody>
            <a:bodyPr rtlCol="0" anchor="ctr"/>
            <a:lstStyle/>
            <a:p>
              <a:endParaRPr lang="fi-FI" sz="1013"/>
            </a:p>
          </p:txBody>
        </p:sp>
        <p:sp>
          <p:nvSpPr>
            <p:cNvPr id="56" name="Freeform 55">
              <a:extLst>
                <a:ext uri="{FF2B5EF4-FFF2-40B4-BE49-F238E27FC236}">
                  <a16:creationId xmlns:a16="http://schemas.microsoft.com/office/drawing/2014/main" id="{20EC378B-B890-A027-0CC7-DE09BC926244}"/>
                </a:ext>
              </a:extLst>
            </p:cNvPr>
            <p:cNvSpPr/>
            <p:nvPr/>
          </p:nvSpPr>
          <p:spPr>
            <a:xfrm>
              <a:off x="3024358" y="6081970"/>
              <a:ext cx="54340" cy="63545"/>
            </a:xfrm>
            <a:custGeom>
              <a:avLst/>
              <a:gdLst>
                <a:gd name="connsiteX0" fmla="*/ 40719 w 54340"/>
                <a:gd name="connsiteY0" fmla="*/ 3109 h 63545"/>
                <a:gd name="connsiteX1" fmla="*/ 40719 w 54340"/>
                <a:gd name="connsiteY1" fmla="*/ 3109 h 63545"/>
                <a:gd name="connsiteX2" fmla="*/ 21316 w 54340"/>
                <a:gd name="connsiteY2" fmla="*/ 15950 h 63545"/>
                <a:gd name="connsiteX3" fmla="*/ 21316 w 54340"/>
                <a:gd name="connsiteY3" fmla="*/ 10014 h 63545"/>
                <a:gd name="connsiteX4" fmla="*/ 11615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4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71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19" y="3109"/>
                  </a:moveTo>
                  <a:lnTo>
                    <a:pt x="40719" y="3109"/>
                  </a:lnTo>
                  <a:cubicBezTo>
                    <a:pt x="30047" y="3109"/>
                    <a:pt x="23257" y="12995"/>
                    <a:pt x="21316" y="15950"/>
                  </a:cubicBezTo>
                  <a:lnTo>
                    <a:pt x="21316" y="10014"/>
                  </a:lnTo>
                  <a:cubicBezTo>
                    <a:pt x="21316" y="4077"/>
                    <a:pt x="16466" y="128"/>
                    <a:pt x="11615" y="128"/>
                  </a:cubicBezTo>
                  <a:cubicBezTo>
                    <a:pt x="5794" y="-866"/>
                    <a:pt x="944" y="4077"/>
                    <a:pt x="0" y="10014"/>
                  </a:cubicBezTo>
                  <a:lnTo>
                    <a:pt x="0" y="53532"/>
                  </a:lnTo>
                  <a:cubicBezTo>
                    <a:pt x="970" y="58474"/>
                    <a:pt x="5821" y="63417"/>
                    <a:pt x="10671" y="63417"/>
                  </a:cubicBezTo>
                  <a:cubicBezTo>
                    <a:pt x="15522" y="64411"/>
                    <a:pt x="21343" y="59468"/>
                    <a:pt x="21343" y="53532"/>
                  </a:cubicBezTo>
                  <a:lnTo>
                    <a:pt x="21343" y="26830"/>
                  </a:lnTo>
                  <a:cubicBezTo>
                    <a:pt x="22313" y="22881"/>
                    <a:pt x="25223" y="17938"/>
                    <a:pt x="28134" y="17938"/>
                  </a:cubicBezTo>
                  <a:cubicBezTo>
                    <a:pt x="32984" y="17938"/>
                    <a:pt x="32984" y="23874"/>
                    <a:pt x="32984" y="23874"/>
                  </a:cubicBezTo>
                  <a:lnTo>
                    <a:pt x="32984" y="53532"/>
                  </a:lnTo>
                  <a:cubicBezTo>
                    <a:pt x="32984" y="58474"/>
                    <a:pt x="38805" y="63417"/>
                    <a:pt x="43655" y="63417"/>
                  </a:cubicBezTo>
                  <a:cubicBezTo>
                    <a:pt x="48506" y="64411"/>
                    <a:pt x="54327" y="59468"/>
                    <a:pt x="54327" y="53532"/>
                  </a:cubicBezTo>
                  <a:lnTo>
                    <a:pt x="54327" y="37709"/>
                  </a:lnTo>
                  <a:cubicBezTo>
                    <a:pt x="54327" y="21887"/>
                    <a:pt x="55297" y="3109"/>
                    <a:pt x="40771" y="3109"/>
                  </a:cubicBezTo>
                </a:path>
              </a:pathLst>
            </a:custGeom>
            <a:solidFill>
              <a:srgbClr val="4F2970"/>
            </a:solidFill>
            <a:ln w="0" cap="flat">
              <a:noFill/>
              <a:prstDash val="solid"/>
              <a:miter/>
            </a:ln>
          </p:spPr>
          <p:txBody>
            <a:bodyPr rtlCol="0" anchor="ctr"/>
            <a:lstStyle/>
            <a:p>
              <a:endParaRPr lang="fi-FI" sz="1013"/>
            </a:p>
          </p:txBody>
        </p:sp>
        <p:sp>
          <p:nvSpPr>
            <p:cNvPr id="57" name="Freeform 56">
              <a:extLst>
                <a:ext uri="{FF2B5EF4-FFF2-40B4-BE49-F238E27FC236}">
                  <a16:creationId xmlns:a16="http://schemas.microsoft.com/office/drawing/2014/main" id="{51144060-32F6-E605-F141-AA215B10B2C9}"/>
                </a:ext>
              </a:extLst>
            </p:cNvPr>
            <p:cNvSpPr/>
            <p:nvPr/>
          </p:nvSpPr>
          <p:spPr>
            <a:xfrm>
              <a:off x="2544359" y="6081970"/>
              <a:ext cx="54340" cy="63545"/>
            </a:xfrm>
            <a:custGeom>
              <a:avLst/>
              <a:gdLst>
                <a:gd name="connsiteX0" fmla="*/ 40745 w 54340"/>
                <a:gd name="connsiteY0" fmla="*/ 3109 h 63545"/>
                <a:gd name="connsiteX1" fmla="*/ 40745 w 54340"/>
                <a:gd name="connsiteY1" fmla="*/ 3109 h 63545"/>
                <a:gd name="connsiteX2" fmla="*/ 21343 w 54340"/>
                <a:gd name="connsiteY2" fmla="*/ 15950 h 63545"/>
                <a:gd name="connsiteX3" fmla="*/ 21343 w 54340"/>
                <a:gd name="connsiteY3" fmla="*/ 10014 h 63545"/>
                <a:gd name="connsiteX4" fmla="*/ 11641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3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45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45" y="3109"/>
                  </a:moveTo>
                  <a:lnTo>
                    <a:pt x="40745" y="3109"/>
                  </a:lnTo>
                  <a:cubicBezTo>
                    <a:pt x="30074" y="3109"/>
                    <a:pt x="23283" y="12995"/>
                    <a:pt x="21343" y="15950"/>
                  </a:cubicBezTo>
                  <a:lnTo>
                    <a:pt x="21343" y="10014"/>
                  </a:lnTo>
                  <a:cubicBezTo>
                    <a:pt x="21343" y="4077"/>
                    <a:pt x="16492" y="128"/>
                    <a:pt x="11641" y="128"/>
                  </a:cubicBezTo>
                  <a:cubicBezTo>
                    <a:pt x="5821" y="-866"/>
                    <a:pt x="970" y="4077"/>
                    <a:pt x="0" y="10014"/>
                  </a:cubicBezTo>
                  <a:lnTo>
                    <a:pt x="0" y="53532"/>
                  </a:lnTo>
                  <a:cubicBezTo>
                    <a:pt x="970" y="58474"/>
                    <a:pt x="5821" y="63417"/>
                    <a:pt x="10671" y="63417"/>
                  </a:cubicBezTo>
                  <a:cubicBezTo>
                    <a:pt x="15522" y="64411"/>
                    <a:pt x="21343" y="59468"/>
                    <a:pt x="21343" y="53532"/>
                  </a:cubicBezTo>
                  <a:lnTo>
                    <a:pt x="21343" y="26830"/>
                  </a:lnTo>
                  <a:cubicBezTo>
                    <a:pt x="22313" y="22881"/>
                    <a:pt x="24253" y="17938"/>
                    <a:pt x="28133" y="17938"/>
                  </a:cubicBezTo>
                  <a:cubicBezTo>
                    <a:pt x="32984" y="17938"/>
                    <a:pt x="32984" y="23874"/>
                    <a:pt x="32984" y="23874"/>
                  </a:cubicBezTo>
                  <a:lnTo>
                    <a:pt x="32984" y="53532"/>
                  </a:lnTo>
                  <a:cubicBezTo>
                    <a:pt x="32984" y="58474"/>
                    <a:pt x="37835" y="63417"/>
                    <a:pt x="43655" y="63417"/>
                  </a:cubicBezTo>
                  <a:cubicBezTo>
                    <a:pt x="48506" y="64411"/>
                    <a:pt x="54327" y="59468"/>
                    <a:pt x="54327" y="53532"/>
                  </a:cubicBezTo>
                  <a:lnTo>
                    <a:pt x="54327" y="37709"/>
                  </a:lnTo>
                  <a:cubicBezTo>
                    <a:pt x="54327" y="21887"/>
                    <a:pt x="55297" y="3109"/>
                    <a:pt x="40745" y="3109"/>
                  </a:cubicBezTo>
                </a:path>
              </a:pathLst>
            </a:custGeom>
            <a:solidFill>
              <a:srgbClr val="4F2970"/>
            </a:solidFill>
            <a:ln w="0" cap="flat">
              <a:noFill/>
              <a:prstDash val="solid"/>
              <a:miter/>
            </a:ln>
          </p:spPr>
          <p:txBody>
            <a:bodyPr rtlCol="0" anchor="ctr"/>
            <a:lstStyle/>
            <a:p>
              <a:endParaRPr lang="fi-FI" sz="1013"/>
            </a:p>
          </p:txBody>
        </p:sp>
        <p:sp>
          <p:nvSpPr>
            <p:cNvPr id="58" name="Freeform 57">
              <a:extLst>
                <a:ext uri="{FF2B5EF4-FFF2-40B4-BE49-F238E27FC236}">
                  <a16:creationId xmlns:a16="http://schemas.microsoft.com/office/drawing/2014/main" id="{4ED3986B-9F99-6F97-3807-E4B0340B1DF3}"/>
                </a:ext>
              </a:extLst>
            </p:cNvPr>
            <p:cNvSpPr/>
            <p:nvPr/>
          </p:nvSpPr>
          <p:spPr>
            <a:xfrm>
              <a:off x="2959386" y="6082098"/>
              <a:ext cx="59151" cy="63289"/>
            </a:xfrm>
            <a:custGeom>
              <a:avLst/>
              <a:gdLst>
                <a:gd name="connsiteX0" fmla="*/ 30047 w 59151"/>
                <a:gd name="connsiteY0" fmla="*/ 0 h 63289"/>
                <a:gd name="connsiteX1" fmla="*/ 30047 w 59151"/>
                <a:gd name="connsiteY1" fmla="*/ 0 h 63289"/>
                <a:gd name="connsiteX2" fmla="*/ 0 w 59151"/>
                <a:gd name="connsiteY2" fmla="*/ 31645 h 63289"/>
                <a:gd name="connsiteX3" fmla="*/ 30047 w 59151"/>
                <a:gd name="connsiteY3" fmla="*/ 63289 h 63289"/>
                <a:gd name="connsiteX4" fmla="*/ 59151 w 59151"/>
                <a:gd name="connsiteY4" fmla="*/ 31645 h 63289"/>
                <a:gd name="connsiteX5" fmla="*/ 30047 w 59151"/>
                <a:gd name="connsiteY5" fmla="*/ 0 h 63289"/>
                <a:gd name="connsiteX6" fmla="*/ 30047 w 59151"/>
                <a:gd name="connsiteY6" fmla="*/ 50448 h 63289"/>
                <a:gd name="connsiteX7" fmla="*/ 30047 w 59151"/>
                <a:gd name="connsiteY7" fmla="*/ 50448 h 63289"/>
                <a:gd name="connsiteX8" fmla="*/ 21316 w 59151"/>
                <a:gd name="connsiteY8" fmla="*/ 31671 h 63289"/>
                <a:gd name="connsiteX9" fmla="*/ 30047 w 59151"/>
                <a:gd name="connsiteY9" fmla="*/ 13887 h 63289"/>
                <a:gd name="connsiteX10" fmla="*/ 38779 w 59151"/>
                <a:gd name="connsiteY10" fmla="*/ 31671 h 63289"/>
                <a:gd name="connsiteX11" fmla="*/ 30047 w 59151"/>
                <a:gd name="connsiteY11" fmla="*/ 50448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51" h="63289">
                  <a:moveTo>
                    <a:pt x="30047" y="0"/>
                  </a:moveTo>
                  <a:lnTo>
                    <a:pt x="30047" y="0"/>
                  </a:lnTo>
                  <a:cubicBezTo>
                    <a:pt x="13555" y="0"/>
                    <a:pt x="0" y="13835"/>
                    <a:pt x="0" y="31645"/>
                  </a:cubicBezTo>
                  <a:cubicBezTo>
                    <a:pt x="0" y="49455"/>
                    <a:pt x="13555" y="63289"/>
                    <a:pt x="30047" y="63289"/>
                  </a:cubicBezTo>
                  <a:cubicBezTo>
                    <a:pt x="46540" y="63289"/>
                    <a:pt x="59151" y="49455"/>
                    <a:pt x="59151" y="31645"/>
                  </a:cubicBezTo>
                  <a:cubicBezTo>
                    <a:pt x="59151" y="13835"/>
                    <a:pt x="46540" y="0"/>
                    <a:pt x="30047" y="0"/>
                  </a:cubicBezTo>
                  <a:moveTo>
                    <a:pt x="30047" y="50448"/>
                  </a:moveTo>
                  <a:lnTo>
                    <a:pt x="30047" y="50448"/>
                  </a:lnTo>
                  <a:cubicBezTo>
                    <a:pt x="24227" y="49455"/>
                    <a:pt x="21316" y="42550"/>
                    <a:pt x="21316" y="31671"/>
                  </a:cubicBezTo>
                  <a:cubicBezTo>
                    <a:pt x="21316" y="20791"/>
                    <a:pt x="25197" y="13887"/>
                    <a:pt x="30047" y="13887"/>
                  </a:cubicBezTo>
                  <a:cubicBezTo>
                    <a:pt x="34898" y="13887"/>
                    <a:pt x="38779" y="20818"/>
                    <a:pt x="38779" y="31671"/>
                  </a:cubicBezTo>
                  <a:cubicBezTo>
                    <a:pt x="38779" y="42524"/>
                    <a:pt x="35868" y="49481"/>
                    <a:pt x="30047" y="50448"/>
                  </a:cubicBezTo>
                </a:path>
              </a:pathLst>
            </a:custGeom>
            <a:solidFill>
              <a:srgbClr val="4F2970"/>
            </a:solidFill>
            <a:ln w="0" cap="flat">
              <a:noFill/>
              <a:prstDash val="solid"/>
              <a:miter/>
            </a:ln>
          </p:spPr>
          <p:txBody>
            <a:bodyPr rtlCol="0" anchor="ctr"/>
            <a:lstStyle/>
            <a:p>
              <a:endParaRPr lang="fi-FI" sz="1013"/>
            </a:p>
          </p:txBody>
        </p:sp>
        <p:sp>
          <p:nvSpPr>
            <p:cNvPr id="59" name="Freeform 58">
              <a:extLst>
                <a:ext uri="{FF2B5EF4-FFF2-40B4-BE49-F238E27FC236}">
                  <a16:creationId xmlns:a16="http://schemas.microsoft.com/office/drawing/2014/main" id="{8DD2AD18-A838-64C4-96FC-BF93B6A74750}"/>
                </a:ext>
              </a:extLst>
            </p:cNvPr>
            <p:cNvSpPr/>
            <p:nvPr/>
          </p:nvSpPr>
          <p:spPr>
            <a:xfrm>
              <a:off x="2817063" y="6080137"/>
              <a:ext cx="60885" cy="65386"/>
            </a:xfrm>
            <a:custGeom>
              <a:avLst/>
              <a:gdLst>
                <a:gd name="connsiteX0" fmla="*/ 60886 w 60885"/>
                <a:gd name="connsiteY0" fmla="*/ 10879 h 65386"/>
                <a:gd name="connsiteX1" fmla="*/ 60886 w 60885"/>
                <a:gd name="connsiteY1" fmla="*/ 10879 h 65386"/>
                <a:gd name="connsiteX2" fmla="*/ 50215 w 60885"/>
                <a:gd name="connsiteY2" fmla="*/ 0 h 65386"/>
                <a:gd name="connsiteX3" fmla="*/ 38599 w 60885"/>
                <a:gd name="connsiteY3" fmla="*/ 10879 h 65386"/>
                <a:gd name="connsiteX4" fmla="*/ 38599 w 60885"/>
                <a:gd name="connsiteY4" fmla="*/ 12867 h 65386"/>
                <a:gd name="connsiteX5" fmla="*/ 21137 w 60885"/>
                <a:gd name="connsiteY5" fmla="*/ 1988 h 65386"/>
                <a:gd name="connsiteX6" fmla="*/ 11436 w 60885"/>
                <a:gd name="connsiteY6" fmla="*/ 61328 h 65386"/>
                <a:gd name="connsiteX7" fmla="*/ 28872 w 60885"/>
                <a:gd name="connsiteY7" fmla="*/ 64283 h 65386"/>
                <a:gd name="connsiteX8" fmla="*/ 39543 w 60885"/>
                <a:gd name="connsiteY8" fmla="*/ 57353 h 65386"/>
                <a:gd name="connsiteX9" fmla="*/ 49244 w 60885"/>
                <a:gd name="connsiteY9" fmla="*/ 65277 h 65386"/>
                <a:gd name="connsiteX10" fmla="*/ 60886 w 60885"/>
                <a:gd name="connsiteY10" fmla="*/ 54398 h 65386"/>
                <a:gd name="connsiteX11" fmla="*/ 60886 w 60885"/>
                <a:gd name="connsiteY11" fmla="*/ 10879 h 65386"/>
                <a:gd name="connsiteX12" fmla="*/ 28872 w 60885"/>
                <a:gd name="connsiteY12" fmla="*/ 49429 h 65386"/>
                <a:gd name="connsiteX13" fmla="*/ 28872 w 60885"/>
                <a:gd name="connsiteY13" fmla="*/ 49429 h 65386"/>
                <a:gd name="connsiteX14" fmla="*/ 20141 w 60885"/>
                <a:gd name="connsiteY14" fmla="*/ 33606 h 65386"/>
                <a:gd name="connsiteX15" fmla="*/ 28872 w 60885"/>
                <a:gd name="connsiteY15" fmla="*/ 17784 h 65386"/>
                <a:gd name="connsiteX16" fmla="*/ 37603 w 60885"/>
                <a:gd name="connsiteY16" fmla="*/ 33606 h 65386"/>
                <a:gd name="connsiteX17" fmla="*/ 28872 w 60885"/>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885" h="65386">
                  <a:moveTo>
                    <a:pt x="60886" y="10879"/>
                  </a:moveTo>
                  <a:lnTo>
                    <a:pt x="60886" y="10879"/>
                  </a:lnTo>
                  <a:cubicBezTo>
                    <a:pt x="60886" y="4943"/>
                    <a:pt x="55065" y="0"/>
                    <a:pt x="50215" y="0"/>
                  </a:cubicBezTo>
                  <a:cubicBezTo>
                    <a:pt x="44394" y="0"/>
                    <a:pt x="38599" y="4943"/>
                    <a:pt x="38599" y="10879"/>
                  </a:cubicBezTo>
                  <a:lnTo>
                    <a:pt x="38599" y="12867"/>
                  </a:lnTo>
                  <a:cubicBezTo>
                    <a:pt x="35689" y="8918"/>
                    <a:pt x="29868" y="1988"/>
                    <a:pt x="21137" y="1988"/>
                  </a:cubicBezTo>
                  <a:cubicBezTo>
                    <a:pt x="-4060" y="1988"/>
                    <a:pt x="-6000" y="49455"/>
                    <a:pt x="11436" y="61328"/>
                  </a:cubicBezTo>
                  <a:cubicBezTo>
                    <a:pt x="16287" y="65277"/>
                    <a:pt x="24021" y="66271"/>
                    <a:pt x="28872" y="64283"/>
                  </a:cubicBezTo>
                  <a:cubicBezTo>
                    <a:pt x="32752" y="63289"/>
                    <a:pt x="36633" y="60334"/>
                    <a:pt x="39543" y="57353"/>
                  </a:cubicBezTo>
                  <a:cubicBezTo>
                    <a:pt x="40513" y="61302"/>
                    <a:pt x="44394" y="65277"/>
                    <a:pt x="49244" y="65277"/>
                  </a:cubicBezTo>
                  <a:cubicBezTo>
                    <a:pt x="55065" y="66271"/>
                    <a:pt x="60886" y="60334"/>
                    <a:pt x="60886" y="54398"/>
                  </a:cubicBezTo>
                  <a:lnTo>
                    <a:pt x="60886" y="10879"/>
                  </a:lnTo>
                  <a:close/>
                  <a:moveTo>
                    <a:pt x="28872" y="49429"/>
                  </a:moveTo>
                  <a:lnTo>
                    <a:pt x="28872" y="49429"/>
                  </a:lnTo>
                  <a:cubicBezTo>
                    <a:pt x="23051" y="49429"/>
                    <a:pt x="20141" y="43492"/>
                    <a:pt x="20141" y="33606"/>
                  </a:cubicBezTo>
                  <a:cubicBezTo>
                    <a:pt x="20141" y="23720"/>
                    <a:pt x="24021" y="17784"/>
                    <a:pt x="28872" y="17784"/>
                  </a:cubicBezTo>
                  <a:cubicBezTo>
                    <a:pt x="33723" y="17784"/>
                    <a:pt x="37603" y="23720"/>
                    <a:pt x="37603" y="33606"/>
                  </a:cubicBezTo>
                  <a:cubicBezTo>
                    <a:pt x="37603" y="43492"/>
                    <a:pt x="34693" y="49429"/>
                    <a:pt x="28872" y="49429"/>
                  </a:cubicBezTo>
                </a:path>
              </a:pathLst>
            </a:custGeom>
            <a:solidFill>
              <a:srgbClr val="4F2970"/>
            </a:solidFill>
            <a:ln w="0" cap="flat">
              <a:noFill/>
              <a:prstDash val="solid"/>
              <a:miter/>
            </a:ln>
          </p:spPr>
          <p:txBody>
            <a:bodyPr rtlCol="0" anchor="ctr"/>
            <a:lstStyle/>
            <a:p>
              <a:endParaRPr lang="fi-FI" sz="1013"/>
            </a:p>
          </p:txBody>
        </p:sp>
        <p:sp>
          <p:nvSpPr>
            <p:cNvPr id="60" name="Freeform 59">
              <a:extLst>
                <a:ext uri="{FF2B5EF4-FFF2-40B4-BE49-F238E27FC236}">
                  <a16:creationId xmlns:a16="http://schemas.microsoft.com/office/drawing/2014/main" id="{676B1E7C-7303-348D-DD11-F7D39B17D4D1}"/>
                </a:ext>
              </a:extLst>
            </p:cNvPr>
            <p:cNvSpPr/>
            <p:nvPr/>
          </p:nvSpPr>
          <p:spPr>
            <a:xfrm>
              <a:off x="3084639" y="6080137"/>
              <a:ext cx="59961" cy="65386"/>
            </a:xfrm>
            <a:custGeom>
              <a:avLst/>
              <a:gdLst>
                <a:gd name="connsiteX0" fmla="*/ 59935 w 59961"/>
                <a:gd name="connsiteY0" fmla="*/ 10879 h 65386"/>
                <a:gd name="connsiteX1" fmla="*/ 59935 w 59961"/>
                <a:gd name="connsiteY1" fmla="*/ 10879 h 65386"/>
                <a:gd name="connsiteX2" fmla="*/ 50234 w 59961"/>
                <a:gd name="connsiteY2" fmla="*/ 0 h 65386"/>
                <a:gd name="connsiteX3" fmla="*/ 38592 w 59961"/>
                <a:gd name="connsiteY3" fmla="*/ 10879 h 65386"/>
                <a:gd name="connsiteX4" fmla="*/ 38592 w 59961"/>
                <a:gd name="connsiteY4" fmla="*/ 12867 h 65386"/>
                <a:gd name="connsiteX5" fmla="*/ 21156 w 59961"/>
                <a:gd name="connsiteY5" fmla="*/ 1988 h 65386"/>
                <a:gd name="connsiteX6" fmla="*/ 11455 w 59961"/>
                <a:gd name="connsiteY6" fmla="*/ 61328 h 65386"/>
                <a:gd name="connsiteX7" fmla="*/ 28917 w 59961"/>
                <a:gd name="connsiteY7" fmla="*/ 64283 h 65386"/>
                <a:gd name="connsiteX8" fmla="*/ 38619 w 59961"/>
                <a:gd name="connsiteY8" fmla="*/ 57353 h 65386"/>
                <a:gd name="connsiteX9" fmla="*/ 49290 w 59961"/>
                <a:gd name="connsiteY9" fmla="*/ 65277 h 65386"/>
                <a:gd name="connsiteX10" fmla="*/ 59961 w 59961"/>
                <a:gd name="connsiteY10" fmla="*/ 54398 h 65386"/>
                <a:gd name="connsiteX11" fmla="*/ 59961 w 59961"/>
                <a:gd name="connsiteY11" fmla="*/ 10879 h 65386"/>
                <a:gd name="connsiteX12" fmla="*/ 27947 w 59961"/>
                <a:gd name="connsiteY12" fmla="*/ 49429 h 65386"/>
                <a:gd name="connsiteX13" fmla="*/ 27947 w 59961"/>
                <a:gd name="connsiteY13" fmla="*/ 49429 h 65386"/>
                <a:gd name="connsiteX14" fmla="*/ 20186 w 59961"/>
                <a:gd name="connsiteY14" fmla="*/ 33606 h 65386"/>
                <a:gd name="connsiteX15" fmla="*/ 27947 w 59961"/>
                <a:gd name="connsiteY15" fmla="*/ 17784 h 65386"/>
                <a:gd name="connsiteX16" fmla="*/ 36678 w 59961"/>
                <a:gd name="connsiteY16" fmla="*/ 33606 h 65386"/>
                <a:gd name="connsiteX17" fmla="*/ 27947 w 59961"/>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61" h="65386">
                  <a:moveTo>
                    <a:pt x="59935" y="10879"/>
                  </a:moveTo>
                  <a:lnTo>
                    <a:pt x="59935" y="10879"/>
                  </a:lnTo>
                  <a:cubicBezTo>
                    <a:pt x="59935" y="4943"/>
                    <a:pt x="55084" y="0"/>
                    <a:pt x="50234" y="0"/>
                  </a:cubicBezTo>
                  <a:cubicBezTo>
                    <a:pt x="44413" y="0"/>
                    <a:pt x="38592" y="4943"/>
                    <a:pt x="38592" y="10879"/>
                  </a:cubicBezTo>
                  <a:lnTo>
                    <a:pt x="38592" y="12867"/>
                  </a:lnTo>
                  <a:cubicBezTo>
                    <a:pt x="35682" y="8918"/>
                    <a:pt x="29861" y="1988"/>
                    <a:pt x="21156" y="1988"/>
                  </a:cubicBezTo>
                  <a:cubicBezTo>
                    <a:pt x="-4067" y="1988"/>
                    <a:pt x="-6007" y="49455"/>
                    <a:pt x="11455" y="61328"/>
                  </a:cubicBezTo>
                  <a:cubicBezTo>
                    <a:pt x="16306" y="65277"/>
                    <a:pt x="23097" y="66271"/>
                    <a:pt x="28917" y="64283"/>
                  </a:cubicBezTo>
                  <a:cubicBezTo>
                    <a:pt x="31828" y="63289"/>
                    <a:pt x="36678" y="60334"/>
                    <a:pt x="38619" y="57353"/>
                  </a:cubicBezTo>
                  <a:cubicBezTo>
                    <a:pt x="40559" y="61302"/>
                    <a:pt x="44439" y="65277"/>
                    <a:pt x="49290" y="65277"/>
                  </a:cubicBezTo>
                  <a:cubicBezTo>
                    <a:pt x="54141" y="66271"/>
                    <a:pt x="59961" y="60334"/>
                    <a:pt x="59961" y="54398"/>
                  </a:cubicBezTo>
                  <a:lnTo>
                    <a:pt x="59961" y="10879"/>
                  </a:lnTo>
                  <a:close/>
                  <a:moveTo>
                    <a:pt x="27947" y="49429"/>
                  </a:moveTo>
                  <a:lnTo>
                    <a:pt x="27947" y="49429"/>
                  </a:lnTo>
                  <a:cubicBezTo>
                    <a:pt x="23097" y="49429"/>
                    <a:pt x="20186" y="43492"/>
                    <a:pt x="20186" y="33606"/>
                  </a:cubicBezTo>
                  <a:cubicBezTo>
                    <a:pt x="20186" y="23720"/>
                    <a:pt x="23097" y="17784"/>
                    <a:pt x="27947" y="17784"/>
                  </a:cubicBezTo>
                  <a:cubicBezTo>
                    <a:pt x="33768" y="17784"/>
                    <a:pt x="36678" y="23720"/>
                    <a:pt x="36678" y="33606"/>
                  </a:cubicBezTo>
                  <a:cubicBezTo>
                    <a:pt x="36678" y="43492"/>
                    <a:pt x="33768" y="49429"/>
                    <a:pt x="27947" y="49429"/>
                  </a:cubicBezTo>
                </a:path>
              </a:pathLst>
            </a:custGeom>
            <a:solidFill>
              <a:srgbClr val="4F2970"/>
            </a:solidFill>
            <a:ln w="0"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57E5E7B6-78B2-EC18-4990-6D09D437B97F}"/>
                </a:ext>
              </a:extLst>
            </p:cNvPr>
            <p:cNvSpPr/>
            <p:nvPr/>
          </p:nvSpPr>
          <p:spPr>
            <a:xfrm>
              <a:off x="2932223" y="6087041"/>
              <a:ext cx="20372" cy="58320"/>
            </a:xfrm>
            <a:custGeom>
              <a:avLst/>
              <a:gdLst>
                <a:gd name="connsiteX0" fmla="*/ 20372 w 20372"/>
                <a:gd name="connsiteY0" fmla="*/ 9886 h 58320"/>
                <a:gd name="connsiteX1" fmla="*/ 20372 w 20372"/>
                <a:gd name="connsiteY1" fmla="*/ 9886 h 58320"/>
                <a:gd name="connsiteX2" fmla="*/ 10671 w 20372"/>
                <a:gd name="connsiteY2" fmla="*/ 0 h 58320"/>
                <a:gd name="connsiteX3" fmla="*/ 9701 w 20372"/>
                <a:gd name="connsiteY3" fmla="*/ 0 h 58320"/>
                <a:gd name="connsiteX4" fmla="*/ 0 w 20372"/>
                <a:gd name="connsiteY4" fmla="*/ 9886 h 58320"/>
                <a:gd name="connsiteX5" fmla="*/ 0 w 20372"/>
                <a:gd name="connsiteY5" fmla="*/ 48435 h 58320"/>
                <a:gd name="connsiteX6" fmla="*/ 8731 w 20372"/>
                <a:gd name="connsiteY6" fmla="*/ 58320 h 58320"/>
                <a:gd name="connsiteX7" fmla="*/ 9701 w 20372"/>
                <a:gd name="connsiteY7" fmla="*/ 58320 h 58320"/>
                <a:gd name="connsiteX8" fmla="*/ 20372 w 20372"/>
                <a:gd name="connsiteY8" fmla="*/ 48435 h 58320"/>
                <a:gd name="connsiteX9" fmla="*/ 20372 w 20372"/>
                <a:gd name="connsiteY9" fmla="*/ 9886 h 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2" h="58320">
                  <a:moveTo>
                    <a:pt x="20372" y="9886"/>
                  </a:moveTo>
                  <a:lnTo>
                    <a:pt x="20372" y="9886"/>
                  </a:lnTo>
                  <a:cubicBezTo>
                    <a:pt x="20372" y="4943"/>
                    <a:pt x="16492" y="0"/>
                    <a:pt x="10671" y="0"/>
                  </a:cubicBezTo>
                  <a:lnTo>
                    <a:pt x="9701" y="0"/>
                  </a:lnTo>
                  <a:cubicBezTo>
                    <a:pt x="5821" y="0"/>
                    <a:pt x="0" y="3949"/>
                    <a:pt x="0" y="9886"/>
                  </a:cubicBezTo>
                  <a:lnTo>
                    <a:pt x="0" y="48435"/>
                  </a:lnTo>
                  <a:cubicBezTo>
                    <a:pt x="0" y="53378"/>
                    <a:pt x="3880" y="58320"/>
                    <a:pt x="8731" y="58320"/>
                  </a:cubicBezTo>
                  <a:lnTo>
                    <a:pt x="9701" y="58320"/>
                  </a:lnTo>
                  <a:cubicBezTo>
                    <a:pt x="14552" y="58320"/>
                    <a:pt x="20372" y="54371"/>
                    <a:pt x="20372" y="48435"/>
                  </a:cubicBezTo>
                  <a:lnTo>
                    <a:pt x="20372" y="9886"/>
                  </a:lnTo>
                  <a:close/>
                </a:path>
              </a:pathLst>
            </a:custGeom>
            <a:solidFill>
              <a:srgbClr val="4F2970"/>
            </a:solidFill>
            <a:ln w="0" cap="flat">
              <a:noFill/>
              <a:prstDash val="solid"/>
              <a:miter/>
            </a:ln>
          </p:spPr>
          <p:txBody>
            <a:bodyPr rtlCol="0" anchor="ctr"/>
            <a:lstStyle/>
            <a:p>
              <a:endParaRPr lang="fi-FI" sz="1013"/>
            </a:p>
          </p:txBody>
        </p:sp>
        <p:sp>
          <p:nvSpPr>
            <p:cNvPr id="62" name="Freeform 61">
              <a:extLst>
                <a:ext uri="{FF2B5EF4-FFF2-40B4-BE49-F238E27FC236}">
                  <a16:creationId xmlns:a16="http://schemas.microsoft.com/office/drawing/2014/main" id="{4CE8700E-2B86-CCA6-7F13-623DAFF4B598}"/>
                </a:ext>
              </a:extLst>
            </p:cNvPr>
            <p:cNvSpPr/>
            <p:nvPr/>
          </p:nvSpPr>
          <p:spPr>
            <a:xfrm>
              <a:off x="2932223" y="6058378"/>
              <a:ext cx="20372" cy="21758"/>
            </a:xfrm>
            <a:custGeom>
              <a:avLst/>
              <a:gdLst>
                <a:gd name="connsiteX0" fmla="*/ 20372 w 20372"/>
                <a:gd name="connsiteY0" fmla="*/ 10880 h 21758"/>
                <a:gd name="connsiteX1" fmla="*/ 20372 w 20372"/>
                <a:gd name="connsiteY1" fmla="*/ 10880 h 21758"/>
                <a:gd name="connsiteX2" fmla="*/ 9701 w 20372"/>
                <a:gd name="connsiteY2" fmla="*/ 21759 h 21758"/>
                <a:gd name="connsiteX3" fmla="*/ 0 w 20372"/>
                <a:gd name="connsiteY3" fmla="*/ 10880 h 21758"/>
                <a:gd name="connsiteX4" fmla="*/ 9701 w 20372"/>
                <a:gd name="connsiteY4" fmla="*/ 0 h 21758"/>
                <a:gd name="connsiteX5" fmla="*/ 20372 w 20372"/>
                <a:gd name="connsiteY5" fmla="*/ 10880 h 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2" h="21758">
                  <a:moveTo>
                    <a:pt x="20372" y="10880"/>
                  </a:moveTo>
                  <a:lnTo>
                    <a:pt x="20372" y="10880"/>
                  </a:lnTo>
                  <a:cubicBezTo>
                    <a:pt x="20372" y="16816"/>
                    <a:pt x="15522" y="21759"/>
                    <a:pt x="9701" y="21759"/>
                  </a:cubicBezTo>
                  <a:cubicBezTo>
                    <a:pt x="3880" y="21759"/>
                    <a:pt x="0" y="16816"/>
                    <a:pt x="0" y="10880"/>
                  </a:cubicBezTo>
                  <a:cubicBezTo>
                    <a:pt x="0" y="4943"/>
                    <a:pt x="3880" y="0"/>
                    <a:pt x="9701" y="0"/>
                  </a:cubicBezTo>
                  <a:cubicBezTo>
                    <a:pt x="15522" y="0"/>
                    <a:pt x="20372" y="4943"/>
                    <a:pt x="20372" y="10880"/>
                  </a:cubicBezTo>
                </a:path>
              </a:pathLst>
            </a:custGeom>
            <a:solidFill>
              <a:srgbClr val="4F2970"/>
            </a:solidFill>
            <a:ln w="0" cap="flat">
              <a:noFill/>
              <a:prstDash val="solid"/>
              <a:miter/>
            </a:ln>
          </p:spPr>
          <p:txBody>
            <a:bodyPr rtlCol="0" anchor="ctr"/>
            <a:lstStyle/>
            <a:p>
              <a:endParaRPr lang="fi-FI" sz="1013"/>
            </a:p>
          </p:txBody>
        </p:sp>
        <p:sp>
          <p:nvSpPr>
            <p:cNvPr id="63" name="Freeform 62">
              <a:extLst>
                <a:ext uri="{FF2B5EF4-FFF2-40B4-BE49-F238E27FC236}">
                  <a16:creationId xmlns:a16="http://schemas.microsoft.com/office/drawing/2014/main" id="{CE2C1336-B8C2-3906-DAC6-01C937BC8892}"/>
                </a:ext>
              </a:extLst>
            </p:cNvPr>
            <p:cNvSpPr/>
            <p:nvPr/>
          </p:nvSpPr>
          <p:spPr>
            <a:xfrm>
              <a:off x="2706290" y="6082098"/>
              <a:ext cx="46061" cy="63417"/>
            </a:xfrm>
            <a:custGeom>
              <a:avLst/>
              <a:gdLst>
                <a:gd name="connsiteX0" fmla="*/ 33954 w 46061"/>
                <a:gd name="connsiteY0" fmla="*/ 1988 h 63417"/>
                <a:gd name="connsiteX1" fmla="*/ 33954 w 46061"/>
                <a:gd name="connsiteY1" fmla="*/ 1988 h 63417"/>
                <a:gd name="connsiteX2" fmla="*/ 20372 w 46061"/>
                <a:gd name="connsiteY2" fmla="*/ 13861 h 63417"/>
                <a:gd name="connsiteX3" fmla="*/ 20372 w 46061"/>
                <a:gd name="connsiteY3" fmla="*/ 10879 h 63417"/>
                <a:gd name="connsiteX4" fmla="*/ 10671 w 46061"/>
                <a:gd name="connsiteY4" fmla="*/ 0 h 63417"/>
                <a:gd name="connsiteX5" fmla="*/ 0 w 46061"/>
                <a:gd name="connsiteY5" fmla="*/ 10879 h 63417"/>
                <a:gd name="connsiteX6" fmla="*/ 0 w 46061"/>
                <a:gd name="connsiteY6" fmla="*/ 53404 h 63417"/>
                <a:gd name="connsiteX7" fmla="*/ 9701 w 46061"/>
                <a:gd name="connsiteY7" fmla="*/ 63289 h 63417"/>
                <a:gd name="connsiteX8" fmla="*/ 20372 w 46061"/>
                <a:gd name="connsiteY8" fmla="*/ 53404 h 63417"/>
                <a:gd name="connsiteX9" fmla="*/ 20372 w 46061"/>
                <a:gd name="connsiteY9" fmla="*/ 26702 h 63417"/>
                <a:gd name="connsiteX10" fmla="*/ 26193 w 46061"/>
                <a:gd name="connsiteY10" fmla="*/ 17810 h 63417"/>
                <a:gd name="connsiteX11" fmla="*/ 34924 w 46061"/>
                <a:gd name="connsiteY11" fmla="*/ 28689 h 63417"/>
                <a:gd name="connsiteX12" fmla="*/ 33954 w 46061"/>
                <a:gd name="connsiteY12" fmla="*/ 1988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61" h="63417">
                  <a:moveTo>
                    <a:pt x="33954" y="1988"/>
                  </a:moveTo>
                  <a:lnTo>
                    <a:pt x="33954" y="1988"/>
                  </a:lnTo>
                  <a:cubicBezTo>
                    <a:pt x="28134" y="1988"/>
                    <a:pt x="25223" y="6930"/>
                    <a:pt x="20372" y="13861"/>
                  </a:cubicBezTo>
                  <a:lnTo>
                    <a:pt x="20372" y="10879"/>
                  </a:lnTo>
                  <a:cubicBezTo>
                    <a:pt x="20372" y="4943"/>
                    <a:pt x="15522" y="0"/>
                    <a:pt x="10671" y="0"/>
                  </a:cubicBezTo>
                  <a:cubicBezTo>
                    <a:pt x="5821" y="0"/>
                    <a:pt x="0" y="4943"/>
                    <a:pt x="0" y="10879"/>
                  </a:cubicBezTo>
                  <a:lnTo>
                    <a:pt x="0" y="53404"/>
                  </a:lnTo>
                  <a:cubicBezTo>
                    <a:pt x="0" y="59340"/>
                    <a:pt x="4851" y="63289"/>
                    <a:pt x="9701" y="63289"/>
                  </a:cubicBezTo>
                  <a:cubicBezTo>
                    <a:pt x="15522" y="64283"/>
                    <a:pt x="20372" y="59340"/>
                    <a:pt x="20372" y="53404"/>
                  </a:cubicBezTo>
                  <a:lnTo>
                    <a:pt x="20372" y="26702"/>
                  </a:lnTo>
                  <a:cubicBezTo>
                    <a:pt x="21343" y="22753"/>
                    <a:pt x="22313" y="17810"/>
                    <a:pt x="26193" y="17810"/>
                  </a:cubicBezTo>
                  <a:cubicBezTo>
                    <a:pt x="30074" y="17810"/>
                    <a:pt x="25223" y="28689"/>
                    <a:pt x="34924" y="28689"/>
                  </a:cubicBezTo>
                  <a:cubicBezTo>
                    <a:pt x="49450" y="28689"/>
                    <a:pt x="50420" y="994"/>
                    <a:pt x="33954" y="1988"/>
                  </a:cubicBezTo>
                </a:path>
              </a:pathLst>
            </a:custGeom>
            <a:solidFill>
              <a:srgbClr val="4F2970"/>
            </a:solidFill>
            <a:ln w="0" cap="flat">
              <a:noFill/>
              <a:prstDash val="solid"/>
              <a:miter/>
            </a:ln>
          </p:spPr>
          <p:txBody>
            <a:bodyPr rtlCol="0" anchor="ctr"/>
            <a:lstStyle/>
            <a:p>
              <a:endParaRPr lang="fi-FI" sz="1013"/>
            </a:p>
          </p:txBody>
        </p:sp>
        <p:sp>
          <p:nvSpPr>
            <p:cNvPr id="64" name="Freeform 63">
              <a:extLst>
                <a:ext uri="{FF2B5EF4-FFF2-40B4-BE49-F238E27FC236}">
                  <a16:creationId xmlns:a16="http://schemas.microsoft.com/office/drawing/2014/main" id="{EC4F6A49-3F4D-459B-5F07-7D072B7D9CA6}"/>
                </a:ext>
              </a:extLst>
            </p:cNvPr>
            <p:cNvSpPr/>
            <p:nvPr/>
          </p:nvSpPr>
          <p:spPr>
            <a:xfrm>
              <a:off x="2646195" y="6082124"/>
              <a:ext cx="54300" cy="63289"/>
            </a:xfrm>
            <a:custGeom>
              <a:avLst/>
              <a:gdLst>
                <a:gd name="connsiteX0" fmla="*/ 51390 w 54300"/>
                <a:gd name="connsiteY0" fmla="*/ 43492 h 63289"/>
                <a:gd name="connsiteX1" fmla="*/ 51390 w 54300"/>
                <a:gd name="connsiteY1" fmla="*/ 43492 h 63289"/>
                <a:gd name="connsiteX2" fmla="*/ 35868 w 54300"/>
                <a:gd name="connsiteY2" fmla="*/ 48435 h 63289"/>
                <a:gd name="connsiteX3" fmla="*/ 20346 w 54300"/>
                <a:gd name="connsiteY3" fmla="*/ 38549 h 63289"/>
                <a:gd name="connsiteX4" fmla="*/ 54301 w 54300"/>
                <a:gd name="connsiteY4" fmla="*/ 20765 h 63289"/>
                <a:gd name="connsiteX5" fmla="*/ 28107 w 54300"/>
                <a:gd name="connsiteY5" fmla="*/ 0 h 63289"/>
                <a:gd name="connsiteX6" fmla="*/ 0 w 54300"/>
                <a:gd name="connsiteY6" fmla="*/ 32638 h 63289"/>
                <a:gd name="connsiteX7" fmla="*/ 28107 w 54300"/>
                <a:gd name="connsiteY7" fmla="*/ 63289 h 63289"/>
                <a:gd name="connsiteX8" fmla="*/ 51390 w 54300"/>
                <a:gd name="connsiteY8" fmla="*/ 43518 h 63289"/>
                <a:gd name="connsiteX9" fmla="*/ 19402 w 54300"/>
                <a:gd name="connsiteY9" fmla="*/ 27670 h 63289"/>
                <a:gd name="connsiteX10" fmla="*/ 19402 w 54300"/>
                <a:gd name="connsiteY10" fmla="*/ 27670 h 63289"/>
                <a:gd name="connsiteX11" fmla="*/ 25223 w 54300"/>
                <a:gd name="connsiteY11" fmla="*/ 13835 h 63289"/>
                <a:gd name="connsiteX12" fmla="*/ 33954 w 54300"/>
                <a:gd name="connsiteY12" fmla="*/ 18778 h 63289"/>
                <a:gd name="connsiteX13" fmla="*/ 27163 w 54300"/>
                <a:gd name="connsiteY13" fmla="*/ 27670 h 63289"/>
                <a:gd name="connsiteX14" fmla="*/ 19402 w 54300"/>
                <a:gd name="connsiteY14" fmla="*/ 27670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00" h="63289">
                  <a:moveTo>
                    <a:pt x="51390" y="43492"/>
                  </a:moveTo>
                  <a:lnTo>
                    <a:pt x="51390" y="43492"/>
                  </a:lnTo>
                  <a:cubicBezTo>
                    <a:pt x="51390" y="43492"/>
                    <a:pt x="48480" y="48435"/>
                    <a:pt x="35868" y="48435"/>
                  </a:cubicBezTo>
                  <a:cubicBezTo>
                    <a:pt x="23257" y="48435"/>
                    <a:pt x="20346" y="38549"/>
                    <a:pt x="20346" y="38549"/>
                  </a:cubicBezTo>
                  <a:cubicBezTo>
                    <a:pt x="38779" y="38549"/>
                    <a:pt x="54301" y="36561"/>
                    <a:pt x="54301" y="20765"/>
                  </a:cubicBezTo>
                  <a:cubicBezTo>
                    <a:pt x="54301" y="4969"/>
                    <a:pt x="37808" y="0"/>
                    <a:pt x="28107" y="0"/>
                  </a:cubicBezTo>
                  <a:cubicBezTo>
                    <a:pt x="11641" y="0"/>
                    <a:pt x="0" y="13835"/>
                    <a:pt x="0" y="32638"/>
                  </a:cubicBezTo>
                  <a:cubicBezTo>
                    <a:pt x="0" y="53404"/>
                    <a:pt x="15522" y="63289"/>
                    <a:pt x="28107" y="63289"/>
                  </a:cubicBezTo>
                  <a:cubicBezTo>
                    <a:pt x="50420" y="63289"/>
                    <a:pt x="51390" y="43518"/>
                    <a:pt x="51390" y="43518"/>
                  </a:cubicBezTo>
                  <a:moveTo>
                    <a:pt x="19402" y="27670"/>
                  </a:moveTo>
                  <a:lnTo>
                    <a:pt x="19402" y="27670"/>
                  </a:lnTo>
                  <a:cubicBezTo>
                    <a:pt x="20373" y="22727"/>
                    <a:pt x="21343" y="16790"/>
                    <a:pt x="25223" y="13835"/>
                  </a:cubicBezTo>
                  <a:cubicBezTo>
                    <a:pt x="29104" y="11847"/>
                    <a:pt x="33954" y="13835"/>
                    <a:pt x="33954" y="18778"/>
                  </a:cubicBezTo>
                  <a:cubicBezTo>
                    <a:pt x="33954" y="23720"/>
                    <a:pt x="31044" y="26676"/>
                    <a:pt x="27163" y="27670"/>
                  </a:cubicBezTo>
                  <a:cubicBezTo>
                    <a:pt x="26193" y="28663"/>
                    <a:pt x="19402" y="28663"/>
                    <a:pt x="19402" y="27670"/>
                  </a:cubicBezTo>
                </a:path>
              </a:pathLst>
            </a:custGeom>
            <a:solidFill>
              <a:srgbClr val="4F2970"/>
            </a:solidFill>
            <a:ln w="0" cap="flat">
              <a:noFill/>
              <a:prstDash val="solid"/>
              <a:miter/>
            </a:ln>
          </p:spPr>
          <p:txBody>
            <a:bodyPr rtlCol="0" anchor="ctr"/>
            <a:lstStyle/>
            <a:p>
              <a:endParaRPr lang="fi-FI" sz="1013"/>
            </a:p>
          </p:txBody>
        </p:sp>
        <p:sp>
          <p:nvSpPr>
            <p:cNvPr id="65" name="Freeform 64">
              <a:extLst>
                <a:ext uri="{FF2B5EF4-FFF2-40B4-BE49-F238E27FC236}">
                  <a16:creationId xmlns:a16="http://schemas.microsoft.com/office/drawing/2014/main" id="{E18E4C65-AD14-B798-5B55-B4C992F7C1C3}"/>
                </a:ext>
              </a:extLst>
            </p:cNvPr>
            <p:cNvSpPr/>
            <p:nvPr/>
          </p:nvSpPr>
          <p:spPr>
            <a:xfrm>
              <a:off x="2603510" y="6068162"/>
              <a:ext cx="40745" cy="77225"/>
            </a:xfrm>
            <a:custGeom>
              <a:avLst/>
              <a:gdLst>
                <a:gd name="connsiteX0" fmla="*/ 40745 w 40745"/>
                <a:gd name="connsiteY0" fmla="*/ 65353 h 77225"/>
                <a:gd name="connsiteX1" fmla="*/ 40745 w 40745"/>
                <a:gd name="connsiteY1" fmla="*/ 65353 h 77225"/>
                <a:gd name="connsiteX2" fmla="*/ 25223 w 40745"/>
                <a:gd name="connsiteY2" fmla="*/ 77226 h 77225"/>
                <a:gd name="connsiteX3" fmla="*/ 6791 w 40745"/>
                <a:gd name="connsiteY3" fmla="*/ 58448 h 77225"/>
                <a:gd name="connsiteX4" fmla="*/ 6791 w 40745"/>
                <a:gd name="connsiteY4" fmla="*/ 28791 h 77225"/>
                <a:gd name="connsiteX5" fmla="*/ 3880 w 40745"/>
                <a:gd name="connsiteY5" fmla="*/ 28791 h 77225"/>
                <a:gd name="connsiteX6" fmla="*/ 0 w 40745"/>
                <a:gd name="connsiteY6" fmla="*/ 23848 h 77225"/>
                <a:gd name="connsiteX7" fmla="*/ 3880 w 40745"/>
                <a:gd name="connsiteY7" fmla="*/ 18905 h 77225"/>
                <a:gd name="connsiteX8" fmla="*/ 6791 w 40745"/>
                <a:gd name="connsiteY8" fmla="*/ 18905 h 77225"/>
                <a:gd name="connsiteX9" fmla="*/ 6791 w 40745"/>
                <a:gd name="connsiteY9" fmla="*/ 10014 h 77225"/>
                <a:gd name="connsiteX10" fmla="*/ 17462 w 40745"/>
                <a:gd name="connsiteY10" fmla="*/ 128 h 77225"/>
                <a:gd name="connsiteX11" fmla="*/ 27163 w 40745"/>
                <a:gd name="connsiteY11" fmla="*/ 10014 h 77225"/>
                <a:gd name="connsiteX12" fmla="*/ 27163 w 40745"/>
                <a:gd name="connsiteY12" fmla="*/ 18905 h 77225"/>
                <a:gd name="connsiteX13" fmla="*/ 35894 w 40745"/>
                <a:gd name="connsiteY13" fmla="*/ 18905 h 77225"/>
                <a:gd name="connsiteX14" fmla="*/ 40745 w 40745"/>
                <a:gd name="connsiteY14" fmla="*/ 23848 h 77225"/>
                <a:gd name="connsiteX15" fmla="*/ 35894 w 40745"/>
                <a:gd name="connsiteY15" fmla="*/ 28791 h 77225"/>
                <a:gd name="connsiteX16" fmla="*/ 27163 w 40745"/>
                <a:gd name="connsiteY16" fmla="*/ 28791 h 77225"/>
                <a:gd name="connsiteX17" fmla="*/ 27163 w 40745"/>
                <a:gd name="connsiteY17" fmla="*/ 53505 h 77225"/>
                <a:gd name="connsiteX18" fmla="*/ 40745 w 40745"/>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45" h="77225">
                  <a:moveTo>
                    <a:pt x="40745" y="65353"/>
                  </a:moveTo>
                  <a:lnTo>
                    <a:pt x="40745" y="65353"/>
                  </a:lnTo>
                  <a:cubicBezTo>
                    <a:pt x="40745" y="65353"/>
                    <a:pt x="35894" y="77226"/>
                    <a:pt x="25223" y="77226"/>
                  </a:cubicBezTo>
                  <a:cubicBezTo>
                    <a:pt x="17462" y="77226"/>
                    <a:pt x="6791" y="69328"/>
                    <a:pt x="6791" y="58448"/>
                  </a:cubicBezTo>
                  <a:lnTo>
                    <a:pt x="6791" y="28791"/>
                  </a:lnTo>
                  <a:lnTo>
                    <a:pt x="3880" y="28791"/>
                  </a:lnTo>
                  <a:cubicBezTo>
                    <a:pt x="1940" y="28791"/>
                    <a:pt x="0" y="27797"/>
                    <a:pt x="0" y="23848"/>
                  </a:cubicBezTo>
                  <a:cubicBezTo>
                    <a:pt x="0" y="19899"/>
                    <a:pt x="2910" y="18905"/>
                    <a:pt x="3880" y="18905"/>
                  </a:cubicBezTo>
                  <a:lnTo>
                    <a:pt x="6791" y="18905"/>
                  </a:lnTo>
                  <a:lnTo>
                    <a:pt x="6791" y="10014"/>
                  </a:lnTo>
                  <a:cubicBezTo>
                    <a:pt x="6791" y="4077"/>
                    <a:pt x="11641" y="-866"/>
                    <a:pt x="17462" y="128"/>
                  </a:cubicBezTo>
                  <a:cubicBezTo>
                    <a:pt x="22313" y="128"/>
                    <a:pt x="27163" y="5071"/>
                    <a:pt x="27163" y="10014"/>
                  </a:cubicBezTo>
                  <a:lnTo>
                    <a:pt x="27163" y="18905"/>
                  </a:lnTo>
                  <a:lnTo>
                    <a:pt x="35894" y="18905"/>
                  </a:lnTo>
                  <a:cubicBezTo>
                    <a:pt x="37835" y="18905"/>
                    <a:pt x="40745" y="18905"/>
                    <a:pt x="40745" y="23848"/>
                  </a:cubicBezTo>
                  <a:cubicBezTo>
                    <a:pt x="40745" y="27797"/>
                    <a:pt x="37835" y="28791"/>
                    <a:pt x="35894" y="28791"/>
                  </a:cubicBezTo>
                  <a:lnTo>
                    <a:pt x="27163" y="28791"/>
                  </a:lnTo>
                  <a:lnTo>
                    <a:pt x="27163" y="53505"/>
                  </a:lnTo>
                  <a:cubicBezTo>
                    <a:pt x="27163" y="61403"/>
                    <a:pt x="33954" y="65379"/>
                    <a:pt x="40745" y="65379"/>
                  </a:cubicBezTo>
                </a:path>
              </a:pathLst>
            </a:custGeom>
            <a:solidFill>
              <a:srgbClr val="4F2970"/>
            </a:solidFill>
            <a:ln w="0" cap="flat">
              <a:noFill/>
              <a:prstDash val="solid"/>
              <a:miter/>
            </a:ln>
          </p:spPr>
          <p:txBody>
            <a:bodyPr rtlCol="0" anchor="ctr"/>
            <a:lstStyle/>
            <a:p>
              <a:endParaRPr lang="fi-FI" sz="1013"/>
            </a:p>
          </p:txBody>
        </p:sp>
        <p:sp>
          <p:nvSpPr>
            <p:cNvPr id="66" name="Freeform 65">
              <a:extLst>
                <a:ext uri="{FF2B5EF4-FFF2-40B4-BE49-F238E27FC236}">
                  <a16:creationId xmlns:a16="http://schemas.microsoft.com/office/drawing/2014/main" id="{62FD86BB-51AC-2EC4-4F6E-0441729CBEB0}"/>
                </a:ext>
              </a:extLst>
            </p:cNvPr>
            <p:cNvSpPr/>
            <p:nvPr/>
          </p:nvSpPr>
          <p:spPr>
            <a:xfrm>
              <a:off x="2882799" y="6068162"/>
              <a:ext cx="41688" cy="77225"/>
            </a:xfrm>
            <a:custGeom>
              <a:avLst/>
              <a:gdLst>
                <a:gd name="connsiteX0" fmla="*/ 41689 w 41688"/>
                <a:gd name="connsiteY0" fmla="*/ 65353 h 77225"/>
                <a:gd name="connsiteX1" fmla="*/ 41689 w 41688"/>
                <a:gd name="connsiteY1" fmla="*/ 65353 h 77225"/>
                <a:gd name="connsiteX2" fmla="*/ 26167 w 41688"/>
                <a:gd name="connsiteY2" fmla="*/ 77226 h 77225"/>
                <a:gd name="connsiteX3" fmla="*/ 7761 w 41688"/>
                <a:gd name="connsiteY3" fmla="*/ 58448 h 77225"/>
                <a:gd name="connsiteX4" fmla="*/ 6791 w 41688"/>
                <a:gd name="connsiteY4" fmla="*/ 28791 h 77225"/>
                <a:gd name="connsiteX5" fmla="*/ 3880 w 41688"/>
                <a:gd name="connsiteY5" fmla="*/ 28791 h 77225"/>
                <a:gd name="connsiteX6" fmla="*/ 0 w 41688"/>
                <a:gd name="connsiteY6" fmla="*/ 23848 h 77225"/>
                <a:gd name="connsiteX7" fmla="*/ 4851 w 41688"/>
                <a:gd name="connsiteY7" fmla="*/ 18905 h 77225"/>
                <a:gd name="connsiteX8" fmla="*/ 6791 w 41688"/>
                <a:gd name="connsiteY8" fmla="*/ 18905 h 77225"/>
                <a:gd name="connsiteX9" fmla="*/ 6791 w 41688"/>
                <a:gd name="connsiteY9" fmla="*/ 10014 h 77225"/>
                <a:gd name="connsiteX10" fmla="*/ 18432 w 41688"/>
                <a:gd name="connsiteY10" fmla="*/ 128 h 77225"/>
                <a:gd name="connsiteX11" fmla="*/ 28133 w 41688"/>
                <a:gd name="connsiteY11" fmla="*/ 10014 h 77225"/>
                <a:gd name="connsiteX12" fmla="*/ 28133 w 41688"/>
                <a:gd name="connsiteY12" fmla="*/ 18905 h 77225"/>
                <a:gd name="connsiteX13" fmla="*/ 36865 w 41688"/>
                <a:gd name="connsiteY13" fmla="*/ 18905 h 77225"/>
                <a:gd name="connsiteX14" fmla="*/ 40745 w 41688"/>
                <a:gd name="connsiteY14" fmla="*/ 23848 h 77225"/>
                <a:gd name="connsiteX15" fmla="*/ 36865 w 41688"/>
                <a:gd name="connsiteY15" fmla="*/ 28791 h 77225"/>
                <a:gd name="connsiteX16" fmla="*/ 28133 w 41688"/>
                <a:gd name="connsiteY16" fmla="*/ 28791 h 77225"/>
                <a:gd name="connsiteX17" fmla="*/ 28133 w 41688"/>
                <a:gd name="connsiteY17" fmla="*/ 53505 h 77225"/>
                <a:gd name="connsiteX18" fmla="*/ 41689 w 41688"/>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88" h="77225">
                  <a:moveTo>
                    <a:pt x="41689" y="65353"/>
                  </a:moveTo>
                  <a:lnTo>
                    <a:pt x="41689" y="65353"/>
                  </a:lnTo>
                  <a:cubicBezTo>
                    <a:pt x="41689" y="65353"/>
                    <a:pt x="35868" y="77226"/>
                    <a:pt x="26167" y="77226"/>
                  </a:cubicBezTo>
                  <a:cubicBezTo>
                    <a:pt x="17436" y="77226"/>
                    <a:pt x="7761" y="69328"/>
                    <a:pt x="7761" y="58448"/>
                  </a:cubicBezTo>
                  <a:cubicBezTo>
                    <a:pt x="6791" y="58448"/>
                    <a:pt x="6791" y="41632"/>
                    <a:pt x="6791" y="28791"/>
                  </a:cubicBezTo>
                  <a:lnTo>
                    <a:pt x="3880" y="28791"/>
                  </a:lnTo>
                  <a:cubicBezTo>
                    <a:pt x="2910" y="28791"/>
                    <a:pt x="0" y="27797"/>
                    <a:pt x="0" y="23848"/>
                  </a:cubicBezTo>
                  <a:cubicBezTo>
                    <a:pt x="0" y="19899"/>
                    <a:pt x="2910" y="18905"/>
                    <a:pt x="4851" y="18905"/>
                  </a:cubicBezTo>
                  <a:lnTo>
                    <a:pt x="6791" y="18905"/>
                  </a:lnTo>
                  <a:lnTo>
                    <a:pt x="6791" y="10014"/>
                  </a:lnTo>
                  <a:cubicBezTo>
                    <a:pt x="7761" y="4077"/>
                    <a:pt x="12612" y="-866"/>
                    <a:pt x="18432" y="128"/>
                  </a:cubicBezTo>
                  <a:cubicBezTo>
                    <a:pt x="23283" y="128"/>
                    <a:pt x="28133" y="5071"/>
                    <a:pt x="28133" y="10014"/>
                  </a:cubicBezTo>
                  <a:lnTo>
                    <a:pt x="28133" y="18905"/>
                  </a:lnTo>
                  <a:lnTo>
                    <a:pt x="36865" y="18905"/>
                  </a:lnTo>
                  <a:cubicBezTo>
                    <a:pt x="37835" y="18905"/>
                    <a:pt x="40745" y="18905"/>
                    <a:pt x="40745" y="23848"/>
                  </a:cubicBezTo>
                  <a:cubicBezTo>
                    <a:pt x="40745" y="27797"/>
                    <a:pt x="37835" y="28791"/>
                    <a:pt x="36865" y="28791"/>
                  </a:cubicBezTo>
                  <a:lnTo>
                    <a:pt x="28133" y="28791"/>
                  </a:lnTo>
                  <a:lnTo>
                    <a:pt x="28133" y="53505"/>
                  </a:lnTo>
                  <a:cubicBezTo>
                    <a:pt x="28133" y="61403"/>
                    <a:pt x="34924" y="65379"/>
                    <a:pt x="41689" y="65379"/>
                  </a:cubicBezTo>
                </a:path>
              </a:pathLst>
            </a:custGeom>
            <a:solidFill>
              <a:srgbClr val="4F2970"/>
            </a:solidFill>
            <a:ln w="0" cap="flat">
              <a:noFill/>
              <a:prstDash val="solid"/>
              <a:miter/>
            </a:ln>
          </p:spPr>
          <p:txBody>
            <a:bodyPr rtlCol="0" anchor="ctr"/>
            <a:lstStyle/>
            <a:p>
              <a:endParaRPr lang="fi-FI" sz="1013"/>
            </a:p>
          </p:txBody>
        </p:sp>
      </p:grpSp>
      <p:pic>
        <p:nvPicPr>
          <p:cNvPr id="25" name="Picture 24" descr="Icon&#10;&#10;Description automatically generated">
            <a:extLst>
              <a:ext uri="{FF2B5EF4-FFF2-40B4-BE49-F238E27FC236}">
                <a16:creationId xmlns:a16="http://schemas.microsoft.com/office/drawing/2014/main" id="{66DF5695-076C-CA4D-F58E-E8A544C49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39" y="4186048"/>
            <a:ext cx="496568" cy="496569"/>
          </a:xfrm>
          <a:prstGeom prst="rect">
            <a:avLst/>
          </a:prstGeom>
        </p:spPr>
      </p:pic>
      <p:pic>
        <p:nvPicPr>
          <p:cNvPr id="26" name="Picture 25" descr="Logo&#10;&#10;Description automatically generated">
            <a:extLst>
              <a:ext uri="{FF2B5EF4-FFF2-40B4-BE49-F238E27FC236}">
                <a16:creationId xmlns:a16="http://schemas.microsoft.com/office/drawing/2014/main" id="{33703C00-796E-EEE4-7460-0F1ECAE2F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1432" y="4150465"/>
            <a:ext cx="712281" cy="540146"/>
          </a:xfrm>
          <a:prstGeom prst="rect">
            <a:avLst/>
          </a:prstGeom>
        </p:spPr>
      </p:pic>
      <p:pic>
        <p:nvPicPr>
          <p:cNvPr id="27" name="Kuva 26">
            <a:extLst>
              <a:ext uri="{FF2B5EF4-FFF2-40B4-BE49-F238E27FC236}">
                <a16:creationId xmlns:a16="http://schemas.microsoft.com/office/drawing/2014/main" id="{37FBDE50-F7AA-9534-A44B-FFE7F06132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597" y="4163637"/>
            <a:ext cx="419368" cy="491890"/>
          </a:xfrm>
          <a:prstGeom prst="rect">
            <a:avLst/>
          </a:prstGeom>
        </p:spPr>
      </p:pic>
      <p:sp>
        <p:nvSpPr>
          <p:cNvPr id="39" name="Freeform 38">
            <a:extLst>
              <a:ext uri="{FF2B5EF4-FFF2-40B4-BE49-F238E27FC236}">
                <a16:creationId xmlns:a16="http://schemas.microsoft.com/office/drawing/2014/main" id="{C80CF5BC-3617-475D-13E0-A56B7747EB27}"/>
              </a:ext>
            </a:extLst>
          </p:cNvPr>
          <p:cNvSpPr/>
          <p:nvPr/>
        </p:nvSpPr>
        <p:spPr>
          <a:xfrm>
            <a:off x="5329756" y="4183003"/>
            <a:ext cx="317691" cy="490476"/>
          </a:xfrm>
          <a:custGeom>
            <a:avLst/>
            <a:gdLst>
              <a:gd name="connsiteX0" fmla="*/ 422734 w 423588"/>
              <a:gd name="connsiteY0" fmla="*/ -400 h 653968"/>
              <a:gd name="connsiteX1" fmla="*/ 233893 w 423588"/>
              <a:gd name="connsiteY1" fmla="*/ 36323 h 653968"/>
              <a:gd name="connsiteX2" fmla="*/ 110616 w 423588"/>
              <a:gd name="connsiteY2" fmla="*/ 253824 h 653968"/>
              <a:gd name="connsiteX3" fmla="*/ 110791 w 423588"/>
              <a:gd name="connsiteY3" fmla="*/ 364084 h 653968"/>
              <a:gd name="connsiteX4" fmla="*/ 22523 w 423588"/>
              <a:gd name="connsiteY4" fmla="*/ 454358 h 653968"/>
              <a:gd name="connsiteX5" fmla="*/ 23827 w 423588"/>
              <a:gd name="connsiteY5" fmla="*/ 552702 h 653968"/>
              <a:gd name="connsiteX6" fmla="*/ 210828 w 423588"/>
              <a:gd name="connsiteY6" fmla="*/ 399378 h 653968"/>
              <a:gd name="connsiteX7" fmla="*/ 210549 w 423588"/>
              <a:gd name="connsiteY7" fmla="*/ 281503 h 653968"/>
              <a:gd name="connsiteX8" fmla="*/ 399877 w 423588"/>
              <a:gd name="connsiteY8" fmla="*/ 100187 h 653968"/>
              <a:gd name="connsiteX9" fmla="*/ 399251 w 423588"/>
              <a:gd name="connsiteY9" fmla="*/ 197395 h 653968"/>
              <a:gd name="connsiteX10" fmla="*/ 311729 w 423588"/>
              <a:gd name="connsiteY10" fmla="*/ 322295 h 653968"/>
              <a:gd name="connsiteX11" fmla="*/ 311380 w 423588"/>
              <a:gd name="connsiteY11" fmla="*/ 401162 h 653968"/>
              <a:gd name="connsiteX12" fmla="*/ 220374 w 423588"/>
              <a:gd name="connsiteY12" fmla="*/ 593731 h 653968"/>
              <a:gd name="connsiteX13" fmla="*/ -855 w 423588"/>
              <a:gd name="connsiteY13" fmla="*/ 653101 h 6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588" h="653968">
                <a:moveTo>
                  <a:pt x="422734" y="-400"/>
                </a:moveTo>
                <a:cubicBezTo>
                  <a:pt x="322878" y="143"/>
                  <a:pt x="285528" y="5390"/>
                  <a:pt x="233893" y="36323"/>
                </a:cubicBezTo>
                <a:cubicBezTo>
                  <a:pt x="159778" y="80759"/>
                  <a:pt x="114853" y="151843"/>
                  <a:pt x="110616" y="253824"/>
                </a:cubicBezTo>
                <a:lnTo>
                  <a:pt x="110791" y="364084"/>
                </a:lnTo>
                <a:cubicBezTo>
                  <a:pt x="110972" y="425453"/>
                  <a:pt x="101509" y="449871"/>
                  <a:pt x="22523" y="454358"/>
                </a:cubicBezTo>
                <a:lnTo>
                  <a:pt x="23827" y="552702"/>
                </a:lnTo>
                <a:cubicBezTo>
                  <a:pt x="144622" y="556207"/>
                  <a:pt x="199330" y="493011"/>
                  <a:pt x="210828" y="399378"/>
                </a:cubicBezTo>
                <a:lnTo>
                  <a:pt x="210549" y="281503"/>
                </a:lnTo>
                <a:cubicBezTo>
                  <a:pt x="207204" y="147202"/>
                  <a:pt x="308593" y="96369"/>
                  <a:pt x="399877" y="100187"/>
                </a:cubicBezTo>
                <a:lnTo>
                  <a:pt x="399251" y="197395"/>
                </a:lnTo>
                <a:cubicBezTo>
                  <a:pt x="305109" y="198329"/>
                  <a:pt x="312217" y="262165"/>
                  <a:pt x="311729" y="322295"/>
                </a:cubicBezTo>
                <a:lnTo>
                  <a:pt x="311380" y="401162"/>
                </a:lnTo>
                <a:cubicBezTo>
                  <a:pt x="302740" y="502286"/>
                  <a:pt x="278769" y="542605"/>
                  <a:pt x="220374" y="593731"/>
                </a:cubicBezTo>
                <a:cubicBezTo>
                  <a:pt x="142309" y="662146"/>
                  <a:pt x="41352" y="653282"/>
                  <a:pt x="-855" y="653101"/>
                </a:cubicBezTo>
              </a:path>
            </a:pathLst>
          </a:custGeom>
          <a:noFill/>
          <a:ln w="45946" cap="flat">
            <a:solidFill>
              <a:srgbClr val="00AA46"/>
            </a:solid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04B26372-D644-C6C1-4B92-693683C79478}"/>
              </a:ext>
            </a:extLst>
          </p:cNvPr>
          <p:cNvSpPr/>
          <p:nvPr/>
        </p:nvSpPr>
        <p:spPr>
          <a:xfrm>
            <a:off x="5329636" y="4165562"/>
            <a:ext cx="1061" cy="1061"/>
          </a:xfrm>
          <a:custGeom>
            <a:avLst/>
            <a:gdLst/>
            <a:ahLst/>
            <a:cxnLst/>
            <a:rect l="l" t="t" r="r" b="b"/>
            <a:pathLst>
              <a:path w="1414" h="1414"/>
            </a:pathLst>
          </a:custGeom>
          <a:solidFill>
            <a:srgbClr val="000000"/>
          </a:solidFill>
          <a:ln w="1397" cap="flat">
            <a:noFill/>
            <a:prstDash val="solid"/>
            <a:miter/>
          </a:ln>
        </p:spPr>
        <p:txBody>
          <a:bodyPr rtlCol="0" anchor="ctr"/>
          <a:lstStyle/>
          <a:p>
            <a:endParaRPr lang="fi-FI" sz="1013"/>
          </a:p>
        </p:txBody>
      </p:sp>
      <p:pic>
        <p:nvPicPr>
          <p:cNvPr id="29" name="Kuva 68">
            <a:extLst>
              <a:ext uri="{FF2B5EF4-FFF2-40B4-BE49-F238E27FC236}">
                <a16:creationId xmlns:a16="http://schemas.microsoft.com/office/drawing/2014/main" id="{3F4E60C2-B8E7-DD86-B4A1-A5923D9378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2104" y="4208395"/>
            <a:ext cx="436444" cy="498791"/>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E601F94E-965D-9653-0D89-523B80E56D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4538" y="4328675"/>
            <a:ext cx="875837" cy="276582"/>
          </a:xfrm>
          <a:prstGeom prst="rect">
            <a:avLst/>
          </a:prstGeom>
        </p:spPr>
      </p:pic>
      <p:pic>
        <p:nvPicPr>
          <p:cNvPr id="31" name="Picture 30" descr="Logo&#10;&#10;Description automatically generated">
            <a:extLst>
              <a:ext uri="{FF2B5EF4-FFF2-40B4-BE49-F238E27FC236}">
                <a16:creationId xmlns:a16="http://schemas.microsoft.com/office/drawing/2014/main" id="{962573F0-8003-6AED-7B62-631836B1D7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4547" y="4333825"/>
            <a:ext cx="742381" cy="271433"/>
          </a:xfrm>
          <a:prstGeom prst="rect">
            <a:avLst/>
          </a:prstGeom>
        </p:spPr>
      </p:pic>
      <p:pic>
        <p:nvPicPr>
          <p:cNvPr id="32" name="Graphic 31">
            <a:extLst>
              <a:ext uri="{FF2B5EF4-FFF2-40B4-BE49-F238E27FC236}">
                <a16:creationId xmlns:a16="http://schemas.microsoft.com/office/drawing/2014/main" id="{842FB3D9-F57E-2F9C-65EF-478D4AD9F707}"/>
              </a:ext>
            </a:extLst>
          </p:cNvPr>
          <p:cNvPicPr>
            <a:picLocks noChangeAspect="1"/>
          </p:cNvPicPr>
          <p:nvPr/>
        </p:nvPicPr>
        <p:blipFill>
          <a:blip r:embed="rId9">
            <a:extLst>
              <a:ext uri="{96DAC541-7B7A-43D3-8B79-37D633B846F1}">
                <asvg:svgBlip xmlns:asvg="http://schemas.microsoft.com/office/drawing/2016/SVG/main" r:embed="rId10"/>
              </a:ext>
            </a:extLst>
          </a:blip>
          <a:srcRect l="7609"/>
          <a:stretch/>
        </p:blipFill>
        <p:spPr>
          <a:xfrm>
            <a:off x="1" y="360002"/>
            <a:ext cx="1414922" cy="365142"/>
          </a:xfrm>
          <a:prstGeom prst="rect">
            <a:avLst/>
          </a:prstGeom>
        </p:spPr>
      </p:pic>
      <p:pic>
        <p:nvPicPr>
          <p:cNvPr id="6" name="Picture Placeholder 5">
            <a:extLst>
              <a:ext uri="{FF2B5EF4-FFF2-40B4-BE49-F238E27FC236}">
                <a16:creationId xmlns:a16="http://schemas.microsoft.com/office/drawing/2014/main" id="{AE3A0AA2-1BDD-09E4-79DB-0D13EAB639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Rounded Rectangle 80">
            <a:extLst>
              <a:ext uri="{FF2B5EF4-FFF2-40B4-BE49-F238E27FC236}">
                <a16:creationId xmlns:a16="http://schemas.microsoft.com/office/drawing/2014/main" id="{F0B3A8F6-0BCC-0653-2DE5-E71B5B416725}"/>
              </a:ext>
            </a:extLst>
          </p:cNvPr>
          <p:cNvSpPr/>
          <p:nvPr userDrawn="1"/>
        </p:nvSpPr>
        <p:spPr>
          <a:xfrm>
            <a:off x="445097" y="4115337"/>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2000" rIns="0" bIns="36000" rtlCol="0" anchor="t"/>
          <a:lstStyle/>
          <a:p>
            <a:pPr algn="ctr"/>
            <a:endParaRPr lang="en-GB" sz="900">
              <a:solidFill>
                <a:schemeClr val="accent1"/>
              </a:solidFill>
            </a:endParaRPr>
          </a:p>
        </p:txBody>
      </p:sp>
      <p:grpSp>
        <p:nvGrpSpPr>
          <p:cNvPr id="24" name="Graphic 20">
            <a:extLst>
              <a:ext uri="{FF2B5EF4-FFF2-40B4-BE49-F238E27FC236}">
                <a16:creationId xmlns:a16="http://schemas.microsoft.com/office/drawing/2014/main" id="{9D7C516D-8FE6-09A3-7286-CFAE485AAE94}"/>
              </a:ext>
            </a:extLst>
          </p:cNvPr>
          <p:cNvGrpSpPr/>
          <p:nvPr userDrawn="1"/>
        </p:nvGrpSpPr>
        <p:grpSpPr>
          <a:xfrm>
            <a:off x="734307" y="4263531"/>
            <a:ext cx="574273" cy="343729"/>
            <a:chOff x="2099544" y="2247956"/>
            <a:chExt cx="680300" cy="407191"/>
          </a:xfrm>
        </p:grpSpPr>
        <p:sp>
          <p:nvSpPr>
            <p:cNvPr id="28" name="Freeform: Shape 22">
              <a:extLst>
                <a:ext uri="{FF2B5EF4-FFF2-40B4-BE49-F238E27FC236}">
                  <a16:creationId xmlns:a16="http://schemas.microsoft.com/office/drawing/2014/main" id="{1CA47B12-5C50-6DD5-4D88-B0F0A4F8FDFE}"/>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sz="2400"/>
            </a:p>
          </p:txBody>
        </p:sp>
        <p:sp>
          <p:nvSpPr>
            <p:cNvPr id="33" name="Freeform: Shape 23">
              <a:extLst>
                <a:ext uri="{FF2B5EF4-FFF2-40B4-BE49-F238E27FC236}">
                  <a16:creationId xmlns:a16="http://schemas.microsoft.com/office/drawing/2014/main" id="{B2C6AE35-12AD-74E4-C757-F8D4F28BDD80}"/>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sz="2400"/>
            </a:p>
          </p:txBody>
        </p:sp>
        <p:sp>
          <p:nvSpPr>
            <p:cNvPr id="37" name="Freeform: Shape 24">
              <a:extLst>
                <a:ext uri="{FF2B5EF4-FFF2-40B4-BE49-F238E27FC236}">
                  <a16:creationId xmlns:a16="http://schemas.microsoft.com/office/drawing/2014/main" id="{450C6028-74B7-D929-9BCA-394CC9C3CA6F}"/>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sz="2400"/>
            </a:p>
          </p:txBody>
        </p:sp>
        <p:sp>
          <p:nvSpPr>
            <p:cNvPr id="38" name="Freeform: Shape 25">
              <a:extLst>
                <a:ext uri="{FF2B5EF4-FFF2-40B4-BE49-F238E27FC236}">
                  <a16:creationId xmlns:a16="http://schemas.microsoft.com/office/drawing/2014/main" id="{73024F16-0587-22E8-5036-F428E5401B41}"/>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sz="2400"/>
            </a:p>
          </p:txBody>
        </p:sp>
        <p:sp>
          <p:nvSpPr>
            <p:cNvPr id="67" name="Freeform: Shape 26">
              <a:extLst>
                <a:ext uri="{FF2B5EF4-FFF2-40B4-BE49-F238E27FC236}">
                  <a16:creationId xmlns:a16="http://schemas.microsoft.com/office/drawing/2014/main" id="{1325C38E-D887-F034-C538-17AC8804BD6B}"/>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sz="2400"/>
            </a:p>
          </p:txBody>
        </p:sp>
        <p:sp>
          <p:nvSpPr>
            <p:cNvPr id="68" name="Freeform: Shape 27">
              <a:extLst>
                <a:ext uri="{FF2B5EF4-FFF2-40B4-BE49-F238E27FC236}">
                  <a16:creationId xmlns:a16="http://schemas.microsoft.com/office/drawing/2014/main" id="{B5AA1DD7-DF65-E547-BE2C-2AC565E980D7}"/>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sz="2400"/>
            </a:p>
          </p:txBody>
        </p:sp>
        <p:sp>
          <p:nvSpPr>
            <p:cNvPr id="69" name="Freeform: Shape 28">
              <a:extLst>
                <a:ext uri="{FF2B5EF4-FFF2-40B4-BE49-F238E27FC236}">
                  <a16:creationId xmlns:a16="http://schemas.microsoft.com/office/drawing/2014/main" id="{AE211F76-7D70-4FF9-A65C-A2AF976C02FC}"/>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sz="2400"/>
            </a:p>
          </p:txBody>
        </p:sp>
        <p:sp>
          <p:nvSpPr>
            <p:cNvPr id="70" name="Freeform: Shape 29">
              <a:extLst>
                <a:ext uri="{FF2B5EF4-FFF2-40B4-BE49-F238E27FC236}">
                  <a16:creationId xmlns:a16="http://schemas.microsoft.com/office/drawing/2014/main" id="{114958A4-653C-F0CA-50CA-01D2DA889CEB}"/>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sz="2400"/>
            </a:p>
          </p:txBody>
        </p:sp>
        <p:sp>
          <p:nvSpPr>
            <p:cNvPr id="71" name="Freeform: Shape 30">
              <a:extLst>
                <a:ext uri="{FF2B5EF4-FFF2-40B4-BE49-F238E27FC236}">
                  <a16:creationId xmlns:a16="http://schemas.microsoft.com/office/drawing/2014/main" id="{3F214133-5C14-F740-6296-9D7F8CEEC071}"/>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sz="2400"/>
            </a:p>
          </p:txBody>
        </p:sp>
        <p:sp>
          <p:nvSpPr>
            <p:cNvPr id="72" name="Freeform: Shape 34">
              <a:extLst>
                <a:ext uri="{FF2B5EF4-FFF2-40B4-BE49-F238E27FC236}">
                  <a16:creationId xmlns:a16="http://schemas.microsoft.com/office/drawing/2014/main" id="{FEBFF3DD-FC75-700A-A36E-39843278EA02}"/>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sz="2400"/>
            </a:p>
          </p:txBody>
        </p:sp>
        <p:sp>
          <p:nvSpPr>
            <p:cNvPr id="73" name="Freeform: Shape 35">
              <a:extLst>
                <a:ext uri="{FF2B5EF4-FFF2-40B4-BE49-F238E27FC236}">
                  <a16:creationId xmlns:a16="http://schemas.microsoft.com/office/drawing/2014/main" id="{C61DC284-391A-559C-0E9F-B740BCE7EDCA}"/>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sz="2400"/>
            </a:p>
          </p:txBody>
        </p:sp>
        <p:sp>
          <p:nvSpPr>
            <p:cNvPr id="74" name="Freeform: Shape 36">
              <a:extLst>
                <a:ext uri="{FF2B5EF4-FFF2-40B4-BE49-F238E27FC236}">
                  <a16:creationId xmlns:a16="http://schemas.microsoft.com/office/drawing/2014/main" id="{715926B8-95D3-ABAA-E51E-A5DFC7FC280F}"/>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sz="2400"/>
            </a:p>
          </p:txBody>
        </p:sp>
      </p:grpSp>
      <p:pic>
        <p:nvPicPr>
          <p:cNvPr id="75" name="Picture 74" descr="Icon&#10;&#10;Description automatically generated">
            <a:extLst>
              <a:ext uri="{FF2B5EF4-FFF2-40B4-BE49-F238E27FC236}">
                <a16:creationId xmlns:a16="http://schemas.microsoft.com/office/drawing/2014/main" id="{265191A6-AE9C-49EB-75FB-8274A1A26C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43838" y="4186048"/>
            <a:ext cx="496568" cy="496568"/>
          </a:xfrm>
          <a:prstGeom prst="rect">
            <a:avLst/>
          </a:prstGeom>
        </p:spPr>
      </p:pic>
      <p:pic>
        <p:nvPicPr>
          <p:cNvPr id="76" name="Picture 75" descr="Logo&#10;&#10;Description automatically generated">
            <a:extLst>
              <a:ext uri="{FF2B5EF4-FFF2-40B4-BE49-F238E27FC236}">
                <a16:creationId xmlns:a16="http://schemas.microsoft.com/office/drawing/2014/main" id="{80C3CA82-E8E8-CA79-8FA7-618267E81D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1430" y="4150464"/>
            <a:ext cx="712281" cy="540146"/>
          </a:xfrm>
          <a:prstGeom prst="rect">
            <a:avLst/>
          </a:prstGeom>
        </p:spPr>
      </p:pic>
      <p:pic>
        <p:nvPicPr>
          <p:cNvPr id="77" name="Kuva 26">
            <a:extLst>
              <a:ext uri="{FF2B5EF4-FFF2-40B4-BE49-F238E27FC236}">
                <a16:creationId xmlns:a16="http://schemas.microsoft.com/office/drawing/2014/main" id="{CE952724-0626-54AE-BEA3-E7E26D48D4B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572596" y="4163636"/>
            <a:ext cx="419368" cy="491890"/>
          </a:xfrm>
          <a:prstGeom prst="rect">
            <a:avLst/>
          </a:prstGeom>
        </p:spPr>
      </p:pic>
      <p:pic>
        <p:nvPicPr>
          <p:cNvPr id="78" name="Kuva 68">
            <a:extLst>
              <a:ext uri="{FF2B5EF4-FFF2-40B4-BE49-F238E27FC236}">
                <a16:creationId xmlns:a16="http://schemas.microsoft.com/office/drawing/2014/main" id="{F51D6F67-5C1B-4433-8AA0-81FD141C69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022104" y="4208392"/>
            <a:ext cx="436444" cy="498791"/>
          </a:xfrm>
          <a:prstGeom prst="rect">
            <a:avLst/>
          </a:prstGeom>
        </p:spPr>
      </p:pic>
      <p:pic>
        <p:nvPicPr>
          <p:cNvPr id="79" name="Picture 78" descr="A picture containing text, clipart&#10;&#10;Description automatically generated">
            <a:extLst>
              <a:ext uri="{FF2B5EF4-FFF2-40B4-BE49-F238E27FC236}">
                <a16:creationId xmlns:a16="http://schemas.microsoft.com/office/drawing/2014/main" id="{B6A60916-5CB8-2600-F29C-BFC511A4E1E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04535" y="4328674"/>
            <a:ext cx="875837" cy="276581"/>
          </a:xfrm>
          <a:prstGeom prst="rect">
            <a:avLst/>
          </a:prstGeom>
        </p:spPr>
      </p:pic>
      <p:pic>
        <p:nvPicPr>
          <p:cNvPr id="80" name="Picture 79" descr="Logo&#10;&#10;Description automatically generated">
            <a:extLst>
              <a:ext uri="{FF2B5EF4-FFF2-40B4-BE49-F238E27FC236}">
                <a16:creationId xmlns:a16="http://schemas.microsoft.com/office/drawing/2014/main" id="{7E77FC46-B93D-9916-2694-F91A6855166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14544" y="4333822"/>
            <a:ext cx="742381" cy="271433"/>
          </a:xfrm>
          <a:prstGeom prst="rect">
            <a:avLst/>
          </a:prstGeom>
        </p:spPr>
      </p:pic>
      <p:pic>
        <p:nvPicPr>
          <p:cNvPr id="81" name="Graphic 80">
            <a:extLst>
              <a:ext uri="{FF2B5EF4-FFF2-40B4-BE49-F238E27FC236}">
                <a16:creationId xmlns:a16="http://schemas.microsoft.com/office/drawing/2014/main" id="{3C9B57CA-4714-A69C-0AC7-4ABD51949ABF}"/>
              </a:ext>
            </a:extLst>
          </p:cNvPr>
          <p:cNvPicPr>
            <a:picLocks noChangeAspect="1"/>
          </p:cNvPicPr>
          <p:nvPr userDrawn="1"/>
        </p:nvPicPr>
        <p:blipFill>
          <a:blip r:embed="rId9">
            <a:extLst>
              <a:ext uri="{96DAC541-7B7A-43D3-8B79-37D633B846F1}">
                <asvg:svgBlip xmlns:asvg="http://schemas.microsoft.com/office/drawing/2016/SVG/main" r:embed="rId10"/>
              </a:ext>
            </a:extLst>
          </a:blip>
          <a:srcRect l="7609"/>
          <a:stretch/>
        </p:blipFill>
        <p:spPr>
          <a:xfrm>
            <a:off x="0" y="360001"/>
            <a:ext cx="1414922" cy="365143"/>
          </a:xfrm>
          <a:prstGeom prst="rect">
            <a:avLst/>
          </a:prstGeom>
        </p:spPr>
      </p:pic>
    </p:spTree>
    <p:extLst>
      <p:ext uri="{BB962C8B-B14F-4D97-AF65-F5344CB8AC3E}">
        <p14:creationId xmlns:p14="http://schemas.microsoft.com/office/powerpoint/2010/main" val="13856655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cSld name="Three Columns 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E1A8D0-3ECA-A420-631B-8284B6A5F0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596"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FI" smtClean="0"/>
              <a:t>‹#›</a:t>
            </a:fld>
            <a:endParaRPr lang="en-FI"/>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5" y="339729"/>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6"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39" indent="-175439">
              <a:spcBef>
                <a:spcPts val="0"/>
              </a:spcBef>
              <a:buClr>
                <a:schemeClr val="accent1"/>
              </a:buClr>
              <a:buFont typeface="Arial" panose="020B0604020202020204" pitchFamily="34" charset="0"/>
              <a:buChar char="•"/>
              <a:tabLst/>
              <a:defRPr sz="1103"/>
            </a:lvl2pPr>
            <a:lvl3pPr marL="268988" indent="-188054">
              <a:spcBef>
                <a:spcPts val="0"/>
              </a:spcBef>
              <a:buClr>
                <a:schemeClr val="accent1"/>
              </a:buClr>
              <a:buFont typeface="Arial" panose="020B0604020202020204" pitchFamily="34" charset="0"/>
              <a:buChar char="•"/>
              <a:tabLst/>
              <a:defRPr sz="1103"/>
            </a:lvl3pPr>
            <a:lvl4pPr marL="338020" indent="-188054">
              <a:spcBef>
                <a:spcPts val="0"/>
              </a:spcBef>
              <a:buClr>
                <a:schemeClr val="accent1"/>
              </a:buClr>
              <a:buFont typeface="Arial" panose="020B0604020202020204" pitchFamily="34" charset="0"/>
              <a:buChar char="•"/>
              <a:tabLst/>
              <a:defRPr sz="1103"/>
            </a:lvl4pPr>
            <a:lvl5pPr marL="399910" indent="-188054">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3" name="Graphic 2">
            <a:extLst>
              <a:ext uri="{FF2B5EF4-FFF2-40B4-BE49-F238E27FC236}">
                <a16:creationId xmlns:a16="http://schemas.microsoft.com/office/drawing/2014/main" id="{2679946D-D76E-87CE-BBF7-CE4495487661}"/>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26" name="Tekstin paikkamerkki 13">
            <a:extLst>
              <a:ext uri="{FF2B5EF4-FFF2-40B4-BE49-F238E27FC236}">
                <a16:creationId xmlns:a16="http://schemas.microsoft.com/office/drawing/2014/main" id="{02FAD30E-5228-D9A1-E1CD-F13B32706B86}"/>
              </a:ext>
            </a:extLst>
          </p:cNvPr>
          <p:cNvSpPr>
            <a:spLocks noGrp="1"/>
          </p:cNvSpPr>
          <p:nvPr>
            <p:ph type="body" sz="quarter" idx="31" hasCustomPrompt="1"/>
          </p:nvPr>
        </p:nvSpPr>
        <p:spPr>
          <a:xfrm>
            <a:off x="392076" y="1603997"/>
            <a:ext cx="8325250" cy="491272"/>
          </a:xfrm>
        </p:spPr>
        <p:txBody>
          <a:bodyPr tIns="0" anchor="t" anchorCtr="0"/>
          <a:lstStyle>
            <a:lvl1pPr marL="0" indent="0" algn="ctr">
              <a:lnSpc>
                <a:spcPct val="80000"/>
              </a:lnSpc>
              <a:spcBef>
                <a:spcPts val="0"/>
              </a:spcBef>
              <a:buNone/>
              <a:defRPr lang="en-GB" sz="1350" b="1" kern="1200" noProof="0" dirty="0">
                <a:solidFill>
                  <a:srgbClr val="FFFFFF"/>
                </a:solidFill>
                <a:latin typeface="+mn-lt"/>
                <a:ea typeface="+mn-ea"/>
                <a:cs typeface="+mn-cs"/>
              </a:defRPr>
            </a:lvl1pPr>
          </a:lstStyle>
          <a:p>
            <a:pPr lvl="0"/>
            <a:r>
              <a:rPr lang="en-GB" noProof="0"/>
              <a:t>Add text here</a:t>
            </a:r>
          </a:p>
        </p:txBody>
      </p:sp>
      <p:sp>
        <p:nvSpPr>
          <p:cNvPr id="31" name="Tekstin paikkamerkki 19">
            <a:extLst>
              <a:ext uri="{FF2B5EF4-FFF2-40B4-BE49-F238E27FC236}">
                <a16:creationId xmlns:a16="http://schemas.microsoft.com/office/drawing/2014/main" id="{C2BB0FE1-D767-21A8-8A23-26B00F09ED98}"/>
              </a:ext>
            </a:extLst>
          </p:cNvPr>
          <p:cNvSpPr>
            <a:spLocks noGrp="1"/>
          </p:cNvSpPr>
          <p:nvPr>
            <p:ph type="body" sz="quarter" idx="14" hasCustomPrompt="1"/>
          </p:nvPr>
        </p:nvSpPr>
        <p:spPr>
          <a:xfrm>
            <a:off x="392083"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5" indent="0" algn="ctr">
              <a:spcBef>
                <a:spcPts val="0"/>
              </a:spcBef>
              <a:buClr>
                <a:srgbClr val="7F3C00"/>
              </a:buClr>
              <a:buFont typeface="Arial" panose="020B0604020202020204" pitchFamily="34" charset="0"/>
              <a:buNone/>
              <a:tabLst/>
              <a:defRPr sz="1200" b="0">
                <a:solidFill>
                  <a:schemeClr val="bg1"/>
                </a:solidFill>
              </a:defRPr>
            </a:lvl3pPr>
            <a:lvl4pPr marL="149966" indent="0" algn="ctr">
              <a:spcBef>
                <a:spcPts val="0"/>
              </a:spcBef>
              <a:buClr>
                <a:srgbClr val="7F3C00"/>
              </a:buClr>
              <a:buFont typeface="Arial" panose="020B0604020202020204" pitchFamily="34" charset="0"/>
              <a:buNone/>
              <a:tabLst/>
              <a:defRPr sz="1200" b="0">
                <a:solidFill>
                  <a:schemeClr val="bg1"/>
                </a:solidFill>
              </a:defRPr>
            </a:lvl4pPr>
            <a:lvl5pPr marL="211857"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2" name="Tekstin paikkamerkki 13">
            <a:extLst>
              <a:ext uri="{FF2B5EF4-FFF2-40B4-BE49-F238E27FC236}">
                <a16:creationId xmlns:a16="http://schemas.microsoft.com/office/drawing/2014/main" id="{13F73807-7581-8FB1-4746-9CBDBAEAEAAF}"/>
              </a:ext>
            </a:extLst>
          </p:cNvPr>
          <p:cNvSpPr>
            <a:spLocks noGrp="1"/>
          </p:cNvSpPr>
          <p:nvPr>
            <p:ph type="body" sz="quarter" idx="30" hasCustomPrompt="1"/>
          </p:nvPr>
        </p:nvSpPr>
        <p:spPr>
          <a:xfrm>
            <a:off x="39207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3" name="Tekstin paikkamerkki 19">
            <a:extLst>
              <a:ext uri="{FF2B5EF4-FFF2-40B4-BE49-F238E27FC236}">
                <a16:creationId xmlns:a16="http://schemas.microsoft.com/office/drawing/2014/main" id="{DB24346E-FF98-5951-C456-CB19EE64BC4C}"/>
              </a:ext>
            </a:extLst>
          </p:cNvPr>
          <p:cNvSpPr>
            <a:spLocks noGrp="1"/>
          </p:cNvSpPr>
          <p:nvPr>
            <p:ph type="body" sz="quarter" idx="32" hasCustomPrompt="1"/>
          </p:nvPr>
        </p:nvSpPr>
        <p:spPr>
          <a:xfrm>
            <a:off x="3222372"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5" indent="0" algn="ctr">
              <a:spcBef>
                <a:spcPts val="0"/>
              </a:spcBef>
              <a:buClr>
                <a:srgbClr val="7F3C00"/>
              </a:buClr>
              <a:buFont typeface="Arial" panose="020B0604020202020204" pitchFamily="34" charset="0"/>
              <a:buNone/>
              <a:tabLst/>
              <a:defRPr sz="1200" b="0">
                <a:solidFill>
                  <a:schemeClr val="bg1"/>
                </a:solidFill>
              </a:defRPr>
            </a:lvl3pPr>
            <a:lvl4pPr marL="149966" indent="0" algn="ctr">
              <a:spcBef>
                <a:spcPts val="0"/>
              </a:spcBef>
              <a:buClr>
                <a:srgbClr val="7F3C00"/>
              </a:buClr>
              <a:buFont typeface="Arial" panose="020B0604020202020204" pitchFamily="34" charset="0"/>
              <a:buNone/>
              <a:tabLst/>
              <a:defRPr sz="1200" b="0">
                <a:solidFill>
                  <a:schemeClr val="bg1"/>
                </a:solidFill>
              </a:defRPr>
            </a:lvl4pPr>
            <a:lvl5pPr marL="211857"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86C946A7-6624-52B8-C36E-0BBF9B2A22B4}"/>
              </a:ext>
            </a:extLst>
          </p:cNvPr>
          <p:cNvSpPr>
            <a:spLocks noGrp="1"/>
          </p:cNvSpPr>
          <p:nvPr>
            <p:ph type="body" sz="quarter" idx="33" hasCustomPrompt="1"/>
          </p:nvPr>
        </p:nvSpPr>
        <p:spPr>
          <a:xfrm>
            <a:off x="322236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5" name="Tekstin paikkamerkki 19">
            <a:extLst>
              <a:ext uri="{FF2B5EF4-FFF2-40B4-BE49-F238E27FC236}">
                <a16:creationId xmlns:a16="http://schemas.microsoft.com/office/drawing/2014/main" id="{1266CD1B-D585-04F2-8624-B5B1E737240A}"/>
              </a:ext>
            </a:extLst>
          </p:cNvPr>
          <p:cNvSpPr>
            <a:spLocks noGrp="1"/>
          </p:cNvSpPr>
          <p:nvPr>
            <p:ph type="body" sz="quarter" idx="34" hasCustomPrompt="1"/>
          </p:nvPr>
        </p:nvSpPr>
        <p:spPr>
          <a:xfrm>
            <a:off x="6052657"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5" indent="0" algn="ctr">
              <a:spcBef>
                <a:spcPts val="0"/>
              </a:spcBef>
              <a:buClr>
                <a:srgbClr val="7F3C00"/>
              </a:buClr>
              <a:buFont typeface="Arial" panose="020B0604020202020204" pitchFamily="34" charset="0"/>
              <a:buNone/>
              <a:tabLst/>
              <a:defRPr sz="1200" b="0">
                <a:solidFill>
                  <a:schemeClr val="bg1"/>
                </a:solidFill>
              </a:defRPr>
            </a:lvl3pPr>
            <a:lvl4pPr marL="149966" indent="0" algn="ctr">
              <a:spcBef>
                <a:spcPts val="0"/>
              </a:spcBef>
              <a:buClr>
                <a:srgbClr val="7F3C00"/>
              </a:buClr>
              <a:buFont typeface="Arial" panose="020B0604020202020204" pitchFamily="34" charset="0"/>
              <a:buNone/>
              <a:tabLst/>
              <a:defRPr sz="1200" b="0">
                <a:solidFill>
                  <a:schemeClr val="bg1"/>
                </a:solidFill>
              </a:defRPr>
            </a:lvl4pPr>
            <a:lvl5pPr marL="211857"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6" name="Tekstin paikkamerkki 13">
            <a:extLst>
              <a:ext uri="{FF2B5EF4-FFF2-40B4-BE49-F238E27FC236}">
                <a16:creationId xmlns:a16="http://schemas.microsoft.com/office/drawing/2014/main" id="{A63FFB02-99C5-6916-3B18-7BA33E6D7B9A}"/>
              </a:ext>
            </a:extLst>
          </p:cNvPr>
          <p:cNvSpPr>
            <a:spLocks noGrp="1"/>
          </p:cNvSpPr>
          <p:nvPr>
            <p:ph type="body" sz="quarter" idx="35" hasCustomPrompt="1"/>
          </p:nvPr>
        </p:nvSpPr>
        <p:spPr>
          <a:xfrm>
            <a:off x="6052653"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7" name="Rectangle: Rounded Corners 5">
            <a:extLst>
              <a:ext uri="{FF2B5EF4-FFF2-40B4-BE49-F238E27FC236}">
                <a16:creationId xmlns:a16="http://schemas.microsoft.com/office/drawing/2014/main" id="{7AE939D8-7893-3033-7396-353028036ADF}"/>
              </a:ext>
            </a:extLst>
          </p:cNvPr>
          <p:cNvSpPr/>
          <p:nvPr/>
        </p:nvSpPr>
        <p:spPr>
          <a:xfrm>
            <a:off x="411922" y="4134620"/>
            <a:ext cx="2873415" cy="796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a:solidFill>
                <a:schemeClr val="bg1"/>
              </a:solidFill>
            </a:endParaRPr>
          </a:p>
        </p:txBody>
      </p:sp>
      <p:pic>
        <p:nvPicPr>
          <p:cNvPr id="40" name="Picture 39" descr="A logo with text on it&#10;&#10;AI-generated content may be incorrect.">
            <a:extLst>
              <a:ext uri="{FF2B5EF4-FFF2-40B4-BE49-F238E27FC236}">
                <a16:creationId xmlns:a16="http://schemas.microsoft.com/office/drawing/2014/main" id="{69C5A150-6808-D874-F657-6CABABBD7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281" y="4188209"/>
            <a:ext cx="1202764" cy="689585"/>
          </a:xfrm>
          <a:prstGeom prst="rect">
            <a:avLst/>
          </a:prstGeom>
        </p:spPr>
      </p:pic>
      <p:pic>
        <p:nvPicPr>
          <p:cNvPr id="41" name="Kuva 3" descr="Kuva, joka sisältää kohteen teksti, Fontti, logo, Grafiikka&#10;&#10;Tekoälyn luoma sisältö voi olla virheellistä.">
            <a:extLst>
              <a:ext uri="{FF2B5EF4-FFF2-40B4-BE49-F238E27FC236}">
                <a16:creationId xmlns:a16="http://schemas.microsoft.com/office/drawing/2014/main" id="{3244C777-5DFC-198A-F25C-87CE3DEB0C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1911" y="4193452"/>
            <a:ext cx="674892" cy="689582"/>
          </a:xfrm>
          <a:prstGeom prst="rect">
            <a:avLst/>
          </a:prstGeom>
        </p:spPr>
      </p:pic>
      <p:pic>
        <p:nvPicPr>
          <p:cNvPr id="7" name="Picture 2">
            <a:extLst>
              <a:ext uri="{FF2B5EF4-FFF2-40B4-BE49-F238E27FC236}">
                <a16:creationId xmlns:a16="http://schemas.microsoft.com/office/drawing/2014/main" id="{2473292F-3503-B75A-C557-7E03C1BC02B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p:blipFill>
        <p:spPr bwMode="auto">
          <a:xfrm>
            <a:off x="596" y="-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1EF1BEC0-5E60-E64A-1630-789CF469C25B}"/>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1"/>
            <a:ext cx="1414738" cy="365143"/>
          </a:xfrm>
          <a:prstGeom prst="rect">
            <a:avLst/>
          </a:prstGeom>
        </p:spPr>
      </p:pic>
      <p:sp>
        <p:nvSpPr>
          <p:cNvPr id="9" name="Rectangle: Rounded Corners 5">
            <a:extLst>
              <a:ext uri="{FF2B5EF4-FFF2-40B4-BE49-F238E27FC236}">
                <a16:creationId xmlns:a16="http://schemas.microsoft.com/office/drawing/2014/main" id="{C40C99CA-E830-9277-D922-976C6B097175}"/>
              </a:ext>
            </a:extLst>
          </p:cNvPr>
          <p:cNvSpPr/>
          <p:nvPr userDrawn="1"/>
        </p:nvSpPr>
        <p:spPr>
          <a:xfrm>
            <a:off x="411919" y="4134617"/>
            <a:ext cx="2873415" cy="796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a:solidFill>
                <a:schemeClr val="bg1"/>
              </a:solidFill>
            </a:endParaRPr>
          </a:p>
        </p:txBody>
      </p:sp>
      <p:pic>
        <p:nvPicPr>
          <p:cNvPr id="10" name="Picture 9" descr="A logo with text on it&#10;&#10;AI-generated content may be incorrect.">
            <a:extLst>
              <a:ext uri="{FF2B5EF4-FFF2-40B4-BE49-F238E27FC236}">
                <a16:creationId xmlns:a16="http://schemas.microsoft.com/office/drawing/2014/main" id="{6C80030D-D7F7-9D91-58BD-9A574F4BD2A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279" y="4188208"/>
            <a:ext cx="1202764" cy="689585"/>
          </a:xfrm>
          <a:prstGeom prst="rect">
            <a:avLst/>
          </a:prstGeom>
        </p:spPr>
      </p:pic>
      <p:pic>
        <p:nvPicPr>
          <p:cNvPr id="11" name="Kuva 3" descr="Kuva, joka sisältää kohteen teksti, Fontti, logo, Grafiikka&#10;&#10;Tekoälyn luoma sisältö voi olla virheellistä.">
            <a:extLst>
              <a:ext uri="{FF2B5EF4-FFF2-40B4-BE49-F238E27FC236}">
                <a16:creationId xmlns:a16="http://schemas.microsoft.com/office/drawing/2014/main" id="{0F915E54-D730-1345-6B29-DD57ED04752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1911" y="4193449"/>
            <a:ext cx="674892" cy="689582"/>
          </a:xfrm>
          <a:prstGeom prst="rect">
            <a:avLst/>
          </a:prstGeom>
        </p:spPr>
      </p:pic>
    </p:spTree>
    <p:extLst>
      <p:ext uri="{BB962C8B-B14F-4D97-AF65-F5344CB8AC3E}">
        <p14:creationId xmlns:p14="http://schemas.microsoft.com/office/powerpoint/2010/main" val="19942134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cSld name="Content with Stam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7B6A8-0C5D-E1D8-86BA-154122AAA9A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FI" smtClean="0"/>
              <a:t>‹#›</a:t>
            </a:fld>
            <a:endParaRPr lang="en-FI"/>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5" y="339729"/>
            <a:ext cx="7007875" cy="676940"/>
          </a:xfrm>
        </p:spPr>
        <p:txBody>
          <a:bodyPr/>
          <a:lstStyle>
            <a:lvl1pPr>
              <a:defRPr>
                <a:solidFill>
                  <a:schemeClr val="accent1"/>
                </a:solidFill>
              </a:defRPr>
            </a:lvl1pPr>
          </a:lstStyle>
          <a:p>
            <a:r>
              <a:rPr lang="en-US"/>
              <a:t>Add title here</a:t>
            </a:r>
            <a:endParaRPr lang="fi-FI"/>
          </a:p>
        </p:txBody>
      </p:sp>
      <p:pic>
        <p:nvPicPr>
          <p:cNvPr id="3" name="Graphic 2">
            <a:extLst>
              <a:ext uri="{FF2B5EF4-FFF2-40B4-BE49-F238E27FC236}">
                <a16:creationId xmlns:a16="http://schemas.microsoft.com/office/drawing/2014/main" id="{2679946D-D76E-87CE-BBF7-CE4495487661}"/>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445099" y="1152527"/>
            <a:ext cx="5015079" cy="2745705"/>
          </a:xfrm>
          <a:prstGeom prst="roundRect">
            <a:avLst>
              <a:gd name="adj" fmla="val 2766"/>
            </a:avLst>
          </a:prstGeom>
          <a:solidFill>
            <a:schemeClr val="bg1"/>
          </a:solidFill>
        </p:spPr>
        <p:txBody>
          <a:bodyPr lIns="234000" tIns="234000" rIns="180000"/>
          <a:lstStyle>
            <a:lvl1pPr marL="0" indent="0">
              <a:spcBef>
                <a:spcPts val="1050"/>
              </a:spcBef>
              <a:buClr>
                <a:schemeClr val="accent1"/>
              </a:buClr>
              <a:buFont typeface="Arial" panose="020B0604020202020204" pitchFamily="34" charset="0"/>
              <a:buNone/>
              <a:defRPr sz="1050" b="1" cap="none" baseline="0">
                <a:solidFill>
                  <a:schemeClr val="accent1"/>
                </a:solidFill>
              </a:defRPr>
            </a:lvl1pPr>
            <a:lvl2pPr marL="107963" indent="-107963">
              <a:spcBef>
                <a:spcPts val="0"/>
              </a:spcBef>
              <a:buClr>
                <a:schemeClr val="accent1"/>
              </a:buClr>
              <a:buFont typeface="Arial" panose="020B0604020202020204" pitchFamily="34" charset="0"/>
              <a:buChar char="•"/>
              <a:tabLst/>
              <a:defRPr sz="900"/>
            </a:lvl2pPr>
            <a:lvl3pPr marL="167821" indent="-107118">
              <a:spcBef>
                <a:spcPts val="0"/>
              </a:spcBef>
              <a:buClr>
                <a:schemeClr val="accent1"/>
              </a:buClr>
              <a:buFont typeface="Arial" panose="020B0604020202020204" pitchFamily="34" charset="0"/>
              <a:buChar char="•"/>
              <a:tabLst/>
              <a:defRPr sz="900"/>
            </a:lvl3pPr>
            <a:lvl4pPr marL="234473" indent="-105929">
              <a:spcBef>
                <a:spcPts val="0"/>
              </a:spcBef>
              <a:buClr>
                <a:schemeClr val="accent1"/>
              </a:buClr>
              <a:buFont typeface="Arial" panose="020B0604020202020204" pitchFamily="34" charset="0"/>
              <a:buChar char="•"/>
              <a:tabLst/>
              <a:defRPr sz="900"/>
            </a:lvl4pPr>
            <a:lvl5pPr marL="299933" indent="-107118">
              <a:spcBef>
                <a:spcPts val="0"/>
              </a:spcBef>
              <a:buClr>
                <a:schemeClr val="accent1"/>
              </a:buClr>
              <a:buFont typeface="Arial" panose="020B0604020202020204" pitchFamily="34" charset="0"/>
              <a:buChar char="•"/>
              <a:tabLst/>
              <a:defRPr sz="900"/>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9" name="Kuva 3" descr="Kuva, joka sisältää kohteen teksti, Fontti, logo, Grafiikka&#10;&#10;Tekoälyn luoma sisältö voi olla virheellistä.">
            <a:extLst>
              <a:ext uri="{FF2B5EF4-FFF2-40B4-BE49-F238E27FC236}">
                <a16:creationId xmlns:a16="http://schemas.microsoft.com/office/drawing/2014/main" id="{F358B3FA-6CA4-81C8-6FA3-F39736948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300" y="4013479"/>
            <a:ext cx="753616" cy="770022"/>
          </a:xfrm>
          <a:prstGeom prst="rect">
            <a:avLst/>
          </a:prstGeom>
        </p:spPr>
      </p:pic>
      <p:grpSp>
        <p:nvGrpSpPr>
          <p:cNvPr id="10" name="Graphic 11">
            <a:extLst>
              <a:ext uri="{FF2B5EF4-FFF2-40B4-BE49-F238E27FC236}">
                <a16:creationId xmlns:a16="http://schemas.microsoft.com/office/drawing/2014/main" id="{32FC4428-0FD2-4F6F-C133-6C3D5E4DF496}"/>
              </a:ext>
            </a:extLst>
          </p:cNvPr>
          <p:cNvGrpSpPr/>
          <p:nvPr/>
        </p:nvGrpSpPr>
        <p:grpSpPr>
          <a:xfrm>
            <a:off x="2952637" y="4013482"/>
            <a:ext cx="769629" cy="769629"/>
            <a:chOff x="3936847" y="5351306"/>
            <a:chExt cx="1026172" cy="1026172"/>
          </a:xfrm>
        </p:grpSpPr>
        <p:grpSp>
          <p:nvGrpSpPr>
            <p:cNvPr id="11" name="Graphic 11">
              <a:extLst>
                <a:ext uri="{FF2B5EF4-FFF2-40B4-BE49-F238E27FC236}">
                  <a16:creationId xmlns:a16="http://schemas.microsoft.com/office/drawing/2014/main" id="{36B5778E-8AC2-4619-0BF9-0571D0379191}"/>
                </a:ext>
              </a:extLst>
            </p:cNvPr>
            <p:cNvGrpSpPr/>
            <p:nvPr/>
          </p:nvGrpSpPr>
          <p:grpSpPr>
            <a:xfrm>
              <a:off x="3936847" y="5351306"/>
              <a:ext cx="1026172" cy="1026172"/>
              <a:chOff x="3936847" y="5351306"/>
              <a:chExt cx="1026172" cy="1026172"/>
            </a:xfrm>
          </p:grpSpPr>
          <p:sp>
            <p:nvSpPr>
              <p:cNvPr id="24" name="Freeform 23">
                <a:extLst>
                  <a:ext uri="{FF2B5EF4-FFF2-40B4-BE49-F238E27FC236}">
                    <a16:creationId xmlns:a16="http://schemas.microsoft.com/office/drawing/2014/main" id="{E84B584A-C364-8168-48E2-1654A4EE18CB}"/>
                  </a:ext>
                </a:extLst>
              </p:cNvPr>
              <p:cNvSpPr/>
              <p:nvPr/>
            </p:nvSpPr>
            <p:spPr>
              <a:xfrm>
                <a:off x="3936847" y="5351306"/>
                <a:ext cx="1026172" cy="1026172"/>
              </a:xfrm>
              <a:custGeom>
                <a:avLst/>
                <a:gdLst>
                  <a:gd name="connsiteX0" fmla="*/ 1026173 w 1026172"/>
                  <a:gd name="connsiteY0" fmla="*/ 513069 h 1026172"/>
                  <a:gd name="connsiteX1" fmla="*/ 513069 w 1026172"/>
                  <a:gd name="connsiteY1" fmla="*/ 1026173 h 1026172"/>
                  <a:gd name="connsiteX2" fmla="*/ 0 w 1026172"/>
                  <a:gd name="connsiteY2" fmla="*/ 513069 h 1026172"/>
                  <a:gd name="connsiteX3" fmla="*/ 513069 w 1026172"/>
                  <a:gd name="connsiteY3" fmla="*/ 0 h 1026172"/>
                  <a:gd name="connsiteX4" fmla="*/ 1026173 w 1026172"/>
                  <a:gd name="connsiteY4" fmla="*/ 513104 h 10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172">
                    <a:moveTo>
                      <a:pt x="1026173" y="513069"/>
                    </a:moveTo>
                    <a:cubicBezTo>
                      <a:pt x="1026173" y="796437"/>
                      <a:pt x="796472" y="1026173"/>
                      <a:pt x="513069" y="1026173"/>
                    </a:cubicBezTo>
                    <a:cubicBezTo>
                      <a:pt x="229666" y="1026173"/>
                      <a:pt x="0" y="796472"/>
                      <a:pt x="0" y="513069"/>
                    </a:cubicBezTo>
                    <a:cubicBezTo>
                      <a:pt x="0" y="229666"/>
                      <a:pt x="229701" y="0"/>
                      <a:pt x="513069" y="0"/>
                    </a:cubicBezTo>
                    <a:cubicBezTo>
                      <a:pt x="796437" y="0"/>
                      <a:pt x="1026173" y="229736"/>
                      <a:pt x="1026173" y="513104"/>
                    </a:cubicBezTo>
                  </a:path>
                </a:pathLst>
              </a:custGeom>
              <a:solidFill>
                <a:srgbClr val="FFFFFF"/>
              </a:solidFill>
              <a:ln w="0" cap="flat">
                <a:noFill/>
                <a:prstDash val="solid"/>
                <a:miter/>
              </a:ln>
            </p:spPr>
            <p:txBody>
              <a:bodyPr rtlCol="0" anchor="ctr"/>
              <a:lstStyle/>
              <a:p>
                <a:endParaRPr lang="fi-FI" sz="1013"/>
              </a:p>
            </p:txBody>
          </p:sp>
          <p:sp>
            <p:nvSpPr>
              <p:cNvPr id="25" name="Freeform 24">
                <a:extLst>
                  <a:ext uri="{FF2B5EF4-FFF2-40B4-BE49-F238E27FC236}">
                    <a16:creationId xmlns:a16="http://schemas.microsoft.com/office/drawing/2014/main" id="{06B7FEA9-3D1A-44B7-70A5-6C8395A9E096}"/>
                  </a:ext>
                </a:extLst>
              </p:cNvPr>
              <p:cNvSpPr/>
              <p:nvPr/>
            </p:nvSpPr>
            <p:spPr>
              <a:xfrm>
                <a:off x="4057231" y="5912159"/>
                <a:ext cx="784221" cy="213134"/>
              </a:xfrm>
              <a:custGeom>
                <a:avLst/>
                <a:gdLst>
                  <a:gd name="connsiteX0" fmla="*/ 11241 w 784221"/>
                  <a:gd name="connsiteY0" fmla="*/ 6856 h 213134"/>
                  <a:gd name="connsiteX1" fmla="*/ 0 w 784221"/>
                  <a:gd name="connsiteY1" fmla="*/ 8979 h 213134"/>
                  <a:gd name="connsiteX2" fmla="*/ 106045 w 784221"/>
                  <a:gd name="connsiteY2" fmla="*/ 213100 h 213134"/>
                  <a:gd name="connsiteX3" fmla="*/ 122194 w 784221"/>
                  <a:gd name="connsiteY3" fmla="*/ 213100 h 213134"/>
                  <a:gd name="connsiteX4" fmla="*/ 11276 w 784221"/>
                  <a:gd name="connsiteY4" fmla="*/ 6856 h 213134"/>
                  <a:gd name="connsiteX5" fmla="*/ 178610 w 784221"/>
                  <a:gd name="connsiteY5" fmla="*/ 213100 h 213134"/>
                  <a:gd name="connsiteX6" fmla="*/ 47715 w 784221"/>
                  <a:gd name="connsiteY6" fmla="*/ 0 h 213134"/>
                  <a:gd name="connsiteX7" fmla="*/ 36474 w 784221"/>
                  <a:gd name="connsiteY7" fmla="*/ 2123 h 213134"/>
                  <a:gd name="connsiteX8" fmla="*/ 160373 w 784221"/>
                  <a:gd name="connsiteY8" fmla="*/ 213135 h 213134"/>
                  <a:gd name="connsiteX9" fmla="*/ 178610 w 784221"/>
                  <a:gd name="connsiteY9" fmla="*/ 213135 h 213134"/>
                  <a:gd name="connsiteX10" fmla="*/ 747712 w 784221"/>
                  <a:gd name="connsiteY10" fmla="*/ 2645 h 213134"/>
                  <a:gd name="connsiteX11" fmla="*/ 736471 w 784221"/>
                  <a:gd name="connsiteY11" fmla="*/ 557 h 213134"/>
                  <a:gd name="connsiteX12" fmla="*/ 605680 w 784221"/>
                  <a:gd name="connsiteY12" fmla="*/ 213100 h 213134"/>
                  <a:gd name="connsiteX13" fmla="*/ 623917 w 784221"/>
                  <a:gd name="connsiteY13" fmla="*/ 213100 h 213134"/>
                  <a:gd name="connsiteX14" fmla="*/ 747712 w 784221"/>
                  <a:gd name="connsiteY14" fmla="*/ 2645 h 213134"/>
                  <a:gd name="connsiteX15" fmla="*/ 678280 w 784221"/>
                  <a:gd name="connsiteY15" fmla="*/ 213100 h 213134"/>
                  <a:gd name="connsiteX16" fmla="*/ 784221 w 784221"/>
                  <a:gd name="connsiteY16" fmla="*/ 9501 h 213134"/>
                  <a:gd name="connsiteX17" fmla="*/ 772980 w 784221"/>
                  <a:gd name="connsiteY17" fmla="*/ 7378 h 213134"/>
                  <a:gd name="connsiteX18" fmla="*/ 662131 w 784221"/>
                  <a:gd name="connsiteY18" fmla="*/ 213100 h 213134"/>
                  <a:gd name="connsiteX19" fmla="*/ 678280 w 784221"/>
                  <a:gd name="connsiteY19" fmla="*/ 213100 h 2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21" h="213134">
                    <a:moveTo>
                      <a:pt x="11241" y="6856"/>
                    </a:moveTo>
                    <a:lnTo>
                      <a:pt x="0" y="8979"/>
                    </a:lnTo>
                    <a:cubicBezTo>
                      <a:pt x="14687" y="87495"/>
                      <a:pt x="52553" y="157972"/>
                      <a:pt x="106045" y="213100"/>
                    </a:cubicBezTo>
                    <a:lnTo>
                      <a:pt x="122194" y="213100"/>
                    </a:lnTo>
                    <a:cubicBezTo>
                      <a:pt x="66022" y="158424"/>
                      <a:pt x="26276" y="86973"/>
                      <a:pt x="11276" y="6856"/>
                    </a:cubicBezTo>
                    <a:moveTo>
                      <a:pt x="178610" y="213100"/>
                    </a:moveTo>
                    <a:cubicBezTo>
                      <a:pt x="111684" y="161487"/>
                      <a:pt x="63864" y="86242"/>
                      <a:pt x="47715" y="0"/>
                    </a:cubicBezTo>
                    <a:lnTo>
                      <a:pt x="36474" y="2123"/>
                    </a:lnTo>
                    <a:cubicBezTo>
                      <a:pt x="52240" y="86277"/>
                      <a:pt x="97171" y="160269"/>
                      <a:pt x="160373" y="213135"/>
                    </a:cubicBezTo>
                    <a:lnTo>
                      <a:pt x="178610" y="213135"/>
                    </a:lnTo>
                    <a:close/>
                    <a:moveTo>
                      <a:pt x="747712" y="2645"/>
                    </a:moveTo>
                    <a:lnTo>
                      <a:pt x="736471" y="557"/>
                    </a:lnTo>
                    <a:cubicBezTo>
                      <a:pt x="720253" y="86590"/>
                      <a:pt x="672468" y="161591"/>
                      <a:pt x="605680" y="213100"/>
                    </a:cubicBezTo>
                    <a:lnTo>
                      <a:pt x="623917" y="213100"/>
                    </a:lnTo>
                    <a:cubicBezTo>
                      <a:pt x="686981" y="160338"/>
                      <a:pt x="731877" y="86556"/>
                      <a:pt x="747712" y="2645"/>
                    </a:cubicBezTo>
                    <a:moveTo>
                      <a:pt x="678280" y="213100"/>
                    </a:moveTo>
                    <a:cubicBezTo>
                      <a:pt x="731668" y="158076"/>
                      <a:pt x="769464" y="87809"/>
                      <a:pt x="784221" y="9501"/>
                    </a:cubicBezTo>
                    <a:lnTo>
                      <a:pt x="772980" y="7378"/>
                    </a:lnTo>
                    <a:cubicBezTo>
                      <a:pt x="757910" y="87286"/>
                      <a:pt x="718199" y="158564"/>
                      <a:pt x="662131" y="213100"/>
                    </a:cubicBezTo>
                    <a:lnTo>
                      <a:pt x="678280" y="213100"/>
                    </a:lnTo>
                    <a:close/>
                  </a:path>
                </a:pathLst>
              </a:custGeom>
              <a:solidFill>
                <a:srgbClr val="229FDA"/>
              </a:solidFill>
              <a:ln w="0" cap="flat">
                <a:noFill/>
                <a:prstDash val="solid"/>
                <a:miter/>
              </a:ln>
            </p:spPr>
            <p:txBody>
              <a:bodyPr rtlCol="0" anchor="ctr"/>
              <a:lstStyle/>
              <a:p>
                <a:endParaRPr lang="fi-FI" sz="1013"/>
              </a:p>
            </p:txBody>
          </p:sp>
          <p:sp>
            <p:nvSpPr>
              <p:cNvPr id="27" name="Freeform 26">
                <a:extLst>
                  <a:ext uri="{FF2B5EF4-FFF2-40B4-BE49-F238E27FC236}">
                    <a16:creationId xmlns:a16="http://schemas.microsoft.com/office/drawing/2014/main" id="{08EFD48B-99EF-AB74-0D40-E155DE8F2724}"/>
                  </a:ext>
                </a:extLst>
              </p:cNvPr>
              <p:cNvSpPr/>
              <p:nvPr/>
            </p:nvSpPr>
            <p:spPr>
              <a:xfrm>
                <a:off x="4049609" y="5449764"/>
                <a:ext cx="798942" cy="447847"/>
              </a:xfrm>
              <a:custGeom>
                <a:avLst/>
                <a:gdLst>
                  <a:gd name="connsiteX0" fmla="*/ 750009 w 798942"/>
                  <a:gd name="connsiteY0" fmla="*/ 401838 h 447847"/>
                  <a:gd name="connsiteX1" fmla="*/ 749557 w 798942"/>
                  <a:gd name="connsiteY1" fmla="*/ 408799 h 447847"/>
                  <a:gd name="connsiteX2" fmla="*/ 781820 w 798942"/>
                  <a:gd name="connsiteY2" fmla="*/ 410852 h 447847"/>
                  <a:gd name="connsiteX3" fmla="*/ 788989 w 798942"/>
                  <a:gd name="connsiteY3" fmla="*/ 410643 h 447847"/>
                  <a:gd name="connsiteX4" fmla="*/ 788919 w 798942"/>
                  <a:gd name="connsiteY4" fmla="*/ 411270 h 447847"/>
                  <a:gd name="connsiteX5" fmla="*/ 781367 w 798942"/>
                  <a:gd name="connsiteY5" fmla="*/ 415063 h 447847"/>
                  <a:gd name="connsiteX6" fmla="*/ 747852 w 798942"/>
                  <a:gd name="connsiteY6" fmla="*/ 435876 h 447847"/>
                  <a:gd name="connsiteX7" fmla="*/ 747434 w 798942"/>
                  <a:gd name="connsiteY7" fmla="*/ 442836 h 447847"/>
                  <a:gd name="connsiteX8" fmla="*/ 796367 w 798942"/>
                  <a:gd name="connsiteY8" fmla="*/ 445934 h 447847"/>
                  <a:gd name="connsiteX9" fmla="*/ 796785 w 798942"/>
                  <a:gd name="connsiteY9" fmla="*/ 438938 h 447847"/>
                  <a:gd name="connsiteX10" fmla="*/ 764279 w 798942"/>
                  <a:gd name="connsiteY10" fmla="*/ 436885 h 447847"/>
                  <a:gd name="connsiteX11" fmla="*/ 757840 w 798942"/>
                  <a:gd name="connsiteY11" fmla="*/ 437059 h 447847"/>
                  <a:gd name="connsiteX12" fmla="*/ 757840 w 798942"/>
                  <a:gd name="connsiteY12" fmla="*/ 436432 h 447847"/>
                  <a:gd name="connsiteX13" fmla="*/ 765079 w 798942"/>
                  <a:gd name="connsiteY13" fmla="*/ 432708 h 447847"/>
                  <a:gd name="connsiteX14" fmla="*/ 798490 w 798942"/>
                  <a:gd name="connsiteY14" fmla="*/ 411896 h 447847"/>
                  <a:gd name="connsiteX15" fmla="*/ 798943 w 798942"/>
                  <a:gd name="connsiteY15" fmla="*/ 404901 h 447847"/>
                  <a:gd name="connsiteX16" fmla="*/ 750009 w 798942"/>
                  <a:gd name="connsiteY16" fmla="*/ 401803 h 447847"/>
                  <a:gd name="connsiteX17" fmla="*/ 754882 w 798942"/>
                  <a:gd name="connsiteY17" fmla="*/ 372673 h 447847"/>
                  <a:gd name="connsiteX18" fmla="*/ 767133 w 798942"/>
                  <a:gd name="connsiteY18" fmla="*/ 358056 h 447847"/>
                  <a:gd name="connsiteX19" fmla="*/ 777191 w 798942"/>
                  <a:gd name="connsiteY19" fmla="*/ 357429 h 447847"/>
                  <a:gd name="connsiteX20" fmla="*/ 791182 w 798942"/>
                  <a:gd name="connsiteY20" fmla="*/ 370376 h 447847"/>
                  <a:gd name="connsiteX21" fmla="*/ 791286 w 798942"/>
                  <a:gd name="connsiteY21" fmla="*/ 371803 h 447847"/>
                  <a:gd name="connsiteX22" fmla="*/ 779035 w 798942"/>
                  <a:gd name="connsiteY22" fmla="*/ 386385 h 447847"/>
                  <a:gd name="connsiteX23" fmla="*/ 768977 w 798942"/>
                  <a:gd name="connsiteY23" fmla="*/ 387012 h 447847"/>
                  <a:gd name="connsiteX24" fmla="*/ 754986 w 798942"/>
                  <a:gd name="connsiteY24" fmla="*/ 374065 h 447847"/>
                  <a:gd name="connsiteX25" fmla="*/ 754882 w 798942"/>
                  <a:gd name="connsiteY25" fmla="*/ 372638 h 447847"/>
                  <a:gd name="connsiteX26" fmla="*/ 747886 w 798942"/>
                  <a:gd name="connsiteY26" fmla="*/ 373056 h 447847"/>
                  <a:gd name="connsiteX27" fmla="*/ 747991 w 798942"/>
                  <a:gd name="connsiteY27" fmla="*/ 374622 h 447847"/>
                  <a:gd name="connsiteX28" fmla="*/ 769012 w 798942"/>
                  <a:gd name="connsiteY28" fmla="*/ 394390 h 447847"/>
                  <a:gd name="connsiteX29" fmla="*/ 779836 w 798942"/>
                  <a:gd name="connsiteY29" fmla="*/ 393694 h 447847"/>
                  <a:gd name="connsiteX30" fmla="*/ 798212 w 798942"/>
                  <a:gd name="connsiteY30" fmla="*/ 371420 h 447847"/>
                  <a:gd name="connsiteX31" fmla="*/ 798107 w 798942"/>
                  <a:gd name="connsiteY31" fmla="*/ 369854 h 447847"/>
                  <a:gd name="connsiteX32" fmla="*/ 777086 w 798942"/>
                  <a:gd name="connsiteY32" fmla="*/ 350086 h 447847"/>
                  <a:gd name="connsiteX33" fmla="*/ 766263 w 798942"/>
                  <a:gd name="connsiteY33" fmla="*/ 350782 h 447847"/>
                  <a:gd name="connsiteX34" fmla="*/ 747886 w 798942"/>
                  <a:gd name="connsiteY34" fmla="*/ 373056 h 447847"/>
                  <a:gd name="connsiteX35" fmla="*/ 744232 w 798942"/>
                  <a:gd name="connsiteY35" fmla="*/ 338183 h 447847"/>
                  <a:gd name="connsiteX36" fmla="*/ 745415 w 798942"/>
                  <a:gd name="connsiteY36" fmla="*/ 345352 h 447847"/>
                  <a:gd name="connsiteX37" fmla="*/ 793792 w 798942"/>
                  <a:gd name="connsiteY37" fmla="*/ 337348 h 447847"/>
                  <a:gd name="connsiteX38" fmla="*/ 792609 w 798942"/>
                  <a:gd name="connsiteY38" fmla="*/ 330178 h 447847"/>
                  <a:gd name="connsiteX39" fmla="*/ 744232 w 798942"/>
                  <a:gd name="connsiteY39" fmla="*/ 338183 h 447847"/>
                  <a:gd name="connsiteX40" fmla="*/ 776216 w 798942"/>
                  <a:gd name="connsiteY40" fmla="*/ 287405 h 447847"/>
                  <a:gd name="connsiteX41" fmla="*/ 785056 w 798942"/>
                  <a:gd name="connsiteY41" fmla="*/ 323670 h 447847"/>
                  <a:gd name="connsiteX42" fmla="*/ 791530 w 798942"/>
                  <a:gd name="connsiteY42" fmla="*/ 322069 h 447847"/>
                  <a:gd name="connsiteX43" fmla="*/ 782690 w 798942"/>
                  <a:gd name="connsiteY43" fmla="*/ 285804 h 447847"/>
                  <a:gd name="connsiteX44" fmla="*/ 776216 w 798942"/>
                  <a:gd name="connsiteY44" fmla="*/ 287405 h 447847"/>
                  <a:gd name="connsiteX45" fmla="*/ 738629 w 798942"/>
                  <a:gd name="connsiteY45" fmla="*/ 312046 h 447847"/>
                  <a:gd name="connsiteX46" fmla="*/ 740334 w 798942"/>
                  <a:gd name="connsiteY46" fmla="*/ 319076 h 447847"/>
                  <a:gd name="connsiteX47" fmla="*/ 778270 w 798942"/>
                  <a:gd name="connsiteY47" fmla="*/ 309818 h 447847"/>
                  <a:gd name="connsiteX48" fmla="*/ 776564 w 798942"/>
                  <a:gd name="connsiteY48" fmla="*/ 302753 h 447847"/>
                  <a:gd name="connsiteX49" fmla="*/ 738664 w 798942"/>
                  <a:gd name="connsiteY49" fmla="*/ 312011 h 447847"/>
                  <a:gd name="connsiteX50" fmla="*/ 721262 w 798942"/>
                  <a:gd name="connsiteY50" fmla="*/ 258692 h 447847"/>
                  <a:gd name="connsiteX51" fmla="*/ 723803 w 798942"/>
                  <a:gd name="connsiteY51" fmla="*/ 265862 h 447847"/>
                  <a:gd name="connsiteX52" fmla="*/ 736819 w 798942"/>
                  <a:gd name="connsiteY52" fmla="*/ 266210 h 447847"/>
                  <a:gd name="connsiteX53" fmla="*/ 743571 w 798942"/>
                  <a:gd name="connsiteY53" fmla="*/ 285456 h 447847"/>
                  <a:gd name="connsiteX54" fmla="*/ 733617 w 798942"/>
                  <a:gd name="connsiteY54" fmla="*/ 293809 h 447847"/>
                  <a:gd name="connsiteX55" fmla="*/ 736297 w 798942"/>
                  <a:gd name="connsiteY55" fmla="*/ 301431 h 447847"/>
                  <a:gd name="connsiteX56" fmla="*/ 776007 w 798942"/>
                  <a:gd name="connsiteY56" fmla="*/ 266523 h 447847"/>
                  <a:gd name="connsiteX57" fmla="*/ 774093 w 798942"/>
                  <a:gd name="connsiteY57" fmla="*/ 261024 h 447847"/>
                  <a:gd name="connsiteX58" fmla="*/ 721262 w 798942"/>
                  <a:gd name="connsiteY58" fmla="*/ 258692 h 447847"/>
                  <a:gd name="connsiteX59" fmla="*/ 754743 w 798942"/>
                  <a:gd name="connsiteY59" fmla="*/ 266662 h 447847"/>
                  <a:gd name="connsiteX60" fmla="*/ 766158 w 798942"/>
                  <a:gd name="connsiteY60" fmla="*/ 266245 h 447847"/>
                  <a:gd name="connsiteX61" fmla="*/ 766402 w 798942"/>
                  <a:gd name="connsiteY61" fmla="*/ 266871 h 447847"/>
                  <a:gd name="connsiteX62" fmla="*/ 756900 w 798942"/>
                  <a:gd name="connsiteY62" fmla="*/ 274145 h 447847"/>
                  <a:gd name="connsiteX63" fmla="*/ 749035 w 798942"/>
                  <a:gd name="connsiteY63" fmla="*/ 280792 h 447847"/>
                  <a:gd name="connsiteX64" fmla="*/ 743954 w 798942"/>
                  <a:gd name="connsiteY64" fmla="*/ 266384 h 447847"/>
                  <a:gd name="connsiteX65" fmla="*/ 754743 w 798942"/>
                  <a:gd name="connsiteY65" fmla="*/ 266662 h 447847"/>
                  <a:gd name="connsiteX66" fmla="*/ 710612 w 798942"/>
                  <a:gd name="connsiteY66" fmla="*/ 239864 h 447847"/>
                  <a:gd name="connsiteX67" fmla="*/ 711343 w 798942"/>
                  <a:gd name="connsiteY67" fmla="*/ 241256 h 447847"/>
                  <a:gd name="connsiteX68" fmla="*/ 736297 w 798942"/>
                  <a:gd name="connsiteY68" fmla="*/ 250409 h 447847"/>
                  <a:gd name="connsiteX69" fmla="*/ 732886 w 798942"/>
                  <a:gd name="connsiteY69" fmla="*/ 243936 h 447847"/>
                  <a:gd name="connsiteX70" fmla="*/ 717503 w 798942"/>
                  <a:gd name="connsiteY70" fmla="*/ 237915 h 447847"/>
                  <a:gd name="connsiteX71" fmla="*/ 716842 w 798942"/>
                  <a:gd name="connsiteY71" fmla="*/ 236662 h 447847"/>
                  <a:gd name="connsiteX72" fmla="*/ 721993 w 798942"/>
                  <a:gd name="connsiteY72" fmla="*/ 218321 h 447847"/>
                  <a:gd name="connsiteX73" fmla="*/ 730902 w 798942"/>
                  <a:gd name="connsiteY73" fmla="*/ 213622 h 447847"/>
                  <a:gd name="connsiteX74" fmla="*/ 748965 w 798942"/>
                  <a:gd name="connsiteY74" fmla="*/ 219678 h 447847"/>
                  <a:gd name="connsiteX75" fmla="*/ 749661 w 798942"/>
                  <a:gd name="connsiteY75" fmla="*/ 220931 h 447847"/>
                  <a:gd name="connsiteX76" fmla="*/ 745937 w 798942"/>
                  <a:gd name="connsiteY76" fmla="*/ 237010 h 447847"/>
                  <a:gd name="connsiteX77" fmla="*/ 749348 w 798942"/>
                  <a:gd name="connsiteY77" fmla="*/ 243449 h 447847"/>
                  <a:gd name="connsiteX78" fmla="*/ 755856 w 798942"/>
                  <a:gd name="connsiteY78" fmla="*/ 217694 h 447847"/>
                  <a:gd name="connsiteX79" fmla="*/ 755125 w 798942"/>
                  <a:gd name="connsiteY79" fmla="*/ 216302 h 447847"/>
                  <a:gd name="connsiteX80" fmla="*/ 727840 w 798942"/>
                  <a:gd name="connsiteY80" fmla="*/ 206870 h 447847"/>
                  <a:gd name="connsiteX81" fmla="*/ 718234 w 798942"/>
                  <a:gd name="connsiteY81" fmla="*/ 211952 h 447847"/>
                  <a:gd name="connsiteX82" fmla="*/ 710612 w 798942"/>
                  <a:gd name="connsiteY82" fmla="*/ 239794 h 447847"/>
                  <a:gd name="connsiteX83" fmla="*/ 693280 w 798942"/>
                  <a:gd name="connsiteY83" fmla="*/ 208611 h 447847"/>
                  <a:gd name="connsiteX84" fmla="*/ 697143 w 798942"/>
                  <a:gd name="connsiteY84" fmla="*/ 214771 h 447847"/>
                  <a:gd name="connsiteX85" fmla="*/ 738733 w 798942"/>
                  <a:gd name="connsiteY85" fmla="*/ 188807 h 447847"/>
                  <a:gd name="connsiteX86" fmla="*/ 734905 w 798942"/>
                  <a:gd name="connsiteY86" fmla="*/ 182647 h 447847"/>
                  <a:gd name="connsiteX87" fmla="*/ 693315 w 798942"/>
                  <a:gd name="connsiteY87" fmla="*/ 208611 h 447847"/>
                  <a:gd name="connsiteX88" fmla="*/ 707062 w 798942"/>
                  <a:gd name="connsiteY88" fmla="*/ 154700 h 447847"/>
                  <a:gd name="connsiteX89" fmla="*/ 724603 w 798942"/>
                  <a:gd name="connsiteY89" fmla="*/ 178715 h 447847"/>
                  <a:gd name="connsiteX90" fmla="*/ 729928 w 798942"/>
                  <a:gd name="connsiteY90" fmla="*/ 174817 h 447847"/>
                  <a:gd name="connsiteX91" fmla="*/ 712422 w 798942"/>
                  <a:gd name="connsiteY91" fmla="*/ 150802 h 447847"/>
                  <a:gd name="connsiteX92" fmla="*/ 707097 w 798942"/>
                  <a:gd name="connsiteY92" fmla="*/ 154700 h 447847"/>
                  <a:gd name="connsiteX93" fmla="*/ 672781 w 798942"/>
                  <a:gd name="connsiteY93" fmla="*/ 179689 h 447847"/>
                  <a:gd name="connsiteX94" fmla="*/ 677027 w 798942"/>
                  <a:gd name="connsiteY94" fmla="*/ 185571 h 447847"/>
                  <a:gd name="connsiteX95" fmla="*/ 692897 w 798942"/>
                  <a:gd name="connsiteY95" fmla="*/ 174016 h 447847"/>
                  <a:gd name="connsiteX96" fmla="*/ 705009 w 798942"/>
                  <a:gd name="connsiteY96" fmla="*/ 190617 h 447847"/>
                  <a:gd name="connsiteX97" fmla="*/ 710369 w 798942"/>
                  <a:gd name="connsiteY97" fmla="*/ 186754 h 447847"/>
                  <a:gd name="connsiteX98" fmla="*/ 698257 w 798942"/>
                  <a:gd name="connsiteY98" fmla="*/ 170153 h 447847"/>
                  <a:gd name="connsiteX99" fmla="*/ 708663 w 798942"/>
                  <a:gd name="connsiteY99" fmla="*/ 162566 h 447847"/>
                  <a:gd name="connsiteX100" fmla="*/ 704417 w 798942"/>
                  <a:gd name="connsiteY100" fmla="*/ 156719 h 447847"/>
                  <a:gd name="connsiteX101" fmla="*/ 672816 w 798942"/>
                  <a:gd name="connsiteY101" fmla="*/ 179759 h 447847"/>
                  <a:gd name="connsiteX102" fmla="*/ 662201 w 798942"/>
                  <a:gd name="connsiteY102" fmla="*/ 167647 h 447847"/>
                  <a:gd name="connsiteX103" fmla="*/ 666899 w 798942"/>
                  <a:gd name="connsiteY103" fmla="*/ 173181 h 447847"/>
                  <a:gd name="connsiteX104" fmla="*/ 704348 w 798942"/>
                  <a:gd name="connsiteY104" fmla="*/ 141510 h 447847"/>
                  <a:gd name="connsiteX105" fmla="*/ 699684 w 798942"/>
                  <a:gd name="connsiteY105" fmla="*/ 135976 h 447847"/>
                  <a:gd name="connsiteX106" fmla="*/ 662236 w 798942"/>
                  <a:gd name="connsiteY106" fmla="*/ 167647 h 447847"/>
                  <a:gd name="connsiteX107" fmla="*/ 662897 w 798942"/>
                  <a:gd name="connsiteY107" fmla="*/ 107820 h 447847"/>
                  <a:gd name="connsiteX108" fmla="*/ 689591 w 798942"/>
                  <a:gd name="connsiteY108" fmla="*/ 133888 h 447847"/>
                  <a:gd name="connsiteX109" fmla="*/ 694255 w 798942"/>
                  <a:gd name="connsiteY109" fmla="*/ 129120 h 447847"/>
                  <a:gd name="connsiteX110" fmla="*/ 667526 w 798942"/>
                  <a:gd name="connsiteY110" fmla="*/ 103052 h 447847"/>
                  <a:gd name="connsiteX111" fmla="*/ 662897 w 798942"/>
                  <a:gd name="connsiteY111" fmla="*/ 107820 h 447847"/>
                  <a:gd name="connsiteX112" fmla="*/ 644068 w 798942"/>
                  <a:gd name="connsiteY112" fmla="*/ 148645 h 447847"/>
                  <a:gd name="connsiteX113" fmla="*/ 649219 w 798942"/>
                  <a:gd name="connsiteY113" fmla="*/ 153726 h 447847"/>
                  <a:gd name="connsiteX114" fmla="*/ 676505 w 798942"/>
                  <a:gd name="connsiteY114" fmla="*/ 125814 h 447847"/>
                  <a:gd name="connsiteX115" fmla="*/ 671319 w 798942"/>
                  <a:gd name="connsiteY115" fmla="*/ 120732 h 447847"/>
                  <a:gd name="connsiteX116" fmla="*/ 644068 w 798942"/>
                  <a:gd name="connsiteY116" fmla="*/ 148645 h 447847"/>
                  <a:gd name="connsiteX117" fmla="*/ 605298 w 798942"/>
                  <a:gd name="connsiteY117" fmla="*/ 115373 h 447847"/>
                  <a:gd name="connsiteX118" fmla="*/ 610936 w 798942"/>
                  <a:gd name="connsiteY118" fmla="*/ 119932 h 447847"/>
                  <a:gd name="connsiteX119" fmla="*/ 623256 w 798942"/>
                  <a:gd name="connsiteY119" fmla="*/ 104618 h 447847"/>
                  <a:gd name="connsiteX120" fmla="*/ 631783 w 798942"/>
                  <a:gd name="connsiteY120" fmla="*/ 111440 h 447847"/>
                  <a:gd name="connsiteX121" fmla="*/ 626702 w 798942"/>
                  <a:gd name="connsiteY121" fmla="*/ 132635 h 447847"/>
                  <a:gd name="connsiteX122" fmla="*/ 633175 w 798942"/>
                  <a:gd name="connsiteY122" fmla="*/ 137856 h 447847"/>
                  <a:gd name="connsiteX123" fmla="*/ 636829 w 798942"/>
                  <a:gd name="connsiteY123" fmla="*/ 122055 h 447847"/>
                  <a:gd name="connsiteX124" fmla="*/ 637560 w 798942"/>
                  <a:gd name="connsiteY124" fmla="*/ 113563 h 447847"/>
                  <a:gd name="connsiteX125" fmla="*/ 637978 w 798942"/>
                  <a:gd name="connsiteY125" fmla="*/ 113041 h 447847"/>
                  <a:gd name="connsiteX126" fmla="*/ 651377 w 798942"/>
                  <a:gd name="connsiteY126" fmla="*/ 111161 h 447847"/>
                  <a:gd name="connsiteX127" fmla="*/ 654127 w 798942"/>
                  <a:gd name="connsiteY127" fmla="*/ 107751 h 447847"/>
                  <a:gd name="connsiteX128" fmla="*/ 650263 w 798942"/>
                  <a:gd name="connsiteY128" fmla="*/ 88609 h 447847"/>
                  <a:gd name="connsiteX129" fmla="*/ 636064 w 798942"/>
                  <a:gd name="connsiteY129" fmla="*/ 77159 h 447847"/>
                  <a:gd name="connsiteX130" fmla="*/ 631887 w 798942"/>
                  <a:gd name="connsiteY130" fmla="*/ 82344 h 447847"/>
                  <a:gd name="connsiteX131" fmla="*/ 646157 w 798942"/>
                  <a:gd name="connsiteY131" fmla="*/ 93829 h 447847"/>
                  <a:gd name="connsiteX132" fmla="*/ 648245 w 798942"/>
                  <a:gd name="connsiteY132" fmla="*/ 103505 h 447847"/>
                  <a:gd name="connsiteX133" fmla="*/ 645983 w 798942"/>
                  <a:gd name="connsiteY133" fmla="*/ 106324 h 447847"/>
                  <a:gd name="connsiteX134" fmla="*/ 636098 w 798942"/>
                  <a:gd name="connsiteY134" fmla="*/ 106324 h 447847"/>
                  <a:gd name="connsiteX135" fmla="*/ 627502 w 798942"/>
                  <a:gd name="connsiteY135" fmla="*/ 99398 h 447847"/>
                  <a:gd name="connsiteX136" fmla="*/ 635437 w 798942"/>
                  <a:gd name="connsiteY136" fmla="*/ 89514 h 447847"/>
                  <a:gd name="connsiteX137" fmla="*/ 629799 w 798942"/>
                  <a:gd name="connsiteY137" fmla="*/ 84955 h 447847"/>
                  <a:gd name="connsiteX138" fmla="*/ 605332 w 798942"/>
                  <a:gd name="connsiteY138" fmla="*/ 115338 h 447847"/>
                  <a:gd name="connsiteX139" fmla="*/ 597641 w 798942"/>
                  <a:gd name="connsiteY139" fmla="*/ 60070 h 447847"/>
                  <a:gd name="connsiteX140" fmla="*/ 622873 w 798942"/>
                  <a:gd name="connsiteY140" fmla="*/ 75836 h 447847"/>
                  <a:gd name="connsiteX141" fmla="*/ 626354 w 798942"/>
                  <a:gd name="connsiteY141" fmla="*/ 70233 h 447847"/>
                  <a:gd name="connsiteX142" fmla="*/ 601121 w 798942"/>
                  <a:gd name="connsiteY142" fmla="*/ 54467 h 447847"/>
                  <a:gd name="connsiteX143" fmla="*/ 597641 w 798942"/>
                  <a:gd name="connsiteY143" fmla="*/ 60070 h 447847"/>
                  <a:gd name="connsiteX144" fmla="*/ 575158 w 798942"/>
                  <a:gd name="connsiteY144" fmla="*/ 96057 h 447847"/>
                  <a:gd name="connsiteX145" fmla="*/ 600947 w 798942"/>
                  <a:gd name="connsiteY145" fmla="*/ 112136 h 447847"/>
                  <a:gd name="connsiteX146" fmla="*/ 604428 w 798942"/>
                  <a:gd name="connsiteY146" fmla="*/ 106533 h 447847"/>
                  <a:gd name="connsiteX147" fmla="*/ 584799 w 798942"/>
                  <a:gd name="connsiteY147" fmla="*/ 94282 h 447847"/>
                  <a:gd name="connsiteX148" fmla="*/ 592699 w 798942"/>
                  <a:gd name="connsiteY148" fmla="*/ 81579 h 447847"/>
                  <a:gd name="connsiteX149" fmla="*/ 609022 w 798942"/>
                  <a:gd name="connsiteY149" fmla="*/ 91741 h 447847"/>
                  <a:gd name="connsiteX150" fmla="*/ 612502 w 798942"/>
                  <a:gd name="connsiteY150" fmla="*/ 86138 h 447847"/>
                  <a:gd name="connsiteX151" fmla="*/ 596179 w 798942"/>
                  <a:gd name="connsiteY151" fmla="*/ 75975 h 447847"/>
                  <a:gd name="connsiteX152" fmla="*/ 601957 w 798942"/>
                  <a:gd name="connsiteY152" fmla="*/ 66718 h 447847"/>
                  <a:gd name="connsiteX153" fmla="*/ 595831 w 798942"/>
                  <a:gd name="connsiteY153" fmla="*/ 62889 h 447847"/>
                  <a:gd name="connsiteX154" fmla="*/ 575123 w 798942"/>
                  <a:gd name="connsiteY154" fmla="*/ 96057 h 447847"/>
                  <a:gd name="connsiteX155" fmla="*/ 550378 w 798942"/>
                  <a:gd name="connsiteY155" fmla="*/ 83876 h 447847"/>
                  <a:gd name="connsiteX156" fmla="*/ 551805 w 798942"/>
                  <a:gd name="connsiteY156" fmla="*/ 84537 h 447847"/>
                  <a:gd name="connsiteX157" fmla="*/ 577211 w 798942"/>
                  <a:gd name="connsiteY157" fmla="*/ 76776 h 447847"/>
                  <a:gd name="connsiteX158" fmla="*/ 570599 w 798942"/>
                  <a:gd name="connsiteY158" fmla="*/ 73678 h 447847"/>
                  <a:gd name="connsiteX159" fmla="*/ 554729 w 798942"/>
                  <a:gd name="connsiteY159" fmla="*/ 78168 h 447847"/>
                  <a:gd name="connsiteX160" fmla="*/ 553441 w 798942"/>
                  <a:gd name="connsiteY160" fmla="*/ 77576 h 447847"/>
                  <a:gd name="connsiteX161" fmla="*/ 546515 w 798942"/>
                  <a:gd name="connsiteY161" fmla="*/ 59827 h 447847"/>
                  <a:gd name="connsiteX162" fmla="*/ 550761 w 798942"/>
                  <a:gd name="connsiteY162" fmla="*/ 50708 h 447847"/>
                  <a:gd name="connsiteX163" fmla="*/ 568824 w 798942"/>
                  <a:gd name="connsiteY163" fmla="*/ 44653 h 447847"/>
                  <a:gd name="connsiteX164" fmla="*/ 570112 w 798942"/>
                  <a:gd name="connsiteY164" fmla="*/ 45279 h 447847"/>
                  <a:gd name="connsiteX165" fmla="*/ 576863 w 798942"/>
                  <a:gd name="connsiteY165" fmla="*/ 60314 h 447847"/>
                  <a:gd name="connsiteX166" fmla="*/ 583476 w 798942"/>
                  <a:gd name="connsiteY166" fmla="*/ 63411 h 447847"/>
                  <a:gd name="connsiteX167" fmla="*/ 573105 w 798942"/>
                  <a:gd name="connsiteY167" fmla="*/ 38945 h 447847"/>
                  <a:gd name="connsiteX168" fmla="*/ 571678 w 798942"/>
                  <a:gd name="connsiteY168" fmla="*/ 38284 h 447847"/>
                  <a:gd name="connsiteX169" fmla="*/ 544253 w 798942"/>
                  <a:gd name="connsiteY169" fmla="*/ 47263 h 447847"/>
                  <a:gd name="connsiteX170" fmla="*/ 539659 w 798942"/>
                  <a:gd name="connsiteY170" fmla="*/ 57077 h 447847"/>
                  <a:gd name="connsiteX171" fmla="*/ 550378 w 798942"/>
                  <a:gd name="connsiteY171" fmla="*/ 83876 h 447847"/>
                  <a:gd name="connsiteX172" fmla="*/ 507849 w 798942"/>
                  <a:gd name="connsiteY172" fmla="*/ 65743 h 447847"/>
                  <a:gd name="connsiteX173" fmla="*/ 514600 w 798942"/>
                  <a:gd name="connsiteY173" fmla="*/ 67553 h 447847"/>
                  <a:gd name="connsiteX174" fmla="*/ 527408 w 798942"/>
                  <a:gd name="connsiteY174" fmla="*/ 20221 h 447847"/>
                  <a:gd name="connsiteX175" fmla="*/ 520656 w 798942"/>
                  <a:gd name="connsiteY175" fmla="*/ 18411 h 447847"/>
                  <a:gd name="connsiteX176" fmla="*/ 497825 w 798942"/>
                  <a:gd name="connsiteY176" fmla="*/ 44896 h 447847"/>
                  <a:gd name="connsiteX177" fmla="*/ 491595 w 798942"/>
                  <a:gd name="connsiteY177" fmla="*/ 52901 h 447847"/>
                  <a:gd name="connsiteX178" fmla="*/ 490969 w 798942"/>
                  <a:gd name="connsiteY178" fmla="*/ 52727 h 447847"/>
                  <a:gd name="connsiteX179" fmla="*/ 489960 w 798942"/>
                  <a:gd name="connsiteY179" fmla="*/ 42425 h 447847"/>
                  <a:gd name="connsiteX180" fmla="*/ 483452 w 798942"/>
                  <a:gd name="connsiteY180" fmla="*/ 8353 h 447847"/>
                  <a:gd name="connsiteX181" fmla="*/ 476700 w 798942"/>
                  <a:gd name="connsiteY181" fmla="*/ 6543 h 447847"/>
                  <a:gd name="connsiteX182" fmla="*/ 463892 w 798942"/>
                  <a:gd name="connsiteY182" fmla="*/ 53875 h 447847"/>
                  <a:gd name="connsiteX183" fmla="*/ 470644 w 798942"/>
                  <a:gd name="connsiteY183" fmla="*/ 55685 h 447847"/>
                  <a:gd name="connsiteX184" fmla="*/ 477535 w 798942"/>
                  <a:gd name="connsiteY184" fmla="*/ 30279 h 447847"/>
                  <a:gd name="connsiteX185" fmla="*/ 479832 w 798942"/>
                  <a:gd name="connsiteY185" fmla="*/ 19246 h 447847"/>
                  <a:gd name="connsiteX186" fmla="*/ 480458 w 798942"/>
                  <a:gd name="connsiteY186" fmla="*/ 19420 h 447847"/>
                  <a:gd name="connsiteX187" fmla="*/ 481085 w 798942"/>
                  <a:gd name="connsiteY187" fmla="*/ 30836 h 447847"/>
                  <a:gd name="connsiteX188" fmla="*/ 486514 w 798942"/>
                  <a:gd name="connsiteY188" fmla="*/ 60036 h 447847"/>
                  <a:gd name="connsiteX189" fmla="*/ 491874 w 798942"/>
                  <a:gd name="connsiteY189" fmla="*/ 61497 h 447847"/>
                  <a:gd name="connsiteX190" fmla="*/ 510459 w 798942"/>
                  <a:gd name="connsiteY190" fmla="*/ 39710 h 447847"/>
                  <a:gd name="connsiteX191" fmla="*/ 517802 w 798942"/>
                  <a:gd name="connsiteY191" fmla="*/ 29896 h 447847"/>
                  <a:gd name="connsiteX192" fmla="*/ 518429 w 798942"/>
                  <a:gd name="connsiteY192" fmla="*/ 30070 h 447847"/>
                  <a:gd name="connsiteX193" fmla="*/ 514426 w 798942"/>
                  <a:gd name="connsiteY193" fmla="*/ 41311 h 447847"/>
                  <a:gd name="connsiteX194" fmla="*/ 507814 w 798942"/>
                  <a:gd name="connsiteY194" fmla="*/ 65778 h 447847"/>
                  <a:gd name="connsiteX195" fmla="*/ 433787 w 798942"/>
                  <a:gd name="connsiteY195" fmla="*/ 8040 h 447847"/>
                  <a:gd name="connsiteX196" fmla="*/ 463335 w 798942"/>
                  <a:gd name="connsiteY196" fmla="*/ 11415 h 447847"/>
                  <a:gd name="connsiteX197" fmla="*/ 464066 w 798942"/>
                  <a:gd name="connsiteY197" fmla="*/ 4872 h 447847"/>
                  <a:gd name="connsiteX198" fmla="*/ 434518 w 798942"/>
                  <a:gd name="connsiteY198" fmla="*/ 1497 h 447847"/>
                  <a:gd name="connsiteX199" fmla="*/ 433787 w 798942"/>
                  <a:gd name="connsiteY199" fmla="*/ 8040 h 447847"/>
                  <a:gd name="connsiteX200" fmla="*/ 428985 w 798942"/>
                  <a:gd name="connsiteY200" fmla="*/ 50221 h 447847"/>
                  <a:gd name="connsiteX201" fmla="*/ 459194 w 798942"/>
                  <a:gd name="connsiteY201" fmla="*/ 53667 h 447847"/>
                  <a:gd name="connsiteX202" fmla="*/ 459925 w 798942"/>
                  <a:gd name="connsiteY202" fmla="*/ 47089 h 447847"/>
                  <a:gd name="connsiteX203" fmla="*/ 436920 w 798942"/>
                  <a:gd name="connsiteY203" fmla="*/ 44444 h 447847"/>
                  <a:gd name="connsiteX204" fmla="*/ 438625 w 798942"/>
                  <a:gd name="connsiteY204" fmla="*/ 29583 h 447847"/>
                  <a:gd name="connsiteX205" fmla="*/ 457732 w 798942"/>
                  <a:gd name="connsiteY205" fmla="*/ 31775 h 447847"/>
                  <a:gd name="connsiteX206" fmla="*/ 458463 w 798942"/>
                  <a:gd name="connsiteY206" fmla="*/ 25232 h 447847"/>
                  <a:gd name="connsiteX207" fmla="*/ 439356 w 798942"/>
                  <a:gd name="connsiteY207" fmla="*/ 23040 h 447847"/>
                  <a:gd name="connsiteX208" fmla="*/ 440609 w 798942"/>
                  <a:gd name="connsiteY208" fmla="*/ 12181 h 447847"/>
                  <a:gd name="connsiteX209" fmla="*/ 433404 w 798942"/>
                  <a:gd name="connsiteY209" fmla="*/ 11381 h 447847"/>
                  <a:gd name="connsiteX210" fmla="*/ 428985 w 798942"/>
                  <a:gd name="connsiteY210" fmla="*/ 50221 h 447847"/>
                  <a:gd name="connsiteX211" fmla="*/ 388334 w 798942"/>
                  <a:gd name="connsiteY211" fmla="*/ 6647 h 447847"/>
                  <a:gd name="connsiteX212" fmla="*/ 425678 w 798942"/>
                  <a:gd name="connsiteY212" fmla="*/ 7100 h 447847"/>
                  <a:gd name="connsiteX213" fmla="*/ 425783 w 798942"/>
                  <a:gd name="connsiteY213" fmla="*/ 452 h 447847"/>
                  <a:gd name="connsiteX214" fmla="*/ 388439 w 798942"/>
                  <a:gd name="connsiteY214" fmla="*/ 0 h 447847"/>
                  <a:gd name="connsiteX215" fmla="*/ 388334 w 798942"/>
                  <a:gd name="connsiteY215" fmla="*/ 6647 h 447847"/>
                  <a:gd name="connsiteX216" fmla="*/ 402847 w 798942"/>
                  <a:gd name="connsiteY216" fmla="*/ 49177 h 447847"/>
                  <a:gd name="connsiteX217" fmla="*/ 410086 w 798942"/>
                  <a:gd name="connsiteY217" fmla="*/ 49281 h 447847"/>
                  <a:gd name="connsiteX218" fmla="*/ 410574 w 798942"/>
                  <a:gd name="connsiteY218" fmla="*/ 10267 h 447847"/>
                  <a:gd name="connsiteX219" fmla="*/ 403335 w 798942"/>
                  <a:gd name="connsiteY219" fmla="*/ 10163 h 447847"/>
                  <a:gd name="connsiteX220" fmla="*/ 402812 w 798942"/>
                  <a:gd name="connsiteY220" fmla="*/ 49177 h 447847"/>
                  <a:gd name="connsiteX221" fmla="*/ 366930 w 798942"/>
                  <a:gd name="connsiteY221" fmla="*/ 51335 h 447847"/>
                  <a:gd name="connsiteX222" fmla="*/ 369158 w 798942"/>
                  <a:gd name="connsiteY222" fmla="*/ 51161 h 447847"/>
                  <a:gd name="connsiteX223" fmla="*/ 384645 w 798942"/>
                  <a:gd name="connsiteY223" fmla="*/ 35012 h 447847"/>
                  <a:gd name="connsiteX224" fmla="*/ 384541 w 798942"/>
                  <a:gd name="connsiteY224" fmla="*/ 33585 h 447847"/>
                  <a:gd name="connsiteX225" fmla="*/ 368879 w 798942"/>
                  <a:gd name="connsiteY225" fmla="*/ 22100 h 447847"/>
                  <a:gd name="connsiteX226" fmla="*/ 363589 w 798942"/>
                  <a:gd name="connsiteY226" fmla="*/ 22552 h 447847"/>
                  <a:gd name="connsiteX227" fmla="*/ 355898 w 798942"/>
                  <a:gd name="connsiteY227" fmla="*/ 16392 h 447847"/>
                  <a:gd name="connsiteX228" fmla="*/ 355793 w 798942"/>
                  <a:gd name="connsiteY228" fmla="*/ 15313 h 447847"/>
                  <a:gd name="connsiteX229" fmla="*/ 363520 w 798942"/>
                  <a:gd name="connsiteY229" fmla="*/ 7796 h 447847"/>
                  <a:gd name="connsiteX230" fmla="*/ 365608 w 798942"/>
                  <a:gd name="connsiteY230" fmla="*/ 7622 h 447847"/>
                  <a:gd name="connsiteX231" fmla="*/ 374448 w 798942"/>
                  <a:gd name="connsiteY231" fmla="*/ 13782 h 447847"/>
                  <a:gd name="connsiteX232" fmla="*/ 381652 w 798942"/>
                  <a:gd name="connsiteY232" fmla="*/ 13156 h 447847"/>
                  <a:gd name="connsiteX233" fmla="*/ 365086 w 798942"/>
                  <a:gd name="connsiteY233" fmla="*/ 974 h 447847"/>
                  <a:gd name="connsiteX234" fmla="*/ 362858 w 798942"/>
                  <a:gd name="connsiteY234" fmla="*/ 1183 h 447847"/>
                  <a:gd name="connsiteX235" fmla="*/ 348450 w 798942"/>
                  <a:gd name="connsiteY235" fmla="*/ 16114 h 447847"/>
                  <a:gd name="connsiteX236" fmla="*/ 348624 w 798942"/>
                  <a:gd name="connsiteY236" fmla="*/ 17889 h 447847"/>
                  <a:gd name="connsiteX237" fmla="*/ 364633 w 798942"/>
                  <a:gd name="connsiteY237" fmla="*/ 29652 h 447847"/>
                  <a:gd name="connsiteX238" fmla="*/ 369575 w 798942"/>
                  <a:gd name="connsiteY238" fmla="*/ 29200 h 447847"/>
                  <a:gd name="connsiteX239" fmla="*/ 377267 w 798942"/>
                  <a:gd name="connsiteY239" fmla="*/ 35221 h 447847"/>
                  <a:gd name="connsiteX240" fmla="*/ 377337 w 798942"/>
                  <a:gd name="connsiteY240" fmla="*/ 36126 h 447847"/>
                  <a:gd name="connsiteX241" fmla="*/ 368497 w 798942"/>
                  <a:gd name="connsiteY241" fmla="*/ 44548 h 447847"/>
                  <a:gd name="connsiteX242" fmla="*/ 366408 w 798942"/>
                  <a:gd name="connsiteY242" fmla="*/ 44722 h 447847"/>
                  <a:gd name="connsiteX243" fmla="*/ 356315 w 798942"/>
                  <a:gd name="connsiteY243" fmla="*/ 37413 h 447847"/>
                  <a:gd name="connsiteX244" fmla="*/ 349076 w 798942"/>
                  <a:gd name="connsiteY244" fmla="*/ 38040 h 447847"/>
                  <a:gd name="connsiteX245" fmla="*/ 366930 w 798942"/>
                  <a:gd name="connsiteY245" fmla="*/ 51335 h 447847"/>
                  <a:gd name="connsiteX246" fmla="*/ 325793 w 798942"/>
                  <a:gd name="connsiteY246" fmla="*/ 56938 h 447847"/>
                  <a:gd name="connsiteX247" fmla="*/ 332928 w 798942"/>
                  <a:gd name="connsiteY247" fmla="*/ 55581 h 447847"/>
                  <a:gd name="connsiteX248" fmla="*/ 329517 w 798942"/>
                  <a:gd name="connsiteY248" fmla="*/ 37796 h 447847"/>
                  <a:gd name="connsiteX249" fmla="*/ 341176 w 798942"/>
                  <a:gd name="connsiteY249" fmla="*/ 4072 h 447847"/>
                  <a:gd name="connsiteX250" fmla="*/ 333658 w 798942"/>
                  <a:gd name="connsiteY250" fmla="*/ 5534 h 447847"/>
                  <a:gd name="connsiteX251" fmla="*/ 327115 w 798942"/>
                  <a:gd name="connsiteY251" fmla="*/ 24571 h 447847"/>
                  <a:gd name="connsiteX252" fmla="*/ 325480 w 798942"/>
                  <a:gd name="connsiteY252" fmla="*/ 32402 h 447847"/>
                  <a:gd name="connsiteX253" fmla="*/ 324853 w 798942"/>
                  <a:gd name="connsiteY253" fmla="*/ 32541 h 447847"/>
                  <a:gd name="connsiteX254" fmla="*/ 320364 w 798942"/>
                  <a:gd name="connsiteY254" fmla="*/ 25789 h 447847"/>
                  <a:gd name="connsiteX255" fmla="*/ 307347 w 798942"/>
                  <a:gd name="connsiteY255" fmla="*/ 10580 h 447847"/>
                  <a:gd name="connsiteX256" fmla="*/ 299238 w 798942"/>
                  <a:gd name="connsiteY256" fmla="*/ 12146 h 447847"/>
                  <a:gd name="connsiteX257" fmla="*/ 322347 w 798942"/>
                  <a:gd name="connsiteY257" fmla="*/ 38945 h 447847"/>
                  <a:gd name="connsiteX258" fmla="*/ 325793 w 798942"/>
                  <a:gd name="connsiteY258" fmla="*/ 56973 h 447847"/>
                  <a:gd name="connsiteX259" fmla="*/ 289946 w 798942"/>
                  <a:gd name="connsiteY259" fmla="*/ 67449 h 447847"/>
                  <a:gd name="connsiteX260" fmla="*/ 292069 w 798942"/>
                  <a:gd name="connsiteY260" fmla="*/ 66753 h 447847"/>
                  <a:gd name="connsiteX261" fmla="*/ 303588 w 798942"/>
                  <a:gd name="connsiteY261" fmla="*/ 47541 h 447847"/>
                  <a:gd name="connsiteX262" fmla="*/ 303136 w 798942"/>
                  <a:gd name="connsiteY262" fmla="*/ 46184 h 447847"/>
                  <a:gd name="connsiteX263" fmla="*/ 285317 w 798942"/>
                  <a:gd name="connsiteY263" fmla="*/ 38492 h 447847"/>
                  <a:gd name="connsiteX264" fmla="*/ 280270 w 798942"/>
                  <a:gd name="connsiteY264" fmla="*/ 40128 h 447847"/>
                  <a:gd name="connsiteX265" fmla="*/ 271396 w 798942"/>
                  <a:gd name="connsiteY265" fmla="*/ 35882 h 447847"/>
                  <a:gd name="connsiteX266" fmla="*/ 271047 w 798942"/>
                  <a:gd name="connsiteY266" fmla="*/ 34803 h 447847"/>
                  <a:gd name="connsiteX267" fmla="*/ 276929 w 798942"/>
                  <a:gd name="connsiteY267" fmla="*/ 25754 h 447847"/>
                  <a:gd name="connsiteX268" fmla="*/ 278913 w 798942"/>
                  <a:gd name="connsiteY268" fmla="*/ 25093 h 447847"/>
                  <a:gd name="connsiteX269" fmla="*/ 288902 w 798942"/>
                  <a:gd name="connsiteY269" fmla="*/ 29165 h 447847"/>
                  <a:gd name="connsiteX270" fmla="*/ 295793 w 798942"/>
                  <a:gd name="connsiteY270" fmla="*/ 26903 h 447847"/>
                  <a:gd name="connsiteX271" fmla="*/ 276929 w 798942"/>
                  <a:gd name="connsiteY271" fmla="*/ 18759 h 447847"/>
                  <a:gd name="connsiteX272" fmla="*/ 274841 w 798942"/>
                  <a:gd name="connsiteY272" fmla="*/ 19455 h 447847"/>
                  <a:gd name="connsiteX273" fmla="*/ 264122 w 798942"/>
                  <a:gd name="connsiteY273" fmla="*/ 37239 h 447847"/>
                  <a:gd name="connsiteX274" fmla="*/ 264678 w 798942"/>
                  <a:gd name="connsiteY274" fmla="*/ 38910 h 447847"/>
                  <a:gd name="connsiteX275" fmla="*/ 282881 w 798942"/>
                  <a:gd name="connsiteY275" fmla="*/ 46810 h 447847"/>
                  <a:gd name="connsiteX276" fmla="*/ 287614 w 798942"/>
                  <a:gd name="connsiteY276" fmla="*/ 45279 h 447847"/>
                  <a:gd name="connsiteX277" fmla="*/ 296454 w 798942"/>
                  <a:gd name="connsiteY277" fmla="*/ 49421 h 447847"/>
                  <a:gd name="connsiteX278" fmla="*/ 296732 w 798942"/>
                  <a:gd name="connsiteY278" fmla="*/ 50291 h 447847"/>
                  <a:gd name="connsiteX279" fmla="*/ 289980 w 798942"/>
                  <a:gd name="connsiteY279" fmla="*/ 60453 h 447847"/>
                  <a:gd name="connsiteX280" fmla="*/ 287997 w 798942"/>
                  <a:gd name="connsiteY280" fmla="*/ 61114 h 447847"/>
                  <a:gd name="connsiteX281" fmla="*/ 276512 w 798942"/>
                  <a:gd name="connsiteY281" fmla="*/ 56242 h 447847"/>
                  <a:gd name="connsiteX282" fmla="*/ 269621 w 798942"/>
                  <a:gd name="connsiteY282" fmla="*/ 58504 h 447847"/>
                  <a:gd name="connsiteX283" fmla="*/ 289980 w 798942"/>
                  <a:gd name="connsiteY283" fmla="*/ 67483 h 447847"/>
                  <a:gd name="connsiteX284" fmla="*/ 208750 w 798942"/>
                  <a:gd name="connsiteY284" fmla="*/ 55894 h 447847"/>
                  <a:gd name="connsiteX285" fmla="*/ 242161 w 798942"/>
                  <a:gd name="connsiteY285" fmla="*/ 39293 h 447847"/>
                  <a:gd name="connsiteX286" fmla="*/ 239203 w 798942"/>
                  <a:gd name="connsiteY286" fmla="*/ 33307 h 447847"/>
                  <a:gd name="connsiteX287" fmla="*/ 205757 w 798942"/>
                  <a:gd name="connsiteY287" fmla="*/ 49908 h 447847"/>
                  <a:gd name="connsiteX288" fmla="*/ 208750 w 798942"/>
                  <a:gd name="connsiteY288" fmla="*/ 55859 h 447847"/>
                  <a:gd name="connsiteX289" fmla="*/ 241082 w 798942"/>
                  <a:gd name="connsiteY289" fmla="*/ 87147 h 447847"/>
                  <a:gd name="connsiteX290" fmla="*/ 247590 w 798942"/>
                  <a:gd name="connsiteY290" fmla="*/ 83911 h 447847"/>
                  <a:gd name="connsiteX291" fmla="*/ 230189 w 798942"/>
                  <a:gd name="connsiteY291" fmla="*/ 48933 h 447847"/>
                  <a:gd name="connsiteX292" fmla="*/ 223715 w 798942"/>
                  <a:gd name="connsiteY292" fmla="*/ 52170 h 447847"/>
                  <a:gd name="connsiteX293" fmla="*/ 241082 w 798942"/>
                  <a:gd name="connsiteY293" fmla="*/ 87112 h 447847"/>
                  <a:gd name="connsiteX294" fmla="*/ 190269 w 798942"/>
                  <a:gd name="connsiteY294" fmla="*/ 118087 h 447847"/>
                  <a:gd name="connsiteX295" fmla="*/ 196081 w 798942"/>
                  <a:gd name="connsiteY295" fmla="*/ 114259 h 447847"/>
                  <a:gd name="connsiteX296" fmla="*/ 178332 w 798942"/>
                  <a:gd name="connsiteY296" fmla="*/ 87286 h 447847"/>
                  <a:gd name="connsiteX297" fmla="*/ 173877 w 798942"/>
                  <a:gd name="connsiteY297" fmla="*/ 81683 h 447847"/>
                  <a:gd name="connsiteX298" fmla="*/ 174434 w 798942"/>
                  <a:gd name="connsiteY298" fmla="*/ 81335 h 447847"/>
                  <a:gd name="connsiteX299" fmla="*/ 182021 w 798942"/>
                  <a:gd name="connsiteY299" fmla="*/ 85129 h 447847"/>
                  <a:gd name="connsiteX300" fmla="*/ 218773 w 798942"/>
                  <a:gd name="connsiteY300" fmla="*/ 99363 h 447847"/>
                  <a:gd name="connsiteX301" fmla="*/ 224620 w 798942"/>
                  <a:gd name="connsiteY301" fmla="*/ 95535 h 447847"/>
                  <a:gd name="connsiteX302" fmla="*/ 197647 w 798942"/>
                  <a:gd name="connsiteY302" fmla="*/ 54571 h 447847"/>
                  <a:gd name="connsiteX303" fmla="*/ 191801 w 798942"/>
                  <a:gd name="connsiteY303" fmla="*/ 58400 h 447847"/>
                  <a:gd name="connsiteX304" fmla="*/ 209724 w 798942"/>
                  <a:gd name="connsiteY304" fmla="*/ 85581 h 447847"/>
                  <a:gd name="connsiteX305" fmla="*/ 213727 w 798942"/>
                  <a:gd name="connsiteY305" fmla="*/ 90593 h 447847"/>
                  <a:gd name="connsiteX306" fmla="*/ 213170 w 798942"/>
                  <a:gd name="connsiteY306" fmla="*/ 90941 h 447847"/>
                  <a:gd name="connsiteX307" fmla="*/ 205861 w 798942"/>
                  <a:gd name="connsiteY307" fmla="*/ 87460 h 447847"/>
                  <a:gd name="connsiteX308" fmla="*/ 169144 w 798942"/>
                  <a:gd name="connsiteY308" fmla="*/ 73296 h 447847"/>
                  <a:gd name="connsiteX309" fmla="*/ 163297 w 798942"/>
                  <a:gd name="connsiteY309" fmla="*/ 77124 h 447847"/>
                  <a:gd name="connsiteX310" fmla="*/ 190269 w 798942"/>
                  <a:gd name="connsiteY310" fmla="*/ 118087 h 447847"/>
                  <a:gd name="connsiteX311" fmla="*/ 135489 w 798942"/>
                  <a:gd name="connsiteY311" fmla="*/ 108795 h 447847"/>
                  <a:gd name="connsiteX312" fmla="*/ 158215 w 798942"/>
                  <a:gd name="connsiteY312" fmla="*/ 89583 h 447847"/>
                  <a:gd name="connsiteX313" fmla="*/ 153969 w 798942"/>
                  <a:gd name="connsiteY313" fmla="*/ 84537 h 447847"/>
                  <a:gd name="connsiteX314" fmla="*/ 131243 w 798942"/>
                  <a:gd name="connsiteY314" fmla="*/ 103748 h 447847"/>
                  <a:gd name="connsiteX315" fmla="*/ 135489 w 798942"/>
                  <a:gd name="connsiteY315" fmla="*/ 108795 h 447847"/>
                  <a:gd name="connsiteX316" fmla="*/ 162914 w 798942"/>
                  <a:gd name="connsiteY316" fmla="*/ 141197 h 447847"/>
                  <a:gd name="connsiteX317" fmla="*/ 186128 w 798942"/>
                  <a:gd name="connsiteY317" fmla="*/ 121568 h 447847"/>
                  <a:gd name="connsiteX318" fmla="*/ 181882 w 798942"/>
                  <a:gd name="connsiteY318" fmla="*/ 116521 h 447847"/>
                  <a:gd name="connsiteX319" fmla="*/ 164202 w 798942"/>
                  <a:gd name="connsiteY319" fmla="*/ 131487 h 447847"/>
                  <a:gd name="connsiteX320" fmla="*/ 154526 w 798942"/>
                  <a:gd name="connsiteY320" fmla="*/ 120036 h 447847"/>
                  <a:gd name="connsiteX321" fmla="*/ 169213 w 798942"/>
                  <a:gd name="connsiteY321" fmla="*/ 107612 h 447847"/>
                  <a:gd name="connsiteX322" fmla="*/ 164967 w 798942"/>
                  <a:gd name="connsiteY322" fmla="*/ 102565 h 447847"/>
                  <a:gd name="connsiteX323" fmla="*/ 150280 w 798942"/>
                  <a:gd name="connsiteY323" fmla="*/ 114990 h 447847"/>
                  <a:gd name="connsiteX324" fmla="*/ 143215 w 798942"/>
                  <a:gd name="connsiteY324" fmla="*/ 106637 h 447847"/>
                  <a:gd name="connsiteX325" fmla="*/ 137682 w 798942"/>
                  <a:gd name="connsiteY325" fmla="*/ 111335 h 447847"/>
                  <a:gd name="connsiteX326" fmla="*/ 162914 w 798942"/>
                  <a:gd name="connsiteY326" fmla="*/ 141197 h 447847"/>
                  <a:gd name="connsiteX327" fmla="*/ 152438 w 798942"/>
                  <a:gd name="connsiteY327" fmla="*/ 150733 h 447847"/>
                  <a:gd name="connsiteX328" fmla="*/ 157102 w 798942"/>
                  <a:gd name="connsiteY328" fmla="*/ 145512 h 447847"/>
                  <a:gd name="connsiteX329" fmla="*/ 120419 w 798942"/>
                  <a:gd name="connsiteY329" fmla="*/ 112971 h 447847"/>
                  <a:gd name="connsiteX330" fmla="*/ 115790 w 798942"/>
                  <a:gd name="connsiteY330" fmla="*/ 118192 h 447847"/>
                  <a:gd name="connsiteX331" fmla="*/ 129329 w 798942"/>
                  <a:gd name="connsiteY331" fmla="*/ 150420 h 447847"/>
                  <a:gd name="connsiteX332" fmla="*/ 133714 w 798942"/>
                  <a:gd name="connsiteY332" fmla="*/ 159573 h 447847"/>
                  <a:gd name="connsiteX333" fmla="*/ 133262 w 798942"/>
                  <a:gd name="connsiteY333" fmla="*/ 160060 h 447847"/>
                  <a:gd name="connsiteX334" fmla="*/ 123586 w 798942"/>
                  <a:gd name="connsiteY334" fmla="*/ 156371 h 447847"/>
                  <a:gd name="connsiteX335" fmla="*/ 90175 w 798942"/>
                  <a:gd name="connsiteY335" fmla="*/ 147009 h 447847"/>
                  <a:gd name="connsiteX336" fmla="*/ 85546 w 798942"/>
                  <a:gd name="connsiteY336" fmla="*/ 152229 h 447847"/>
                  <a:gd name="connsiteX337" fmla="*/ 122229 w 798942"/>
                  <a:gd name="connsiteY337" fmla="*/ 184770 h 447847"/>
                  <a:gd name="connsiteX338" fmla="*/ 126858 w 798942"/>
                  <a:gd name="connsiteY338" fmla="*/ 179550 h 447847"/>
                  <a:gd name="connsiteX339" fmla="*/ 107159 w 798942"/>
                  <a:gd name="connsiteY339" fmla="*/ 162044 h 447847"/>
                  <a:gd name="connsiteX340" fmla="*/ 98284 w 798942"/>
                  <a:gd name="connsiteY340" fmla="*/ 155048 h 447847"/>
                  <a:gd name="connsiteX341" fmla="*/ 98737 w 798942"/>
                  <a:gd name="connsiteY341" fmla="*/ 154561 h 447847"/>
                  <a:gd name="connsiteX342" fmla="*/ 109247 w 798942"/>
                  <a:gd name="connsiteY342" fmla="*/ 159086 h 447847"/>
                  <a:gd name="connsiteX343" fmla="*/ 137786 w 798942"/>
                  <a:gd name="connsiteY343" fmla="*/ 167195 h 447847"/>
                  <a:gd name="connsiteX344" fmla="*/ 141475 w 798942"/>
                  <a:gd name="connsiteY344" fmla="*/ 163018 h 447847"/>
                  <a:gd name="connsiteX345" fmla="*/ 130234 w 798942"/>
                  <a:gd name="connsiteY345" fmla="*/ 136672 h 447847"/>
                  <a:gd name="connsiteX346" fmla="*/ 124700 w 798942"/>
                  <a:gd name="connsiteY346" fmla="*/ 125744 h 447847"/>
                  <a:gd name="connsiteX347" fmla="*/ 125152 w 798942"/>
                  <a:gd name="connsiteY347" fmla="*/ 125257 h 447847"/>
                  <a:gd name="connsiteX348" fmla="*/ 133470 w 798942"/>
                  <a:gd name="connsiteY348" fmla="*/ 133853 h 447847"/>
                  <a:gd name="connsiteX349" fmla="*/ 152403 w 798942"/>
                  <a:gd name="connsiteY349" fmla="*/ 150698 h 447847"/>
                  <a:gd name="connsiteX350" fmla="*/ 67240 w 798942"/>
                  <a:gd name="connsiteY350" fmla="*/ 190234 h 447847"/>
                  <a:gd name="connsiteX351" fmla="*/ 84189 w 798942"/>
                  <a:gd name="connsiteY351" fmla="*/ 165803 h 447847"/>
                  <a:gd name="connsiteX352" fmla="*/ 78760 w 798942"/>
                  <a:gd name="connsiteY352" fmla="*/ 162044 h 447847"/>
                  <a:gd name="connsiteX353" fmla="*/ 61811 w 798942"/>
                  <a:gd name="connsiteY353" fmla="*/ 186510 h 447847"/>
                  <a:gd name="connsiteX354" fmla="*/ 67240 w 798942"/>
                  <a:gd name="connsiteY354" fmla="*/ 190269 h 447847"/>
                  <a:gd name="connsiteX355" fmla="*/ 102078 w 798942"/>
                  <a:gd name="connsiteY355" fmla="*/ 214423 h 447847"/>
                  <a:gd name="connsiteX356" fmla="*/ 119410 w 798942"/>
                  <a:gd name="connsiteY356" fmla="*/ 189434 h 447847"/>
                  <a:gd name="connsiteX357" fmla="*/ 113981 w 798942"/>
                  <a:gd name="connsiteY357" fmla="*/ 185675 h 447847"/>
                  <a:gd name="connsiteX358" fmla="*/ 100790 w 798942"/>
                  <a:gd name="connsiteY358" fmla="*/ 204678 h 447847"/>
                  <a:gd name="connsiteX359" fmla="*/ 88470 w 798942"/>
                  <a:gd name="connsiteY359" fmla="*/ 196151 h 447847"/>
                  <a:gd name="connsiteX360" fmla="*/ 99433 w 798942"/>
                  <a:gd name="connsiteY360" fmla="*/ 180350 h 447847"/>
                  <a:gd name="connsiteX361" fmla="*/ 94003 w 798942"/>
                  <a:gd name="connsiteY361" fmla="*/ 176592 h 447847"/>
                  <a:gd name="connsiteX362" fmla="*/ 83040 w 798942"/>
                  <a:gd name="connsiteY362" fmla="*/ 192392 h 447847"/>
                  <a:gd name="connsiteX363" fmla="*/ 74061 w 798942"/>
                  <a:gd name="connsiteY363" fmla="*/ 186162 h 447847"/>
                  <a:gd name="connsiteX364" fmla="*/ 69920 w 798942"/>
                  <a:gd name="connsiteY364" fmla="*/ 192149 h 447847"/>
                  <a:gd name="connsiteX365" fmla="*/ 102043 w 798942"/>
                  <a:gd name="connsiteY365" fmla="*/ 214423 h 447847"/>
                  <a:gd name="connsiteX366" fmla="*/ 88887 w 798942"/>
                  <a:gd name="connsiteY366" fmla="*/ 240003 h 447847"/>
                  <a:gd name="connsiteX367" fmla="*/ 89444 w 798942"/>
                  <a:gd name="connsiteY367" fmla="*/ 238889 h 447847"/>
                  <a:gd name="connsiteX368" fmla="*/ 89688 w 798942"/>
                  <a:gd name="connsiteY368" fmla="*/ 224028 h 447847"/>
                  <a:gd name="connsiteX369" fmla="*/ 90001 w 798942"/>
                  <a:gd name="connsiteY369" fmla="*/ 223437 h 447847"/>
                  <a:gd name="connsiteX370" fmla="*/ 95361 w 798942"/>
                  <a:gd name="connsiteY370" fmla="*/ 226291 h 447847"/>
                  <a:gd name="connsiteX371" fmla="*/ 98737 w 798942"/>
                  <a:gd name="connsiteY371" fmla="*/ 219887 h 447847"/>
                  <a:gd name="connsiteX372" fmla="*/ 75801 w 798942"/>
                  <a:gd name="connsiteY372" fmla="*/ 207775 h 447847"/>
                  <a:gd name="connsiteX373" fmla="*/ 66648 w 798942"/>
                  <a:gd name="connsiteY373" fmla="*/ 225107 h 447847"/>
                  <a:gd name="connsiteX374" fmla="*/ 72495 w 798942"/>
                  <a:gd name="connsiteY374" fmla="*/ 228205 h 447847"/>
                  <a:gd name="connsiteX375" fmla="*/ 78272 w 798942"/>
                  <a:gd name="connsiteY375" fmla="*/ 217277 h 447847"/>
                  <a:gd name="connsiteX376" fmla="*/ 80221 w 798942"/>
                  <a:gd name="connsiteY376" fmla="*/ 218321 h 447847"/>
                  <a:gd name="connsiteX377" fmla="*/ 83911 w 798942"/>
                  <a:gd name="connsiteY377" fmla="*/ 234469 h 447847"/>
                  <a:gd name="connsiteX378" fmla="*/ 83249 w 798942"/>
                  <a:gd name="connsiteY378" fmla="*/ 235722 h 447847"/>
                  <a:gd name="connsiteX379" fmla="*/ 65186 w 798942"/>
                  <a:gd name="connsiteY379" fmla="*/ 241778 h 447847"/>
                  <a:gd name="connsiteX380" fmla="*/ 56277 w 798942"/>
                  <a:gd name="connsiteY380" fmla="*/ 237080 h 447847"/>
                  <a:gd name="connsiteX381" fmla="*/ 51126 w 798942"/>
                  <a:gd name="connsiteY381" fmla="*/ 218738 h 447847"/>
                  <a:gd name="connsiteX382" fmla="*/ 51787 w 798942"/>
                  <a:gd name="connsiteY382" fmla="*/ 217451 h 447847"/>
                  <a:gd name="connsiteX383" fmla="*/ 65395 w 798942"/>
                  <a:gd name="connsiteY383" fmla="*/ 210559 h 447847"/>
                  <a:gd name="connsiteX384" fmla="*/ 68806 w 798942"/>
                  <a:gd name="connsiteY384" fmla="*/ 204086 h 447847"/>
                  <a:gd name="connsiteX385" fmla="*/ 45627 w 798942"/>
                  <a:gd name="connsiteY385" fmla="*/ 214109 h 447847"/>
                  <a:gd name="connsiteX386" fmla="*/ 44896 w 798942"/>
                  <a:gd name="connsiteY386" fmla="*/ 215502 h 447847"/>
                  <a:gd name="connsiteX387" fmla="*/ 52518 w 798942"/>
                  <a:gd name="connsiteY387" fmla="*/ 243344 h 447847"/>
                  <a:gd name="connsiteX388" fmla="*/ 62124 w 798942"/>
                  <a:gd name="connsiteY388" fmla="*/ 248425 h 447847"/>
                  <a:gd name="connsiteX389" fmla="*/ 88887 w 798942"/>
                  <a:gd name="connsiteY389" fmla="*/ 240003 h 447847"/>
                  <a:gd name="connsiteX390" fmla="*/ 63864 w 798942"/>
                  <a:gd name="connsiteY390" fmla="*/ 299656 h 447847"/>
                  <a:gd name="connsiteX391" fmla="*/ 66370 w 798942"/>
                  <a:gd name="connsiteY391" fmla="*/ 292486 h 447847"/>
                  <a:gd name="connsiteX392" fmla="*/ 56451 w 798942"/>
                  <a:gd name="connsiteY392" fmla="*/ 284064 h 447847"/>
                  <a:gd name="connsiteX393" fmla="*/ 63237 w 798942"/>
                  <a:gd name="connsiteY393" fmla="*/ 264853 h 447847"/>
                  <a:gd name="connsiteX394" fmla="*/ 76219 w 798942"/>
                  <a:gd name="connsiteY394" fmla="*/ 264574 h 447847"/>
                  <a:gd name="connsiteX395" fmla="*/ 78934 w 798942"/>
                  <a:gd name="connsiteY395" fmla="*/ 256917 h 447847"/>
                  <a:gd name="connsiteX396" fmla="*/ 26102 w 798942"/>
                  <a:gd name="connsiteY396" fmla="*/ 259249 h 447847"/>
                  <a:gd name="connsiteX397" fmla="*/ 24188 w 798942"/>
                  <a:gd name="connsiteY397" fmla="*/ 264713 h 447847"/>
                  <a:gd name="connsiteX398" fmla="*/ 63899 w 798942"/>
                  <a:gd name="connsiteY398" fmla="*/ 299621 h 447847"/>
                  <a:gd name="connsiteX399" fmla="*/ 42738 w 798942"/>
                  <a:gd name="connsiteY399" fmla="*/ 272440 h 447847"/>
                  <a:gd name="connsiteX400" fmla="*/ 33550 w 798942"/>
                  <a:gd name="connsiteY400" fmla="*/ 265618 h 447847"/>
                  <a:gd name="connsiteX401" fmla="*/ 33759 w 798942"/>
                  <a:gd name="connsiteY401" fmla="*/ 264992 h 447847"/>
                  <a:gd name="connsiteX402" fmla="*/ 45731 w 798942"/>
                  <a:gd name="connsiteY402" fmla="*/ 265270 h 447847"/>
                  <a:gd name="connsiteX403" fmla="*/ 56033 w 798942"/>
                  <a:gd name="connsiteY403" fmla="*/ 264992 h 447847"/>
                  <a:gd name="connsiteX404" fmla="*/ 50952 w 798942"/>
                  <a:gd name="connsiteY404" fmla="*/ 279435 h 447847"/>
                  <a:gd name="connsiteX405" fmla="*/ 42738 w 798942"/>
                  <a:gd name="connsiteY405" fmla="*/ 272440 h 447847"/>
                  <a:gd name="connsiteX406" fmla="*/ 54084 w 798942"/>
                  <a:gd name="connsiteY406" fmla="*/ 342394 h 447847"/>
                  <a:gd name="connsiteX407" fmla="*/ 55581 w 798942"/>
                  <a:gd name="connsiteY407" fmla="*/ 335573 h 447847"/>
                  <a:gd name="connsiteX408" fmla="*/ 24014 w 798942"/>
                  <a:gd name="connsiteY408" fmla="*/ 328716 h 447847"/>
                  <a:gd name="connsiteX409" fmla="*/ 16914 w 798942"/>
                  <a:gd name="connsiteY409" fmla="*/ 327846 h 447847"/>
                  <a:gd name="connsiteX410" fmla="*/ 17054 w 798942"/>
                  <a:gd name="connsiteY410" fmla="*/ 327220 h 447847"/>
                  <a:gd name="connsiteX411" fmla="*/ 25128 w 798942"/>
                  <a:gd name="connsiteY411" fmla="*/ 324610 h 447847"/>
                  <a:gd name="connsiteX412" fmla="*/ 61358 w 798942"/>
                  <a:gd name="connsiteY412" fmla="*/ 309053 h 447847"/>
                  <a:gd name="connsiteX413" fmla="*/ 62855 w 798942"/>
                  <a:gd name="connsiteY413" fmla="*/ 302231 h 447847"/>
                  <a:gd name="connsiteX414" fmla="*/ 14931 w 798942"/>
                  <a:gd name="connsiteY414" fmla="*/ 291790 h 447847"/>
                  <a:gd name="connsiteX415" fmla="*/ 13434 w 798942"/>
                  <a:gd name="connsiteY415" fmla="*/ 298612 h 447847"/>
                  <a:gd name="connsiteX416" fmla="*/ 45244 w 798942"/>
                  <a:gd name="connsiteY416" fmla="*/ 305537 h 447847"/>
                  <a:gd name="connsiteX417" fmla="*/ 51613 w 798942"/>
                  <a:gd name="connsiteY417" fmla="*/ 306338 h 447847"/>
                  <a:gd name="connsiteX418" fmla="*/ 51474 w 798942"/>
                  <a:gd name="connsiteY418" fmla="*/ 306964 h 447847"/>
                  <a:gd name="connsiteX419" fmla="*/ 43817 w 798942"/>
                  <a:gd name="connsiteY419" fmla="*/ 309575 h 447847"/>
                  <a:gd name="connsiteX420" fmla="*/ 7657 w 798942"/>
                  <a:gd name="connsiteY420" fmla="*/ 325132 h 447847"/>
                  <a:gd name="connsiteX421" fmla="*/ 6195 w 798942"/>
                  <a:gd name="connsiteY421" fmla="*/ 331953 h 447847"/>
                  <a:gd name="connsiteX422" fmla="*/ 54084 w 798942"/>
                  <a:gd name="connsiteY422" fmla="*/ 342394 h 447847"/>
                  <a:gd name="connsiteX423" fmla="*/ 49455 w 798942"/>
                  <a:gd name="connsiteY423" fmla="*/ 390214 h 447847"/>
                  <a:gd name="connsiteX424" fmla="*/ 50117 w 798942"/>
                  <a:gd name="connsiteY424" fmla="*/ 382661 h 447847"/>
                  <a:gd name="connsiteX425" fmla="*/ 38423 w 798942"/>
                  <a:gd name="connsiteY425" fmla="*/ 376954 h 447847"/>
                  <a:gd name="connsiteX426" fmla="*/ 40233 w 798942"/>
                  <a:gd name="connsiteY426" fmla="*/ 356629 h 447847"/>
                  <a:gd name="connsiteX427" fmla="*/ 52762 w 798942"/>
                  <a:gd name="connsiteY427" fmla="*/ 353148 h 447847"/>
                  <a:gd name="connsiteX428" fmla="*/ 53493 w 798942"/>
                  <a:gd name="connsiteY428" fmla="*/ 345074 h 447847"/>
                  <a:gd name="connsiteX429" fmla="*/ 2923 w 798942"/>
                  <a:gd name="connsiteY429" fmla="*/ 360387 h 447847"/>
                  <a:gd name="connsiteX430" fmla="*/ 2401 w 798942"/>
                  <a:gd name="connsiteY430" fmla="*/ 366199 h 447847"/>
                  <a:gd name="connsiteX431" fmla="*/ 49490 w 798942"/>
                  <a:gd name="connsiteY431" fmla="*/ 390214 h 447847"/>
                  <a:gd name="connsiteX432" fmla="*/ 22239 w 798942"/>
                  <a:gd name="connsiteY432" fmla="*/ 369088 h 447847"/>
                  <a:gd name="connsiteX433" fmla="*/ 11659 w 798942"/>
                  <a:gd name="connsiteY433" fmla="*/ 364738 h 447847"/>
                  <a:gd name="connsiteX434" fmla="*/ 11729 w 798942"/>
                  <a:gd name="connsiteY434" fmla="*/ 364076 h 447847"/>
                  <a:gd name="connsiteX435" fmla="*/ 23423 w 798942"/>
                  <a:gd name="connsiteY435" fmla="*/ 361362 h 447847"/>
                  <a:gd name="connsiteX436" fmla="*/ 33307 w 798942"/>
                  <a:gd name="connsiteY436" fmla="*/ 358543 h 447847"/>
                  <a:gd name="connsiteX437" fmla="*/ 31949 w 798942"/>
                  <a:gd name="connsiteY437" fmla="*/ 373787 h 447847"/>
                  <a:gd name="connsiteX438" fmla="*/ 22239 w 798942"/>
                  <a:gd name="connsiteY438" fmla="*/ 369053 h 447847"/>
                  <a:gd name="connsiteX439" fmla="*/ 49386 w 798942"/>
                  <a:gd name="connsiteY439" fmla="*/ 399332 h 447847"/>
                  <a:gd name="connsiteX440" fmla="*/ 48933 w 798942"/>
                  <a:gd name="connsiteY440" fmla="*/ 392337 h 447847"/>
                  <a:gd name="connsiteX441" fmla="*/ 0 w 798942"/>
                  <a:gd name="connsiteY441" fmla="*/ 395434 h 447847"/>
                  <a:gd name="connsiteX442" fmla="*/ 452 w 798942"/>
                  <a:gd name="connsiteY442" fmla="*/ 402430 h 447847"/>
                  <a:gd name="connsiteX443" fmla="*/ 32854 w 798942"/>
                  <a:gd name="connsiteY443" fmla="*/ 415516 h 447847"/>
                  <a:gd name="connsiteX444" fmla="*/ 42460 w 798942"/>
                  <a:gd name="connsiteY444" fmla="*/ 418822 h 447847"/>
                  <a:gd name="connsiteX445" fmla="*/ 42460 w 798942"/>
                  <a:gd name="connsiteY445" fmla="*/ 419483 h 447847"/>
                  <a:gd name="connsiteX446" fmla="*/ 33063 w 798942"/>
                  <a:gd name="connsiteY446" fmla="*/ 423729 h 447847"/>
                  <a:gd name="connsiteX447" fmla="*/ 2889 w 798942"/>
                  <a:gd name="connsiteY447" fmla="*/ 440852 h 447847"/>
                  <a:gd name="connsiteX448" fmla="*/ 3306 w 798942"/>
                  <a:gd name="connsiteY448" fmla="*/ 447848 h 447847"/>
                  <a:gd name="connsiteX449" fmla="*/ 52240 w 798942"/>
                  <a:gd name="connsiteY449" fmla="*/ 444750 h 447847"/>
                  <a:gd name="connsiteX450" fmla="*/ 51822 w 798942"/>
                  <a:gd name="connsiteY450" fmla="*/ 437755 h 447847"/>
                  <a:gd name="connsiteX451" fmla="*/ 25546 w 798942"/>
                  <a:gd name="connsiteY451" fmla="*/ 439425 h 447847"/>
                  <a:gd name="connsiteX452" fmla="*/ 14339 w 798942"/>
                  <a:gd name="connsiteY452" fmla="*/ 440783 h 447847"/>
                  <a:gd name="connsiteX453" fmla="*/ 14339 w 798942"/>
                  <a:gd name="connsiteY453" fmla="*/ 440156 h 447847"/>
                  <a:gd name="connsiteX454" fmla="*/ 24919 w 798942"/>
                  <a:gd name="connsiteY454" fmla="*/ 435876 h 447847"/>
                  <a:gd name="connsiteX455" fmla="*/ 50778 w 798942"/>
                  <a:gd name="connsiteY455" fmla="*/ 421328 h 447847"/>
                  <a:gd name="connsiteX456" fmla="*/ 50430 w 798942"/>
                  <a:gd name="connsiteY456" fmla="*/ 415794 h 447847"/>
                  <a:gd name="connsiteX457" fmla="*/ 23840 w 798942"/>
                  <a:gd name="connsiteY457" fmla="*/ 405214 h 447847"/>
                  <a:gd name="connsiteX458" fmla="*/ 12216 w 798942"/>
                  <a:gd name="connsiteY458" fmla="*/ 401420 h 447847"/>
                  <a:gd name="connsiteX459" fmla="*/ 12146 w 798942"/>
                  <a:gd name="connsiteY459" fmla="*/ 400759 h 447847"/>
                  <a:gd name="connsiteX460" fmla="*/ 24084 w 798942"/>
                  <a:gd name="connsiteY460" fmla="*/ 400933 h 447847"/>
                  <a:gd name="connsiteX461" fmla="*/ 49421 w 798942"/>
                  <a:gd name="connsiteY461" fmla="*/ 399332 h 4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798942" h="447847">
                    <a:moveTo>
                      <a:pt x="750009" y="401838"/>
                    </a:moveTo>
                    <a:lnTo>
                      <a:pt x="749557" y="408799"/>
                    </a:lnTo>
                    <a:lnTo>
                      <a:pt x="781820" y="410852"/>
                    </a:lnTo>
                    <a:cubicBezTo>
                      <a:pt x="784151" y="410991"/>
                      <a:pt x="786727" y="410852"/>
                      <a:pt x="788989" y="410643"/>
                    </a:cubicBezTo>
                    <a:lnTo>
                      <a:pt x="788919" y="411270"/>
                    </a:lnTo>
                    <a:cubicBezTo>
                      <a:pt x="786727" y="411931"/>
                      <a:pt x="784499" y="413079"/>
                      <a:pt x="781367" y="415063"/>
                    </a:cubicBezTo>
                    <a:lnTo>
                      <a:pt x="747852" y="435876"/>
                    </a:lnTo>
                    <a:lnTo>
                      <a:pt x="747434" y="442836"/>
                    </a:lnTo>
                    <a:lnTo>
                      <a:pt x="796367" y="445934"/>
                    </a:lnTo>
                    <a:lnTo>
                      <a:pt x="796785" y="438938"/>
                    </a:lnTo>
                    <a:lnTo>
                      <a:pt x="764279" y="436885"/>
                    </a:lnTo>
                    <a:cubicBezTo>
                      <a:pt x="762086" y="436746"/>
                      <a:pt x="759963" y="436815"/>
                      <a:pt x="757840" y="437059"/>
                    </a:cubicBezTo>
                    <a:lnTo>
                      <a:pt x="757840" y="436432"/>
                    </a:lnTo>
                    <a:cubicBezTo>
                      <a:pt x="760276" y="435632"/>
                      <a:pt x="762121" y="434483"/>
                      <a:pt x="765079" y="432708"/>
                    </a:cubicBezTo>
                    <a:lnTo>
                      <a:pt x="798490" y="411896"/>
                    </a:lnTo>
                    <a:lnTo>
                      <a:pt x="798943" y="404901"/>
                    </a:lnTo>
                    <a:lnTo>
                      <a:pt x="750009" y="401803"/>
                    </a:lnTo>
                    <a:close/>
                    <a:moveTo>
                      <a:pt x="754882" y="372673"/>
                    </a:moveTo>
                    <a:cubicBezTo>
                      <a:pt x="754290" y="363589"/>
                      <a:pt x="758223" y="358612"/>
                      <a:pt x="767133" y="358056"/>
                    </a:cubicBezTo>
                    <a:lnTo>
                      <a:pt x="777191" y="357429"/>
                    </a:lnTo>
                    <a:cubicBezTo>
                      <a:pt x="786066" y="356872"/>
                      <a:pt x="790590" y="361292"/>
                      <a:pt x="791182" y="370376"/>
                    </a:cubicBezTo>
                    <a:lnTo>
                      <a:pt x="791286" y="371803"/>
                    </a:lnTo>
                    <a:cubicBezTo>
                      <a:pt x="791878" y="380886"/>
                      <a:pt x="787910" y="385863"/>
                      <a:pt x="779035" y="386385"/>
                    </a:cubicBezTo>
                    <a:lnTo>
                      <a:pt x="768977" y="387012"/>
                    </a:lnTo>
                    <a:cubicBezTo>
                      <a:pt x="760102" y="387569"/>
                      <a:pt x="755578" y="383149"/>
                      <a:pt x="754986" y="374065"/>
                    </a:cubicBezTo>
                    <a:lnTo>
                      <a:pt x="754882" y="372638"/>
                    </a:lnTo>
                    <a:close/>
                    <a:moveTo>
                      <a:pt x="747886" y="373056"/>
                    </a:moveTo>
                    <a:lnTo>
                      <a:pt x="747991" y="374622"/>
                    </a:lnTo>
                    <a:cubicBezTo>
                      <a:pt x="748791" y="387534"/>
                      <a:pt x="756309" y="395191"/>
                      <a:pt x="769012" y="394390"/>
                    </a:cubicBezTo>
                    <a:lnTo>
                      <a:pt x="779836" y="393694"/>
                    </a:lnTo>
                    <a:cubicBezTo>
                      <a:pt x="792574" y="392894"/>
                      <a:pt x="799012" y="384367"/>
                      <a:pt x="798212" y="371420"/>
                    </a:cubicBezTo>
                    <a:lnTo>
                      <a:pt x="798107" y="369854"/>
                    </a:lnTo>
                    <a:cubicBezTo>
                      <a:pt x="797307" y="356907"/>
                      <a:pt x="789789" y="349285"/>
                      <a:pt x="777086" y="350086"/>
                    </a:cubicBezTo>
                    <a:lnTo>
                      <a:pt x="766263" y="350782"/>
                    </a:lnTo>
                    <a:cubicBezTo>
                      <a:pt x="753525" y="351582"/>
                      <a:pt x="747051" y="360109"/>
                      <a:pt x="747886" y="373056"/>
                    </a:cubicBezTo>
                    <a:moveTo>
                      <a:pt x="744232" y="338183"/>
                    </a:moveTo>
                    <a:lnTo>
                      <a:pt x="745415" y="345352"/>
                    </a:lnTo>
                    <a:lnTo>
                      <a:pt x="793792" y="337348"/>
                    </a:lnTo>
                    <a:lnTo>
                      <a:pt x="792609" y="330178"/>
                    </a:lnTo>
                    <a:lnTo>
                      <a:pt x="744232" y="338183"/>
                    </a:lnTo>
                    <a:close/>
                    <a:moveTo>
                      <a:pt x="776216" y="287405"/>
                    </a:moveTo>
                    <a:lnTo>
                      <a:pt x="785056" y="323670"/>
                    </a:lnTo>
                    <a:lnTo>
                      <a:pt x="791530" y="322069"/>
                    </a:lnTo>
                    <a:lnTo>
                      <a:pt x="782690" y="285804"/>
                    </a:lnTo>
                    <a:lnTo>
                      <a:pt x="776216" y="287405"/>
                    </a:lnTo>
                    <a:close/>
                    <a:moveTo>
                      <a:pt x="738629" y="312046"/>
                    </a:moveTo>
                    <a:lnTo>
                      <a:pt x="740334" y="319076"/>
                    </a:lnTo>
                    <a:lnTo>
                      <a:pt x="778270" y="309818"/>
                    </a:lnTo>
                    <a:lnTo>
                      <a:pt x="776564" y="302753"/>
                    </a:lnTo>
                    <a:lnTo>
                      <a:pt x="738664" y="312011"/>
                    </a:lnTo>
                    <a:close/>
                    <a:moveTo>
                      <a:pt x="721262" y="258692"/>
                    </a:moveTo>
                    <a:lnTo>
                      <a:pt x="723803" y="265862"/>
                    </a:lnTo>
                    <a:lnTo>
                      <a:pt x="736819" y="266210"/>
                    </a:lnTo>
                    <a:lnTo>
                      <a:pt x="743571" y="285456"/>
                    </a:lnTo>
                    <a:lnTo>
                      <a:pt x="733617" y="293809"/>
                    </a:lnTo>
                    <a:lnTo>
                      <a:pt x="736297" y="301431"/>
                    </a:lnTo>
                    <a:lnTo>
                      <a:pt x="776007" y="266523"/>
                    </a:lnTo>
                    <a:lnTo>
                      <a:pt x="774093" y="261024"/>
                    </a:lnTo>
                    <a:lnTo>
                      <a:pt x="721262" y="258692"/>
                    </a:lnTo>
                    <a:close/>
                    <a:moveTo>
                      <a:pt x="754743" y="266662"/>
                    </a:moveTo>
                    <a:cubicBezTo>
                      <a:pt x="758954" y="266767"/>
                      <a:pt x="763304" y="266976"/>
                      <a:pt x="766158" y="266245"/>
                    </a:cubicBezTo>
                    <a:lnTo>
                      <a:pt x="766402" y="266871"/>
                    </a:lnTo>
                    <a:cubicBezTo>
                      <a:pt x="763722" y="268298"/>
                      <a:pt x="760311" y="271291"/>
                      <a:pt x="756900" y="274145"/>
                    </a:cubicBezTo>
                    <a:lnTo>
                      <a:pt x="749035" y="280792"/>
                    </a:lnTo>
                    <a:lnTo>
                      <a:pt x="743954" y="266384"/>
                    </a:lnTo>
                    <a:lnTo>
                      <a:pt x="754743" y="266662"/>
                    </a:lnTo>
                    <a:close/>
                    <a:moveTo>
                      <a:pt x="710612" y="239864"/>
                    </a:moveTo>
                    <a:lnTo>
                      <a:pt x="711343" y="241256"/>
                    </a:lnTo>
                    <a:cubicBezTo>
                      <a:pt x="717016" y="252010"/>
                      <a:pt x="726134" y="255769"/>
                      <a:pt x="736297" y="250409"/>
                    </a:cubicBezTo>
                    <a:lnTo>
                      <a:pt x="732886" y="243936"/>
                    </a:lnTo>
                    <a:cubicBezTo>
                      <a:pt x="726413" y="247381"/>
                      <a:pt x="721366" y="245223"/>
                      <a:pt x="717503" y="237915"/>
                    </a:cubicBezTo>
                    <a:lnTo>
                      <a:pt x="716842" y="236662"/>
                    </a:lnTo>
                    <a:cubicBezTo>
                      <a:pt x="712596" y="228622"/>
                      <a:pt x="714162" y="222462"/>
                      <a:pt x="721993" y="218321"/>
                    </a:cubicBezTo>
                    <a:lnTo>
                      <a:pt x="730902" y="213622"/>
                    </a:lnTo>
                    <a:cubicBezTo>
                      <a:pt x="738768" y="209481"/>
                      <a:pt x="744719" y="211638"/>
                      <a:pt x="748965" y="219678"/>
                    </a:cubicBezTo>
                    <a:lnTo>
                      <a:pt x="749661" y="220931"/>
                    </a:lnTo>
                    <a:cubicBezTo>
                      <a:pt x="753490" y="228205"/>
                      <a:pt x="752411" y="233599"/>
                      <a:pt x="745937" y="237010"/>
                    </a:cubicBezTo>
                    <a:lnTo>
                      <a:pt x="749348" y="243449"/>
                    </a:lnTo>
                    <a:cubicBezTo>
                      <a:pt x="759511" y="238089"/>
                      <a:pt x="761529" y="228448"/>
                      <a:pt x="755856" y="217694"/>
                    </a:cubicBezTo>
                    <a:lnTo>
                      <a:pt x="755125" y="216302"/>
                    </a:lnTo>
                    <a:cubicBezTo>
                      <a:pt x="749070" y="204852"/>
                      <a:pt x="739116" y="200954"/>
                      <a:pt x="727840" y="206870"/>
                    </a:cubicBezTo>
                    <a:lnTo>
                      <a:pt x="718234" y="211952"/>
                    </a:lnTo>
                    <a:cubicBezTo>
                      <a:pt x="706958" y="217903"/>
                      <a:pt x="704556" y="228344"/>
                      <a:pt x="710612" y="239794"/>
                    </a:cubicBezTo>
                    <a:moveTo>
                      <a:pt x="693280" y="208611"/>
                    </a:moveTo>
                    <a:lnTo>
                      <a:pt x="697143" y="214771"/>
                    </a:lnTo>
                    <a:lnTo>
                      <a:pt x="738733" y="188807"/>
                    </a:lnTo>
                    <a:lnTo>
                      <a:pt x="734905" y="182647"/>
                    </a:lnTo>
                    <a:lnTo>
                      <a:pt x="693315" y="208611"/>
                    </a:lnTo>
                    <a:close/>
                    <a:moveTo>
                      <a:pt x="707062" y="154700"/>
                    </a:moveTo>
                    <a:lnTo>
                      <a:pt x="724603" y="178715"/>
                    </a:lnTo>
                    <a:lnTo>
                      <a:pt x="729928" y="174817"/>
                    </a:lnTo>
                    <a:lnTo>
                      <a:pt x="712422" y="150802"/>
                    </a:lnTo>
                    <a:lnTo>
                      <a:pt x="707097" y="154700"/>
                    </a:lnTo>
                    <a:close/>
                    <a:moveTo>
                      <a:pt x="672781" y="179689"/>
                    </a:moveTo>
                    <a:lnTo>
                      <a:pt x="677027" y="185571"/>
                    </a:lnTo>
                    <a:lnTo>
                      <a:pt x="692897" y="174016"/>
                    </a:lnTo>
                    <a:lnTo>
                      <a:pt x="705009" y="190617"/>
                    </a:lnTo>
                    <a:lnTo>
                      <a:pt x="710369" y="186754"/>
                    </a:lnTo>
                    <a:lnTo>
                      <a:pt x="698257" y="170153"/>
                    </a:lnTo>
                    <a:lnTo>
                      <a:pt x="708663" y="162566"/>
                    </a:lnTo>
                    <a:lnTo>
                      <a:pt x="704417" y="156719"/>
                    </a:lnTo>
                    <a:lnTo>
                      <a:pt x="672816" y="179759"/>
                    </a:lnTo>
                    <a:close/>
                    <a:moveTo>
                      <a:pt x="662201" y="167647"/>
                    </a:moveTo>
                    <a:lnTo>
                      <a:pt x="666899" y="173181"/>
                    </a:lnTo>
                    <a:lnTo>
                      <a:pt x="704348" y="141510"/>
                    </a:lnTo>
                    <a:lnTo>
                      <a:pt x="699684" y="135976"/>
                    </a:lnTo>
                    <a:lnTo>
                      <a:pt x="662236" y="167647"/>
                    </a:lnTo>
                    <a:close/>
                    <a:moveTo>
                      <a:pt x="662897" y="107820"/>
                    </a:moveTo>
                    <a:lnTo>
                      <a:pt x="689591" y="133888"/>
                    </a:lnTo>
                    <a:lnTo>
                      <a:pt x="694255" y="129120"/>
                    </a:lnTo>
                    <a:lnTo>
                      <a:pt x="667526" y="103052"/>
                    </a:lnTo>
                    <a:lnTo>
                      <a:pt x="662897" y="107820"/>
                    </a:lnTo>
                    <a:close/>
                    <a:moveTo>
                      <a:pt x="644068" y="148645"/>
                    </a:moveTo>
                    <a:lnTo>
                      <a:pt x="649219" y="153726"/>
                    </a:lnTo>
                    <a:lnTo>
                      <a:pt x="676505" y="125814"/>
                    </a:lnTo>
                    <a:lnTo>
                      <a:pt x="671319" y="120732"/>
                    </a:lnTo>
                    <a:lnTo>
                      <a:pt x="644068" y="148645"/>
                    </a:lnTo>
                    <a:close/>
                    <a:moveTo>
                      <a:pt x="605298" y="115373"/>
                    </a:moveTo>
                    <a:lnTo>
                      <a:pt x="610936" y="119932"/>
                    </a:lnTo>
                    <a:lnTo>
                      <a:pt x="623256" y="104618"/>
                    </a:lnTo>
                    <a:lnTo>
                      <a:pt x="631783" y="111440"/>
                    </a:lnTo>
                    <a:lnTo>
                      <a:pt x="626702" y="132635"/>
                    </a:lnTo>
                    <a:lnTo>
                      <a:pt x="633175" y="137856"/>
                    </a:lnTo>
                    <a:lnTo>
                      <a:pt x="636829" y="122055"/>
                    </a:lnTo>
                    <a:cubicBezTo>
                      <a:pt x="637839" y="117670"/>
                      <a:pt x="638291" y="115756"/>
                      <a:pt x="637560" y="113563"/>
                    </a:cubicBezTo>
                    <a:lnTo>
                      <a:pt x="637978" y="113041"/>
                    </a:lnTo>
                    <a:cubicBezTo>
                      <a:pt x="641771" y="115199"/>
                      <a:pt x="647514" y="115964"/>
                      <a:pt x="651377" y="111161"/>
                    </a:cubicBezTo>
                    <a:lnTo>
                      <a:pt x="654127" y="107751"/>
                    </a:lnTo>
                    <a:cubicBezTo>
                      <a:pt x="659382" y="101208"/>
                      <a:pt x="657502" y="94421"/>
                      <a:pt x="650263" y="88609"/>
                    </a:cubicBezTo>
                    <a:lnTo>
                      <a:pt x="636064" y="77159"/>
                    </a:lnTo>
                    <a:lnTo>
                      <a:pt x="631887" y="82344"/>
                    </a:lnTo>
                    <a:lnTo>
                      <a:pt x="646157" y="93829"/>
                    </a:lnTo>
                    <a:cubicBezTo>
                      <a:pt x="650089" y="96997"/>
                      <a:pt x="650994" y="100129"/>
                      <a:pt x="648245" y="103505"/>
                    </a:cubicBezTo>
                    <a:lnTo>
                      <a:pt x="645983" y="106324"/>
                    </a:lnTo>
                    <a:cubicBezTo>
                      <a:pt x="643268" y="109700"/>
                      <a:pt x="639996" y="109491"/>
                      <a:pt x="636098" y="106324"/>
                    </a:cubicBezTo>
                    <a:lnTo>
                      <a:pt x="627502" y="99398"/>
                    </a:lnTo>
                    <a:lnTo>
                      <a:pt x="635437" y="89514"/>
                    </a:lnTo>
                    <a:lnTo>
                      <a:pt x="629799" y="84955"/>
                    </a:lnTo>
                    <a:lnTo>
                      <a:pt x="605332" y="115338"/>
                    </a:lnTo>
                    <a:close/>
                    <a:moveTo>
                      <a:pt x="597641" y="60070"/>
                    </a:moveTo>
                    <a:lnTo>
                      <a:pt x="622873" y="75836"/>
                    </a:lnTo>
                    <a:lnTo>
                      <a:pt x="626354" y="70233"/>
                    </a:lnTo>
                    <a:lnTo>
                      <a:pt x="601121" y="54467"/>
                    </a:lnTo>
                    <a:lnTo>
                      <a:pt x="597641" y="60070"/>
                    </a:lnTo>
                    <a:close/>
                    <a:moveTo>
                      <a:pt x="575158" y="96057"/>
                    </a:moveTo>
                    <a:lnTo>
                      <a:pt x="600947" y="112136"/>
                    </a:lnTo>
                    <a:lnTo>
                      <a:pt x="604428" y="106533"/>
                    </a:lnTo>
                    <a:lnTo>
                      <a:pt x="584799" y="94282"/>
                    </a:lnTo>
                    <a:lnTo>
                      <a:pt x="592699" y="81579"/>
                    </a:lnTo>
                    <a:lnTo>
                      <a:pt x="609022" y="91741"/>
                    </a:lnTo>
                    <a:lnTo>
                      <a:pt x="612502" y="86138"/>
                    </a:lnTo>
                    <a:lnTo>
                      <a:pt x="596179" y="75975"/>
                    </a:lnTo>
                    <a:lnTo>
                      <a:pt x="601957" y="66718"/>
                    </a:lnTo>
                    <a:lnTo>
                      <a:pt x="595831" y="62889"/>
                    </a:lnTo>
                    <a:lnTo>
                      <a:pt x="575123" y="96057"/>
                    </a:lnTo>
                    <a:close/>
                    <a:moveTo>
                      <a:pt x="550378" y="83876"/>
                    </a:moveTo>
                    <a:lnTo>
                      <a:pt x="551805" y="84537"/>
                    </a:lnTo>
                    <a:cubicBezTo>
                      <a:pt x="562838" y="89688"/>
                      <a:pt x="572339" y="87217"/>
                      <a:pt x="577211" y="76776"/>
                    </a:cubicBezTo>
                    <a:lnTo>
                      <a:pt x="570599" y="73678"/>
                    </a:lnTo>
                    <a:cubicBezTo>
                      <a:pt x="567501" y="80291"/>
                      <a:pt x="562176" y="81648"/>
                      <a:pt x="554729" y="78168"/>
                    </a:cubicBezTo>
                    <a:lnTo>
                      <a:pt x="553441" y="77576"/>
                    </a:lnTo>
                    <a:cubicBezTo>
                      <a:pt x="545192" y="73713"/>
                      <a:pt x="542721" y="67866"/>
                      <a:pt x="546515" y="59827"/>
                    </a:cubicBezTo>
                    <a:lnTo>
                      <a:pt x="550761" y="50708"/>
                    </a:lnTo>
                    <a:cubicBezTo>
                      <a:pt x="554520" y="42634"/>
                      <a:pt x="560576" y="40789"/>
                      <a:pt x="568824" y="44653"/>
                    </a:cubicBezTo>
                    <a:lnTo>
                      <a:pt x="570112" y="45279"/>
                    </a:lnTo>
                    <a:cubicBezTo>
                      <a:pt x="577594" y="48759"/>
                      <a:pt x="579961" y="53701"/>
                      <a:pt x="576863" y="60314"/>
                    </a:cubicBezTo>
                    <a:lnTo>
                      <a:pt x="583476" y="63411"/>
                    </a:lnTo>
                    <a:cubicBezTo>
                      <a:pt x="588348" y="52970"/>
                      <a:pt x="584137" y="44096"/>
                      <a:pt x="573105" y="38945"/>
                    </a:cubicBezTo>
                    <a:lnTo>
                      <a:pt x="571678" y="38284"/>
                    </a:lnTo>
                    <a:cubicBezTo>
                      <a:pt x="559949" y="32819"/>
                      <a:pt x="549647" y="35708"/>
                      <a:pt x="544253" y="47263"/>
                    </a:cubicBezTo>
                    <a:lnTo>
                      <a:pt x="539659" y="57077"/>
                    </a:lnTo>
                    <a:cubicBezTo>
                      <a:pt x="534264" y="68632"/>
                      <a:pt x="538649" y="78377"/>
                      <a:pt x="550378" y="83876"/>
                    </a:cubicBezTo>
                    <a:moveTo>
                      <a:pt x="507849" y="65743"/>
                    </a:moveTo>
                    <a:lnTo>
                      <a:pt x="514600" y="67553"/>
                    </a:lnTo>
                    <a:lnTo>
                      <a:pt x="527408" y="20221"/>
                    </a:lnTo>
                    <a:lnTo>
                      <a:pt x="520656" y="18411"/>
                    </a:lnTo>
                    <a:lnTo>
                      <a:pt x="497825" y="44896"/>
                    </a:lnTo>
                    <a:cubicBezTo>
                      <a:pt x="495563" y="47437"/>
                      <a:pt x="492535" y="50917"/>
                      <a:pt x="491595" y="52901"/>
                    </a:cubicBezTo>
                    <a:lnTo>
                      <a:pt x="490969" y="52727"/>
                    </a:lnTo>
                    <a:cubicBezTo>
                      <a:pt x="491108" y="50047"/>
                      <a:pt x="490621" y="46010"/>
                      <a:pt x="489960" y="42425"/>
                    </a:cubicBezTo>
                    <a:lnTo>
                      <a:pt x="483452" y="8353"/>
                    </a:lnTo>
                    <a:lnTo>
                      <a:pt x="476700" y="6543"/>
                    </a:lnTo>
                    <a:lnTo>
                      <a:pt x="463892" y="53875"/>
                    </a:lnTo>
                    <a:lnTo>
                      <a:pt x="470644" y="55685"/>
                    </a:lnTo>
                    <a:lnTo>
                      <a:pt x="477535" y="30279"/>
                    </a:lnTo>
                    <a:cubicBezTo>
                      <a:pt x="478544" y="26624"/>
                      <a:pt x="479554" y="22065"/>
                      <a:pt x="479832" y="19246"/>
                    </a:cubicBezTo>
                    <a:lnTo>
                      <a:pt x="480458" y="19420"/>
                    </a:lnTo>
                    <a:cubicBezTo>
                      <a:pt x="480284" y="22831"/>
                      <a:pt x="480354" y="26764"/>
                      <a:pt x="481085" y="30836"/>
                    </a:cubicBezTo>
                    <a:lnTo>
                      <a:pt x="486514" y="60036"/>
                    </a:lnTo>
                    <a:lnTo>
                      <a:pt x="491874" y="61497"/>
                    </a:lnTo>
                    <a:lnTo>
                      <a:pt x="510459" y="39710"/>
                    </a:lnTo>
                    <a:cubicBezTo>
                      <a:pt x="513556" y="36091"/>
                      <a:pt x="516167" y="32715"/>
                      <a:pt x="517802" y="29896"/>
                    </a:cubicBezTo>
                    <a:lnTo>
                      <a:pt x="518429" y="30070"/>
                    </a:lnTo>
                    <a:cubicBezTo>
                      <a:pt x="516932" y="33133"/>
                      <a:pt x="515470" y="37483"/>
                      <a:pt x="514426" y="41311"/>
                    </a:cubicBezTo>
                    <a:lnTo>
                      <a:pt x="507814" y="65778"/>
                    </a:lnTo>
                    <a:close/>
                    <a:moveTo>
                      <a:pt x="433787" y="8040"/>
                    </a:moveTo>
                    <a:lnTo>
                      <a:pt x="463335" y="11415"/>
                    </a:lnTo>
                    <a:lnTo>
                      <a:pt x="464066" y="4872"/>
                    </a:lnTo>
                    <a:lnTo>
                      <a:pt x="434518" y="1497"/>
                    </a:lnTo>
                    <a:lnTo>
                      <a:pt x="433787" y="8040"/>
                    </a:lnTo>
                    <a:close/>
                    <a:moveTo>
                      <a:pt x="428985" y="50221"/>
                    </a:moveTo>
                    <a:lnTo>
                      <a:pt x="459194" y="53667"/>
                    </a:lnTo>
                    <a:lnTo>
                      <a:pt x="459925" y="47089"/>
                    </a:lnTo>
                    <a:lnTo>
                      <a:pt x="436920" y="44444"/>
                    </a:lnTo>
                    <a:lnTo>
                      <a:pt x="438625" y="29583"/>
                    </a:lnTo>
                    <a:lnTo>
                      <a:pt x="457732" y="31775"/>
                    </a:lnTo>
                    <a:lnTo>
                      <a:pt x="458463" y="25232"/>
                    </a:lnTo>
                    <a:lnTo>
                      <a:pt x="439356" y="23040"/>
                    </a:lnTo>
                    <a:lnTo>
                      <a:pt x="440609" y="12181"/>
                    </a:lnTo>
                    <a:lnTo>
                      <a:pt x="433404" y="11381"/>
                    </a:lnTo>
                    <a:lnTo>
                      <a:pt x="428985" y="50221"/>
                    </a:lnTo>
                    <a:close/>
                    <a:moveTo>
                      <a:pt x="388334" y="6647"/>
                    </a:moveTo>
                    <a:lnTo>
                      <a:pt x="425678" y="7100"/>
                    </a:lnTo>
                    <a:lnTo>
                      <a:pt x="425783" y="452"/>
                    </a:lnTo>
                    <a:lnTo>
                      <a:pt x="388439" y="0"/>
                    </a:lnTo>
                    <a:lnTo>
                      <a:pt x="388334" y="6647"/>
                    </a:lnTo>
                    <a:close/>
                    <a:moveTo>
                      <a:pt x="402847" y="49177"/>
                    </a:moveTo>
                    <a:lnTo>
                      <a:pt x="410086" y="49281"/>
                    </a:lnTo>
                    <a:lnTo>
                      <a:pt x="410574" y="10267"/>
                    </a:lnTo>
                    <a:lnTo>
                      <a:pt x="403335" y="10163"/>
                    </a:lnTo>
                    <a:lnTo>
                      <a:pt x="402812" y="49177"/>
                    </a:lnTo>
                    <a:close/>
                    <a:moveTo>
                      <a:pt x="366930" y="51335"/>
                    </a:moveTo>
                    <a:lnTo>
                      <a:pt x="369158" y="51161"/>
                    </a:lnTo>
                    <a:cubicBezTo>
                      <a:pt x="379494" y="50221"/>
                      <a:pt x="385480" y="44130"/>
                      <a:pt x="384645" y="35012"/>
                    </a:cubicBezTo>
                    <a:lnTo>
                      <a:pt x="384541" y="33585"/>
                    </a:lnTo>
                    <a:cubicBezTo>
                      <a:pt x="383880" y="25998"/>
                      <a:pt x="378381" y="21265"/>
                      <a:pt x="368879" y="22100"/>
                    </a:cubicBezTo>
                    <a:lnTo>
                      <a:pt x="363589" y="22552"/>
                    </a:lnTo>
                    <a:cubicBezTo>
                      <a:pt x="360074" y="22866"/>
                      <a:pt x="356385" y="21926"/>
                      <a:pt x="355898" y="16392"/>
                    </a:cubicBezTo>
                    <a:lnTo>
                      <a:pt x="355793" y="15313"/>
                    </a:lnTo>
                    <a:cubicBezTo>
                      <a:pt x="355445" y="11659"/>
                      <a:pt x="358125" y="8248"/>
                      <a:pt x="363520" y="7796"/>
                    </a:cubicBezTo>
                    <a:lnTo>
                      <a:pt x="365608" y="7622"/>
                    </a:lnTo>
                    <a:cubicBezTo>
                      <a:pt x="370933" y="7135"/>
                      <a:pt x="374030" y="9084"/>
                      <a:pt x="374448" y="13782"/>
                    </a:cubicBezTo>
                    <a:lnTo>
                      <a:pt x="381652" y="13156"/>
                    </a:lnTo>
                    <a:cubicBezTo>
                      <a:pt x="380817" y="3794"/>
                      <a:pt x="374587" y="139"/>
                      <a:pt x="365086" y="974"/>
                    </a:cubicBezTo>
                    <a:lnTo>
                      <a:pt x="362858" y="1183"/>
                    </a:lnTo>
                    <a:cubicBezTo>
                      <a:pt x="353148" y="2053"/>
                      <a:pt x="347823" y="9084"/>
                      <a:pt x="348450" y="16114"/>
                    </a:cubicBezTo>
                    <a:lnTo>
                      <a:pt x="348624" y="17889"/>
                    </a:lnTo>
                    <a:cubicBezTo>
                      <a:pt x="349250" y="24849"/>
                      <a:pt x="353810" y="30592"/>
                      <a:pt x="364633" y="29652"/>
                    </a:cubicBezTo>
                    <a:lnTo>
                      <a:pt x="369575" y="29200"/>
                    </a:lnTo>
                    <a:cubicBezTo>
                      <a:pt x="372847" y="28921"/>
                      <a:pt x="376814" y="29966"/>
                      <a:pt x="377267" y="35221"/>
                    </a:cubicBezTo>
                    <a:lnTo>
                      <a:pt x="377337" y="36126"/>
                    </a:lnTo>
                    <a:cubicBezTo>
                      <a:pt x="377789" y="41277"/>
                      <a:pt x="374691" y="43991"/>
                      <a:pt x="368497" y="44548"/>
                    </a:cubicBezTo>
                    <a:lnTo>
                      <a:pt x="366408" y="44722"/>
                    </a:lnTo>
                    <a:cubicBezTo>
                      <a:pt x="360283" y="45279"/>
                      <a:pt x="356803" y="42878"/>
                      <a:pt x="356315" y="37413"/>
                    </a:cubicBezTo>
                    <a:lnTo>
                      <a:pt x="349076" y="38040"/>
                    </a:lnTo>
                    <a:cubicBezTo>
                      <a:pt x="349981" y="48272"/>
                      <a:pt x="356768" y="52240"/>
                      <a:pt x="366930" y="51335"/>
                    </a:cubicBezTo>
                    <a:moveTo>
                      <a:pt x="325793" y="56938"/>
                    </a:moveTo>
                    <a:lnTo>
                      <a:pt x="332928" y="55581"/>
                    </a:lnTo>
                    <a:lnTo>
                      <a:pt x="329517" y="37796"/>
                    </a:lnTo>
                    <a:lnTo>
                      <a:pt x="341176" y="4072"/>
                    </a:lnTo>
                    <a:lnTo>
                      <a:pt x="333658" y="5534"/>
                    </a:lnTo>
                    <a:lnTo>
                      <a:pt x="327115" y="24571"/>
                    </a:lnTo>
                    <a:cubicBezTo>
                      <a:pt x="326176" y="27355"/>
                      <a:pt x="325515" y="30140"/>
                      <a:pt x="325480" y="32402"/>
                    </a:cubicBezTo>
                    <a:lnTo>
                      <a:pt x="324853" y="32541"/>
                    </a:lnTo>
                    <a:cubicBezTo>
                      <a:pt x="323948" y="30522"/>
                      <a:pt x="322347" y="28156"/>
                      <a:pt x="320364" y="25789"/>
                    </a:cubicBezTo>
                    <a:lnTo>
                      <a:pt x="307347" y="10580"/>
                    </a:lnTo>
                    <a:lnTo>
                      <a:pt x="299238" y="12146"/>
                    </a:lnTo>
                    <a:lnTo>
                      <a:pt x="322347" y="38945"/>
                    </a:lnTo>
                    <a:lnTo>
                      <a:pt x="325793" y="56973"/>
                    </a:lnTo>
                    <a:close/>
                    <a:moveTo>
                      <a:pt x="289946" y="67449"/>
                    </a:moveTo>
                    <a:lnTo>
                      <a:pt x="292069" y="66753"/>
                    </a:lnTo>
                    <a:cubicBezTo>
                      <a:pt x="301953" y="63551"/>
                      <a:pt x="306408" y="56242"/>
                      <a:pt x="303588" y="47541"/>
                    </a:cubicBezTo>
                    <a:lnTo>
                      <a:pt x="303136" y="46184"/>
                    </a:lnTo>
                    <a:cubicBezTo>
                      <a:pt x="300804" y="38980"/>
                      <a:pt x="294400" y="35569"/>
                      <a:pt x="285317" y="38492"/>
                    </a:cubicBezTo>
                    <a:lnTo>
                      <a:pt x="280270" y="40128"/>
                    </a:lnTo>
                    <a:cubicBezTo>
                      <a:pt x="276929" y="41207"/>
                      <a:pt x="273101" y="41137"/>
                      <a:pt x="271396" y="35882"/>
                    </a:cubicBezTo>
                    <a:lnTo>
                      <a:pt x="271047" y="34803"/>
                    </a:lnTo>
                    <a:cubicBezTo>
                      <a:pt x="269934" y="31323"/>
                      <a:pt x="271744" y="27425"/>
                      <a:pt x="276929" y="25754"/>
                    </a:cubicBezTo>
                    <a:lnTo>
                      <a:pt x="278913" y="25093"/>
                    </a:lnTo>
                    <a:cubicBezTo>
                      <a:pt x="284029" y="23457"/>
                      <a:pt x="287440" y="24675"/>
                      <a:pt x="288902" y="29165"/>
                    </a:cubicBezTo>
                    <a:lnTo>
                      <a:pt x="295793" y="26903"/>
                    </a:lnTo>
                    <a:cubicBezTo>
                      <a:pt x="292904" y="17958"/>
                      <a:pt x="286013" y="15801"/>
                      <a:pt x="276929" y="18759"/>
                    </a:cubicBezTo>
                    <a:lnTo>
                      <a:pt x="274841" y="19455"/>
                    </a:lnTo>
                    <a:cubicBezTo>
                      <a:pt x="265583" y="22448"/>
                      <a:pt x="261929" y="30522"/>
                      <a:pt x="264122" y="37239"/>
                    </a:cubicBezTo>
                    <a:lnTo>
                      <a:pt x="264678" y="38910"/>
                    </a:lnTo>
                    <a:cubicBezTo>
                      <a:pt x="266836" y="45557"/>
                      <a:pt x="272579" y="50151"/>
                      <a:pt x="282881" y="46810"/>
                    </a:cubicBezTo>
                    <a:lnTo>
                      <a:pt x="287614" y="45279"/>
                    </a:lnTo>
                    <a:cubicBezTo>
                      <a:pt x="290711" y="44270"/>
                      <a:pt x="294818" y="44374"/>
                      <a:pt x="296454" y="49421"/>
                    </a:cubicBezTo>
                    <a:lnTo>
                      <a:pt x="296732" y="50291"/>
                    </a:lnTo>
                    <a:cubicBezTo>
                      <a:pt x="298333" y="55198"/>
                      <a:pt x="295897" y="58539"/>
                      <a:pt x="289980" y="60453"/>
                    </a:cubicBezTo>
                    <a:lnTo>
                      <a:pt x="287997" y="61114"/>
                    </a:lnTo>
                    <a:cubicBezTo>
                      <a:pt x="282150" y="63029"/>
                      <a:pt x="278217" y="61462"/>
                      <a:pt x="276512" y="56242"/>
                    </a:cubicBezTo>
                    <a:lnTo>
                      <a:pt x="269621" y="58504"/>
                    </a:lnTo>
                    <a:cubicBezTo>
                      <a:pt x="272788" y="68249"/>
                      <a:pt x="280270" y="70651"/>
                      <a:pt x="289980" y="67483"/>
                    </a:cubicBezTo>
                    <a:moveTo>
                      <a:pt x="208750" y="55894"/>
                    </a:moveTo>
                    <a:lnTo>
                      <a:pt x="242161" y="39293"/>
                    </a:lnTo>
                    <a:lnTo>
                      <a:pt x="239203" y="33307"/>
                    </a:lnTo>
                    <a:lnTo>
                      <a:pt x="205757" y="49908"/>
                    </a:lnTo>
                    <a:lnTo>
                      <a:pt x="208750" y="55859"/>
                    </a:lnTo>
                    <a:close/>
                    <a:moveTo>
                      <a:pt x="241082" y="87147"/>
                    </a:moveTo>
                    <a:lnTo>
                      <a:pt x="247590" y="83911"/>
                    </a:lnTo>
                    <a:lnTo>
                      <a:pt x="230189" y="48933"/>
                    </a:lnTo>
                    <a:lnTo>
                      <a:pt x="223715" y="52170"/>
                    </a:lnTo>
                    <a:lnTo>
                      <a:pt x="241082" y="87112"/>
                    </a:lnTo>
                    <a:close/>
                    <a:moveTo>
                      <a:pt x="190269" y="118087"/>
                    </a:moveTo>
                    <a:lnTo>
                      <a:pt x="196081" y="114259"/>
                    </a:lnTo>
                    <a:lnTo>
                      <a:pt x="178332" y="87286"/>
                    </a:lnTo>
                    <a:cubicBezTo>
                      <a:pt x="177044" y="85303"/>
                      <a:pt x="175408" y="83319"/>
                      <a:pt x="173877" y="81683"/>
                    </a:cubicBezTo>
                    <a:lnTo>
                      <a:pt x="174434" y="81335"/>
                    </a:lnTo>
                    <a:cubicBezTo>
                      <a:pt x="176278" y="82692"/>
                      <a:pt x="178575" y="83806"/>
                      <a:pt x="182021" y="85129"/>
                    </a:cubicBezTo>
                    <a:lnTo>
                      <a:pt x="218773" y="99363"/>
                    </a:lnTo>
                    <a:lnTo>
                      <a:pt x="224620" y="95535"/>
                    </a:lnTo>
                    <a:lnTo>
                      <a:pt x="197647" y="54571"/>
                    </a:lnTo>
                    <a:lnTo>
                      <a:pt x="191801" y="58400"/>
                    </a:lnTo>
                    <a:lnTo>
                      <a:pt x="209724" y="85581"/>
                    </a:lnTo>
                    <a:cubicBezTo>
                      <a:pt x="210942" y="87460"/>
                      <a:pt x="212265" y="89096"/>
                      <a:pt x="213727" y="90593"/>
                    </a:cubicBezTo>
                    <a:lnTo>
                      <a:pt x="213170" y="90941"/>
                    </a:lnTo>
                    <a:cubicBezTo>
                      <a:pt x="211047" y="89514"/>
                      <a:pt x="209028" y="88713"/>
                      <a:pt x="205861" y="87460"/>
                    </a:cubicBezTo>
                    <a:lnTo>
                      <a:pt x="169144" y="73296"/>
                    </a:lnTo>
                    <a:lnTo>
                      <a:pt x="163297" y="77124"/>
                    </a:lnTo>
                    <a:lnTo>
                      <a:pt x="190269" y="118087"/>
                    </a:lnTo>
                    <a:close/>
                    <a:moveTo>
                      <a:pt x="135489" y="108795"/>
                    </a:moveTo>
                    <a:lnTo>
                      <a:pt x="158215" y="89583"/>
                    </a:lnTo>
                    <a:lnTo>
                      <a:pt x="153969" y="84537"/>
                    </a:lnTo>
                    <a:lnTo>
                      <a:pt x="131243" y="103748"/>
                    </a:lnTo>
                    <a:lnTo>
                      <a:pt x="135489" y="108795"/>
                    </a:lnTo>
                    <a:close/>
                    <a:moveTo>
                      <a:pt x="162914" y="141197"/>
                    </a:moveTo>
                    <a:lnTo>
                      <a:pt x="186128" y="121568"/>
                    </a:lnTo>
                    <a:lnTo>
                      <a:pt x="181882" y="116521"/>
                    </a:lnTo>
                    <a:lnTo>
                      <a:pt x="164202" y="131487"/>
                    </a:lnTo>
                    <a:lnTo>
                      <a:pt x="154526" y="120036"/>
                    </a:lnTo>
                    <a:lnTo>
                      <a:pt x="169213" y="107612"/>
                    </a:lnTo>
                    <a:lnTo>
                      <a:pt x="164967" y="102565"/>
                    </a:lnTo>
                    <a:lnTo>
                      <a:pt x="150280" y="114990"/>
                    </a:lnTo>
                    <a:lnTo>
                      <a:pt x="143215" y="106637"/>
                    </a:lnTo>
                    <a:lnTo>
                      <a:pt x="137682" y="111335"/>
                    </a:lnTo>
                    <a:lnTo>
                      <a:pt x="162914" y="141197"/>
                    </a:lnTo>
                    <a:close/>
                    <a:moveTo>
                      <a:pt x="152438" y="150733"/>
                    </a:moveTo>
                    <a:lnTo>
                      <a:pt x="157102" y="145512"/>
                    </a:lnTo>
                    <a:lnTo>
                      <a:pt x="120419" y="112971"/>
                    </a:lnTo>
                    <a:lnTo>
                      <a:pt x="115790" y="118192"/>
                    </a:lnTo>
                    <a:lnTo>
                      <a:pt x="129329" y="150420"/>
                    </a:lnTo>
                    <a:cubicBezTo>
                      <a:pt x="130616" y="153587"/>
                      <a:pt x="132357" y="157867"/>
                      <a:pt x="133714" y="159573"/>
                    </a:cubicBezTo>
                    <a:lnTo>
                      <a:pt x="133262" y="160060"/>
                    </a:lnTo>
                    <a:cubicBezTo>
                      <a:pt x="130930" y="158772"/>
                      <a:pt x="127101" y="157380"/>
                      <a:pt x="123586" y="156371"/>
                    </a:cubicBezTo>
                    <a:lnTo>
                      <a:pt x="90175" y="147009"/>
                    </a:lnTo>
                    <a:lnTo>
                      <a:pt x="85546" y="152229"/>
                    </a:lnTo>
                    <a:lnTo>
                      <a:pt x="122229" y="184770"/>
                    </a:lnTo>
                    <a:lnTo>
                      <a:pt x="126858" y="179550"/>
                    </a:lnTo>
                    <a:lnTo>
                      <a:pt x="107159" y="162044"/>
                    </a:lnTo>
                    <a:cubicBezTo>
                      <a:pt x="104305" y="159503"/>
                      <a:pt x="100721" y="156580"/>
                      <a:pt x="98284" y="155048"/>
                    </a:cubicBezTo>
                    <a:lnTo>
                      <a:pt x="98737" y="154561"/>
                    </a:lnTo>
                    <a:cubicBezTo>
                      <a:pt x="101730" y="156232"/>
                      <a:pt x="105280" y="157902"/>
                      <a:pt x="109247" y="159086"/>
                    </a:cubicBezTo>
                    <a:lnTo>
                      <a:pt x="137786" y="167195"/>
                    </a:lnTo>
                    <a:lnTo>
                      <a:pt x="141475" y="163018"/>
                    </a:lnTo>
                    <a:lnTo>
                      <a:pt x="130234" y="136672"/>
                    </a:lnTo>
                    <a:cubicBezTo>
                      <a:pt x="128354" y="132287"/>
                      <a:pt x="126510" y="128459"/>
                      <a:pt x="124700" y="125744"/>
                    </a:cubicBezTo>
                    <a:lnTo>
                      <a:pt x="125152" y="125257"/>
                    </a:lnTo>
                    <a:cubicBezTo>
                      <a:pt x="127206" y="127971"/>
                      <a:pt x="130442" y="131208"/>
                      <a:pt x="133470" y="133853"/>
                    </a:cubicBezTo>
                    <a:lnTo>
                      <a:pt x="152403" y="150698"/>
                    </a:lnTo>
                    <a:close/>
                    <a:moveTo>
                      <a:pt x="67240" y="190234"/>
                    </a:moveTo>
                    <a:lnTo>
                      <a:pt x="84189" y="165803"/>
                    </a:lnTo>
                    <a:lnTo>
                      <a:pt x="78760" y="162044"/>
                    </a:lnTo>
                    <a:lnTo>
                      <a:pt x="61811" y="186510"/>
                    </a:lnTo>
                    <a:lnTo>
                      <a:pt x="67240" y="190269"/>
                    </a:lnTo>
                    <a:close/>
                    <a:moveTo>
                      <a:pt x="102078" y="214423"/>
                    </a:moveTo>
                    <a:lnTo>
                      <a:pt x="119410" y="189434"/>
                    </a:lnTo>
                    <a:lnTo>
                      <a:pt x="113981" y="185675"/>
                    </a:lnTo>
                    <a:lnTo>
                      <a:pt x="100790" y="204678"/>
                    </a:lnTo>
                    <a:lnTo>
                      <a:pt x="88470" y="196151"/>
                    </a:lnTo>
                    <a:lnTo>
                      <a:pt x="99433" y="180350"/>
                    </a:lnTo>
                    <a:lnTo>
                      <a:pt x="94003" y="176592"/>
                    </a:lnTo>
                    <a:lnTo>
                      <a:pt x="83040" y="192392"/>
                    </a:lnTo>
                    <a:lnTo>
                      <a:pt x="74061" y="186162"/>
                    </a:lnTo>
                    <a:lnTo>
                      <a:pt x="69920" y="192149"/>
                    </a:lnTo>
                    <a:lnTo>
                      <a:pt x="102043" y="214423"/>
                    </a:lnTo>
                    <a:close/>
                    <a:moveTo>
                      <a:pt x="88887" y="240003"/>
                    </a:moveTo>
                    <a:lnTo>
                      <a:pt x="89444" y="238889"/>
                    </a:lnTo>
                    <a:cubicBezTo>
                      <a:pt x="92716" y="232694"/>
                      <a:pt x="92890" y="228344"/>
                      <a:pt x="89688" y="224028"/>
                    </a:cubicBezTo>
                    <a:lnTo>
                      <a:pt x="90001" y="223437"/>
                    </a:lnTo>
                    <a:lnTo>
                      <a:pt x="95361" y="226291"/>
                    </a:lnTo>
                    <a:lnTo>
                      <a:pt x="98737" y="219887"/>
                    </a:lnTo>
                    <a:lnTo>
                      <a:pt x="75801" y="207775"/>
                    </a:lnTo>
                    <a:lnTo>
                      <a:pt x="66648" y="225107"/>
                    </a:lnTo>
                    <a:lnTo>
                      <a:pt x="72495" y="228205"/>
                    </a:lnTo>
                    <a:lnTo>
                      <a:pt x="78272" y="217277"/>
                    </a:lnTo>
                    <a:lnTo>
                      <a:pt x="80221" y="218321"/>
                    </a:lnTo>
                    <a:cubicBezTo>
                      <a:pt x="86695" y="221766"/>
                      <a:pt x="87809" y="227126"/>
                      <a:pt x="83911" y="234469"/>
                    </a:cubicBezTo>
                    <a:lnTo>
                      <a:pt x="83249" y="235722"/>
                    </a:lnTo>
                    <a:cubicBezTo>
                      <a:pt x="79003" y="243762"/>
                      <a:pt x="73052" y="245954"/>
                      <a:pt x="65186" y="241778"/>
                    </a:cubicBezTo>
                    <a:lnTo>
                      <a:pt x="56277" y="237080"/>
                    </a:lnTo>
                    <a:cubicBezTo>
                      <a:pt x="48411" y="232938"/>
                      <a:pt x="46845" y="226778"/>
                      <a:pt x="51126" y="218738"/>
                    </a:cubicBezTo>
                    <a:lnTo>
                      <a:pt x="51787" y="217451"/>
                    </a:lnTo>
                    <a:cubicBezTo>
                      <a:pt x="55581" y="210211"/>
                      <a:pt x="60070" y="207775"/>
                      <a:pt x="65395" y="210559"/>
                    </a:cubicBezTo>
                    <a:lnTo>
                      <a:pt x="68806" y="204086"/>
                    </a:lnTo>
                    <a:cubicBezTo>
                      <a:pt x="59722" y="199283"/>
                      <a:pt x="51265" y="203425"/>
                      <a:pt x="45627" y="214109"/>
                    </a:cubicBezTo>
                    <a:lnTo>
                      <a:pt x="44896" y="215502"/>
                    </a:lnTo>
                    <a:cubicBezTo>
                      <a:pt x="38840" y="226952"/>
                      <a:pt x="41242" y="237358"/>
                      <a:pt x="52518" y="243344"/>
                    </a:cubicBezTo>
                    <a:lnTo>
                      <a:pt x="62124" y="248425"/>
                    </a:lnTo>
                    <a:cubicBezTo>
                      <a:pt x="73400" y="254377"/>
                      <a:pt x="83528" y="250200"/>
                      <a:pt x="88887" y="240003"/>
                    </a:cubicBezTo>
                    <a:moveTo>
                      <a:pt x="63864" y="299656"/>
                    </a:moveTo>
                    <a:lnTo>
                      <a:pt x="66370" y="292486"/>
                    </a:lnTo>
                    <a:lnTo>
                      <a:pt x="56451" y="284064"/>
                    </a:lnTo>
                    <a:lnTo>
                      <a:pt x="63237" y="264853"/>
                    </a:lnTo>
                    <a:lnTo>
                      <a:pt x="76219" y="264574"/>
                    </a:lnTo>
                    <a:lnTo>
                      <a:pt x="78934" y="256917"/>
                    </a:lnTo>
                    <a:lnTo>
                      <a:pt x="26102" y="259249"/>
                    </a:lnTo>
                    <a:lnTo>
                      <a:pt x="24188" y="264713"/>
                    </a:lnTo>
                    <a:lnTo>
                      <a:pt x="63899" y="299621"/>
                    </a:lnTo>
                    <a:close/>
                    <a:moveTo>
                      <a:pt x="42738" y="272440"/>
                    </a:moveTo>
                    <a:cubicBezTo>
                      <a:pt x="39536" y="269725"/>
                      <a:pt x="36230" y="266836"/>
                      <a:pt x="33550" y="265618"/>
                    </a:cubicBezTo>
                    <a:lnTo>
                      <a:pt x="33759" y="264992"/>
                    </a:lnTo>
                    <a:cubicBezTo>
                      <a:pt x="36752" y="265549"/>
                      <a:pt x="41277" y="265340"/>
                      <a:pt x="45731" y="265270"/>
                    </a:cubicBezTo>
                    <a:lnTo>
                      <a:pt x="56033" y="264992"/>
                    </a:lnTo>
                    <a:lnTo>
                      <a:pt x="50952" y="279435"/>
                    </a:lnTo>
                    <a:lnTo>
                      <a:pt x="42738" y="272440"/>
                    </a:lnTo>
                    <a:close/>
                    <a:moveTo>
                      <a:pt x="54084" y="342394"/>
                    </a:moveTo>
                    <a:lnTo>
                      <a:pt x="55581" y="335573"/>
                    </a:lnTo>
                    <a:lnTo>
                      <a:pt x="24014" y="328716"/>
                    </a:lnTo>
                    <a:cubicBezTo>
                      <a:pt x="21717" y="328194"/>
                      <a:pt x="19177" y="327916"/>
                      <a:pt x="16914" y="327846"/>
                    </a:cubicBezTo>
                    <a:lnTo>
                      <a:pt x="17054" y="327220"/>
                    </a:lnTo>
                    <a:cubicBezTo>
                      <a:pt x="19316" y="326907"/>
                      <a:pt x="21717" y="326071"/>
                      <a:pt x="25128" y="324610"/>
                    </a:cubicBezTo>
                    <a:lnTo>
                      <a:pt x="61358" y="309053"/>
                    </a:lnTo>
                    <a:lnTo>
                      <a:pt x="62855" y="302231"/>
                    </a:lnTo>
                    <a:lnTo>
                      <a:pt x="14931" y="291790"/>
                    </a:lnTo>
                    <a:lnTo>
                      <a:pt x="13434" y="298612"/>
                    </a:lnTo>
                    <a:lnTo>
                      <a:pt x="45244" y="305537"/>
                    </a:lnTo>
                    <a:cubicBezTo>
                      <a:pt x="47437" y="306025"/>
                      <a:pt x="49490" y="306268"/>
                      <a:pt x="51613" y="306338"/>
                    </a:cubicBezTo>
                    <a:lnTo>
                      <a:pt x="51474" y="306964"/>
                    </a:lnTo>
                    <a:cubicBezTo>
                      <a:pt x="48968" y="307417"/>
                      <a:pt x="46984" y="308252"/>
                      <a:pt x="43817" y="309575"/>
                    </a:cubicBezTo>
                    <a:lnTo>
                      <a:pt x="7657" y="325132"/>
                    </a:lnTo>
                    <a:lnTo>
                      <a:pt x="6195" y="331953"/>
                    </a:lnTo>
                    <a:lnTo>
                      <a:pt x="54084" y="342394"/>
                    </a:lnTo>
                    <a:close/>
                    <a:moveTo>
                      <a:pt x="49455" y="390214"/>
                    </a:moveTo>
                    <a:lnTo>
                      <a:pt x="50117" y="382661"/>
                    </a:lnTo>
                    <a:lnTo>
                      <a:pt x="38423" y="376954"/>
                    </a:lnTo>
                    <a:lnTo>
                      <a:pt x="40233" y="356629"/>
                    </a:lnTo>
                    <a:lnTo>
                      <a:pt x="52762" y="353148"/>
                    </a:lnTo>
                    <a:lnTo>
                      <a:pt x="53493" y="345074"/>
                    </a:lnTo>
                    <a:lnTo>
                      <a:pt x="2923" y="360387"/>
                    </a:lnTo>
                    <a:lnTo>
                      <a:pt x="2401" y="366199"/>
                    </a:lnTo>
                    <a:lnTo>
                      <a:pt x="49490" y="390214"/>
                    </a:lnTo>
                    <a:close/>
                    <a:moveTo>
                      <a:pt x="22239" y="369088"/>
                    </a:moveTo>
                    <a:cubicBezTo>
                      <a:pt x="18446" y="367244"/>
                      <a:pt x="14548" y="365260"/>
                      <a:pt x="11659" y="364738"/>
                    </a:cubicBezTo>
                    <a:lnTo>
                      <a:pt x="11729" y="364076"/>
                    </a:lnTo>
                    <a:cubicBezTo>
                      <a:pt x="14757" y="363903"/>
                      <a:pt x="19072" y="362545"/>
                      <a:pt x="23423" y="361362"/>
                    </a:cubicBezTo>
                    <a:lnTo>
                      <a:pt x="33307" y="358543"/>
                    </a:lnTo>
                    <a:lnTo>
                      <a:pt x="31949" y="373787"/>
                    </a:lnTo>
                    <a:lnTo>
                      <a:pt x="22239" y="369053"/>
                    </a:lnTo>
                    <a:close/>
                    <a:moveTo>
                      <a:pt x="49386" y="399332"/>
                    </a:moveTo>
                    <a:lnTo>
                      <a:pt x="48933" y="392337"/>
                    </a:lnTo>
                    <a:lnTo>
                      <a:pt x="0" y="395434"/>
                    </a:lnTo>
                    <a:lnTo>
                      <a:pt x="452" y="402430"/>
                    </a:lnTo>
                    <a:lnTo>
                      <a:pt x="32854" y="415516"/>
                    </a:lnTo>
                    <a:cubicBezTo>
                      <a:pt x="36021" y="416803"/>
                      <a:pt x="40267" y="418578"/>
                      <a:pt x="42460" y="418822"/>
                    </a:cubicBezTo>
                    <a:lnTo>
                      <a:pt x="42460" y="419483"/>
                    </a:lnTo>
                    <a:cubicBezTo>
                      <a:pt x="39919" y="420214"/>
                      <a:pt x="36230" y="421954"/>
                      <a:pt x="33063" y="423729"/>
                    </a:cubicBezTo>
                    <a:lnTo>
                      <a:pt x="2889" y="440852"/>
                    </a:lnTo>
                    <a:lnTo>
                      <a:pt x="3306" y="447848"/>
                    </a:lnTo>
                    <a:lnTo>
                      <a:pt x="52240" y="444750"/>
                    </a:lnTo>
                    <a:lnTo>
                      <a:pt x="51822" y="437755"/>
                    </a:lnTo>
                    <a:lnTo>
                      <a:pt x="25546" y="439425"/>
                    </a:lnTo>
                    <a:cubicBezTo>
                      <a:pt x="21752" y="439669"/>
                      <a:pt x="17123" y="440156"/>
                      <a:pt x="14339" y="440783"/>
                    </a:cubicBezTo>
                    <a:lnTo>
                      <a:pt x="14339" y="440156"/>
                    </a:lnTo>
                    <a:cubicBezTo>
                      <a:pt x="17610" y="439217"/>
                      <a:pt x="21300" y="437894"/>
                      <a:pt x="24919" y="435876"/>
                    </a:cubicBezTo>
                    <a:lnTo>
                      <a:pt x="50778" y="421328"/>
                    </a:lnTo>
                    <a:lnTo>
                      <a:pt x="50430" y="415794"/>
                    </a:lnTo>
                    <a:lnTo>
                      <a:pt x="23840" y="405214"/>
                    </a:lnTo>
                    <a:cubicBezTo>
                      <a:pt x="19385" y="403474"/>
                      <a:pt x="15383" y="402082"/>
                      <a:pt x="12216" y="401420"/>
                    </a:cubicBezTo>
                    <a:lnTo>
                      <a:pt x="12146" y="400759"/>
                    </a:lnTo>
                    <a:cubicBezTo>
                      <a:pt x="15522" y="401212"/>
                      <a:pt x="20116" y="401177"/>
                      <a:pt x="24084" y="400933"/>
                    </a:cubicBezTo>
                    <a:lnTo>
                      <a:pt x="49421" y="399332"/>
                    </a:lnTo>
                    <a:close/>
                  </a:path>
                </a:pathLst>
              </a:custGeom>
              <a:solidFill>
                <a:srgbClr val="000000"/>
              </a:solidFill>
              <a:ln w="0" cap="flat">
                <a:noFill/>
                <a:prstDash val="solid"/>
                <a:miter/>
              </a:ln>
            </p:spPr>
            <p:txBody>
              <a:bodyPr rtlCol="0" anchor="ctr"/>
              <a:lstStyle/>
              <a:p>
                <a:endParaRPr lang="fi-FI" sz="1013"/>
              </a:p>
            </p:txBody>
          </p:sp>
          <p:sp>
            <p:nvSpPr>
              <p:cNvPr id="28" name="Freeform 27">
                <a:extLst>
                  <a:ext uri="{FF2B5EF4-FFF2-40B4-BE49-F238E27FC236}">
                    <a16:creationId xmlns:a16="http://schemas.microsoft.com/office/drawing/2014/main" id="{8A869608-2DD0-CD21-61FE-A21F0A2C2E8B}"/>
                  </a:ext>
                </a:extLst>
              </p:cNvPr>
              <p:cNvSpPr/>
              <p:nvPr/>
            </p:nvSpPr>
            <p:spPr>
              <a:xfrm>
                <a:off x="4467317" y="6140086"/>
                <a:ext cx="294400" cy="50429"/>
              </a:xfrm>
              <a:custGeom>
                <a:avLst/>
                <a:gdLst>
                  <a:gd name="connsiteX0" fmla="*/ 276512 w 294400"/>
                  <a:gd name="connsiteY0" fmla="*/ 17123 h 50429"/>
                  <a:gd name="connsiteX1" fmla="*/ 286535 w 294400"/>
                  <a:gd name="connsiteY1" fmla="*/ 12425 h 50429"/>
                  <a:gd name="connsiteX2" fmla="*/ 287161 w 294400"/>
                  <a:gd name="connsiteY2" fmla="*/ 12425 h 50429"/>
                  <a:gd name="connsiteX3" fmla="*/ 287161 w 294400"/>
                  <a:gd name="connsiteY3" fmla="*/ 49734 h 50429"/>
                  <a:gd name="connsiteX4" fmla="*/ 294400 w 294400"/>
                  <a:gd name="connsiteY4" fmla="*/ 49734 h 50429"/>
                  <a:gd name="connsiteX5" fmla="*/ 294400 w 294400"/>
                  <a:gd name="connsiteY5" fmla="*/ 696 h 50429"/>
                  <a:gd name="connsiteX6" fmla="*/ 288588 w 294400"/>
                  <a:gd name="connsiteY6" fmla="*/ 696 h 50429"/>
                  <a:gd name="connsiteX7" fmla="*/ 276512 w 294400"/>
                  <a:gd name="connsiteY7" fmla="*/ 10128 h 50429"/>
                  <a:gd name="connsiteX8" fmla="*/ 276512 w 294400"/>
                  <a:gd name="connsiteY8" fmla="*/ 17123 h 50429"/>
                  <a:gd name="connsiteX9" fmla="*/ 250200 w 294400"/>
                  <a:gd name="connsiteY9" fmla="*/ 43400 h 50429"/>
                  <a:gd name="connsiteX10" fmla="*/ 239029 w 294400"/>
                  <a:gd name="connsiteY10" fmla="*/ 30244 h 50429"/>
                  <a:gd name="connsiteX11" fmla="*/ 239029 w 294400"/>
                  <a:gd name="connsiteY11" fmla="*/ 20186 h 50429"/>
                  <a:gd name="connsiteX12" fmla="*/ 250200 w 294400"/>
                  <a:gd name="connsiteY12" fmla="*/ 7030 h 50429"/>
                  <a:gd name="connsiteX13" fmla="*/ 251662 w 294400"/>
                  <a:gd name="connsiteY13" fmla="*/ 7030 h 50429"/>
                  <a:gd name="connsiteX14" fmla="*/ 262834 w 294400"/>
                  <a:gd name="connsiteY14" fmla="*/ 20186 h 50429"/>
                  <a:gd name="connsiteX15" fmla="*/ 262834 w 294400"/>
                  <a:gd name="connsiteY15" fmla="*/ 30244 h 50429"/>
                  <a:gd name="connsiteX16" fmla="*/ 251662 w 294400"/>
                  <a:gd name="connsiteY16" fmla="*/ 43400 h 50429"/>
                  <a:gd name="connsiteX17" fmla="*/ 250200 w 294400"/>
                  <a:gd name="connsiteY17" fmla="*/ 43400 h 50429"/>
                  <a:gd name="connsiteX18" fmla="*/ 250166 w 294400"/>
                  <a:gd name="connsiteY18" fmla="*/ 50395 h 50429"/>
                  <a:gd name="connsiteX19" fmla="*/ 251732 w 294400"/>
                  <a:gd name="connsiteY19" fmla="*/ 50395 h 50429"/>
                  <a:gd name="connsiteX20" fmla="*/ 270177 w 294400"/>
                  <a:gd name="connsiteY20" fmla="*/ 30662 h 50429"/>
                  <a:gd name="connsiteX21" fmla="*/ 270177 w 294400"/>
                  <a:gd name="connsiteY21" fmla="*/ 19768 h 50429"/>
                  <a:gd name="connsiteX22" fmla="*/ 251732 w 294400"/>
                  <a:gd name="connsiteY22" fmla="*/ 0 h 50429"/>
                  <a:gd name="connsiteX23" fmla="*/ 250166 w 294400"/>
                  <a:gd name="connsiteY23" fmla="*/ 0 h 50429"/>
                  <a:gd name="connsiteX24" fmla="*/ 231720 w 294400"/>
                  <a:gd name="connsiteY24" fmla="*/ 19768 h 50429"/>
                  <a:gd name="connsiteX25" fmla="*/ 231720 w 294400"/>
                  <a:gd name="connsiteY25" fmla="*/ 30662 h 50429"/>
                  <a:gd name="connsiteX26" fmla="*/ 250166 w 294400"/>
                  <a:gd name="connsiteY26" fmla="*/ 50395 h 50429"/>
                  <a:gd name="connsiteX27" fmla="*/ 204573 w 294400"/>
                  <a:gd name="connsiteY27" fmla="*/ 43400 h 50429"/>
                  <a:gd name="connsiteX28" fmla="*/ 193402 w 294400"/>
                  <a:gd name="connsiteY28" fmla="*/ 30244 h 50429"/>
                  <a:gd name="connsiteX29" fmla="*/ 193402 w 294400"/>
                  <a:gd name="connsiteY29" fmla="*/ 20186 h 50429"/>
                  <a:gd name="connsiteX30" fmla="*/ 204573 w 294400"/>
                  <a:gd name="connsiteY30" fmla="*/ 7030 h 50429"/>
                  <a:gd name="connsiteX31" fmla="*/ 206035 w 294400"/>
                  <a:gd name="connsiteY31" fmla="*/ 7030 h 50429"/>
                  <a:gd name="connsiteX32" fmla="*/ 217242 w 294400"/>
                  <a:gd name="connsiteY32" fmla="*/ 20186 h 50429"/>
                  <a:gd name="connsiteX33" fmla="*/ 217242 w 294400"/>
                  <a:gd name="connsiteY33" fmla="*/ 30244 h 50429"/>
                  <a:gd name="connsiteX34" fmla="*/ 206035 w 294400"/>
                  <a:gd name="connsiteY34" fmla="*/ 43400 h 50429"/>
                  <a:gd name="connsiteX35" fmla="*/ 204573 w 294400"/>
                  <a:gd name="connsiteY35" fmla="*/ 43400 h 50429"/>
                  <a:gd name="connsiteX36" fmla="*/ 204504 w 294400"/>
                  <a:gd name="connsiteY36" fmla="*/ 50395 h 50429"/>
                  <a:gd name="connsiteX37" fmla="*/ 206070 w 294400"/>
                  <a:gd name="connsiteY37" fmla="*/ 50395 h 50429"/>
                  <a:gd name="connsiteX38" fmla="*/ 224481 w 294400"/>
                  <a:gd name="connsiteY38" fmla="*/ 30662 h 50429"/>
                  <a:gd name="connsiteX39" fmla="*/ 224481 w 294400"/>
                  <a:gd name="connsiteY39" fmla="*/ 19768 h 50429"/>
                  <a:gd name="connsiteX40" fmla="*/ 206070 w 294400"/>
                  <a:gd name="connsiteY40" fmla="*/ 0 h 50429"/>
                  <a:gd name="connsiteX41" fmla="*/ 204504 w 294400"/>
                  <a:gd name="connsiteY41" fmla="*/ 0 h 50429"/>
                  <a:gd name="connsiteX42" fmla="*/ 186093 w 294400"/>
                  <a:gd name="connsiteY42" fmla="*/ 19768 h 50429"/>
                  <a:gd name="connsiteX43" fmla="*/ 186093 w 294400"/>
                  <a:gd name="connsiteY43" fmla="*/ 30662 h 50429"/>
                  <a:gd name="connsiteX44" fmla="*/ 204504 w 294400"/>
                  <a:gd name="connsiteY44" fmla="*/ 50395 h 50429"/>
                  <a:gd name="connsiteX45" fmla="*/ 146452 w 294400"/>
                  <a:gd name="connsiteY45" fmla="*/ 35082 h 50429"/>
                  <a:gd name="connsiteX46" fmla="*/ 167856 w 294400"/>
                  <a:gd name="connsiteY46" fmla="*/ 35082 h 50429"/>
                  <a:gd name="connsiteX47" fmla="*/ 167856 w 294400"/>
                  <a:gd name="connsiteY47" fmla="*/ 49734 h 50429"/>
                  <a:gd name="connsiteX48" fmla="*/ 175095 w 294400"/>
                  <a:gd name="connsiteY48" fmla="*/ 49734 h 50429"/>
                  <a:gd name="connsiteX49" fmla="*/ 175095 w 294400"/>
                  <a:gd name="connsiteY49" fmla="*/ 35082 h 50429"/>
                  <a:gd name="connsiteX50" fmla="*/ 180594 w 294400"/>
                  <a:gd name="connsiteY50" fmla="*/ 35082 h 50429"/>
                  <a:gd name="connsiteX51" fmla="*/ 180594 w 294400"/>
                  <a:gd name="connsiteY51" fmla="*/ 28469 h 50429"/>
                  <a:gd name="connsiteX52" fmla="*/ 175095 w 294400"/>
                  <a:gd name="connsiteY52" fmla="*/ 28469 h 50429"/>
                  <a:gd name="connsiteX53" fmla="*/ 175095 w 294400"/>
                  <a:gd name="connsiteY53" fmla="*/ 15905 h 50429"/>
                  <a:gd name="connsiteX54" fmla="*/ 167856 w 294400"/>
                  <a:gd name="connsiteY54" fmla="*/ 17924 h 50429"/>
                  <a:gd name="connsiteX55" fmla="*/ 167856 w 294400"/>
                  <a:gd name="connsiteY55" fmla="*/ 28434 h 50429"/>
                  <a:gd name="connsiteX56" fmla="*/ 155362 w 294400"/>
                  <a:gd name="connsiteY56" fmla="*/ 28434 h 50429"/>
                  <a:gd name="connsiteX57" fmla="*/ 155362 w 294400"/>
                  <a:gd name="connsiteY57" fmla="*/ 27773 h 50429"/>
                  <a:gd name="connsiteX58" fmla="*/ 168900 w 294400"/>
                  <a:gd name="connsiteY58" fmla="*/ 10719 h 50429"/>
                  <a:gd name="connsiteX59" fmla="*/ 174016 w 294400"/>
                  <a:gd name="connsiteY59" fmla="*/ 661 h 50429"/>
                  <a:gd name="connsiteX60" fmla="*/ 165246 w 294400"/>
                  <a:gd name="connsiteY60" fmla="*/ 661 h 50429"/>
                  <a:gd name="connsiteX61" fmla="*/ 162357 w 294400"/>
                  <a:gd name="connsiteY61" fmla="*/ 7657 h 50429"/>
                  <a:gd name="connsiteX62" fmla="*/ 146452 w 294400"/>
                  <a:gd name="connsiteY62" fmla="*/ 29757 h 50429"/>
                  <a:gd name="connsiteX63" fmla="*/ 146452 w 294400"/>
                  <a:gd name="connsiteY63" fmla="*/ 35047 h 50429"/>
                  <a:gd name="connsiteX64" fmla="*/ 121985 w 294400"/>
                  <a:gd name="connsiteY64" fmla="*/ 17123 h 50429"/>
                  <a:gd name="connsiteX65" fmla="*/ 131974 w 294400"/>
                  <a:gd name="connsiteY65" fmla="*/ 12425 h 50429"/>
                  <a:gd name="connsiteX66" fmla="*/ 132635 w 294400"/>
                  <a:gd name="connsiteY66" fmla="*/ 12425 h 50429"/>
                  <a:gd name="connsiteX67" fmla="*/ 132635 w 294400"/>
                  <a:gd name="connsiteY67" fmla="*/ 49734 h 50429"/>
                  <a:gd name="connsiteX68" fmla="*/ 139874 w 294400"/>
                  <a:gd name="connsiteY68" fmla="*/ 49734 h 50429"/>
                  <a:gd name="connsiteX69" fmla="*/ 139874 w 294400"/>
                  <a:gd name="connsiteY69" fmla="*/ 696 h 50429"/>
                  <a:gd name="connsiteX70" fmla="*/ 134062 w 294400"/>
                  <a:gd name="connsiteY70" fmla="*/ 696 h 50429"/>
                  <a:gd name="connsiteX71" fmla="*/ 121985 w 294400"/>
                  <a:gd name="connsiteY71" fmla="*/ 10128 h 50429"/>
                  <a:gd name="connsiteX72" fmla="*/ 121985 w 294400"/>
                  <a:gd name="connsiteY72" fmla="*/ 17123 h 50429"/>
                  <a:gd name="connsiteX73" fmla="*/ 79769 w 294400"/>
                  <a:gd name="connsiteY73" fmla="*/ 43400 h 50429"/>
                  <a:gd name="connsiteX74" fmla="*/ 65987 w 294400"/>
                  <a:gd name="connsiteY74" fmla="*/ 30244 h 50429"/>
                  <a:gd name="connsiteX75" fmla="*/ 65987 w 294400"/>
                  <a:gd name="connsiteY75" fmla="*/ 20186 h 50429"/>
                  <a:gd name="connsiteX76" fmla="*/ 79769 w 294400"/>
                  <a:gd name="connsiteY76" fmla="*/ 7030 h 50429"/>
                  <a:gd name="connsiteX77" fmla="*/ 81231 w 294400"/>
                  <a:gd name="connsiteY77" fmla="*/ 7030 h 50429"/>
                  <a:gd name="connsiteX78" fmla="*/ 95048 w 294400"/>
                  <a:gd name="connsiteY78" fmla="*/ 20186 h 50429"/>
                  <a:gd name="connsiteX79" fmla="*/ 95048 w 294400"/>
                  <a:gd name="connsiteY79" fmla="*/ 30244 h 50429"/>
                  <a:gd name="connsiteX80" fmla="*/ 81231 w 294400"/>
                  <a:gd name="connsiteY80" fmla="*/ 43400 h 50429"/>
                  <a:gd name="connsiteX81" fmla="*/ 79769 w 294400"/>
                  <a:gd name="connsiteY81" fmla="*/ 43400 h 50429"/>
                  <a:gd name="connsiteX82" fmla="*/ 79699 w 294400"/>
                  <a:gd name="connsiteY82" fmla="*/ 50395 h 50429"/>
                  <a:gd name="connsiteX83" fmla="*/ 81266 w 294400"/>
                  <a:gd name="connsiteY83" fmla="*/ 50395 h 50429"/>
                  <a:gd name="connsiteX84" fmla="*/ 102322 w 294400"/>
                  <a:gd name="connsiteY84" fmla="*/ 30662 h 50429"/>
                  <a:gd name="connsiteX85" fmla="*/ 102322 w 294400"/>
                  <a:gd name="connsiteY85" fmla="*/ 19768 h 50429"/>
                  <a:gd name="connsiteX86" fmla="*/ 81266 w 294400"/>
                  <a:gd name="connsiteY86" fmla="*/ 0 h 50429"/>
                  <a:gd name="connsiteX87" fmla="*/ 79699 w 294400"/>
                  <a:gd name="connsiteY87" fmla="*/ 0 h 50429"/>
                  <a:gd name="connsiteX88" fmla="*/ 58643 w 294400"/>
                  <a:gd name="connsiteY88" fmla="*/ 19768 h 50429"/>
                  <a:gd name="connsiteX89" fmla="*/ 58643 w 294400"/>
                  <a:gd name="connsiteY89" fmla="*/ 30662 h 50429"/>
                  <a:gd name="connsiteX90" fmla="*/ 79699 w 294400"/>
                  <a:gd name="connsiteY90" fmla="*/ 50395 h 50429"/>
                  <a:gd name="connsiteX91" fmla="*/ 32367 w 294400"/>
                  <a:gd name="connsiteY91" fmla="*/ 50395 h 50429"/>
                  <a:gd name="connsiteX92" fmla="*/ 34594 w 294400"/>
                  <a:gd name="connsiteY92" fmla="*/ 50395 h 50429"/>
                  <a:gd name="connsiteX93" fmla="*/ 51439 w 294400"/>
                  <a:gd name="connsiteY93" fmla="*/ 35708 h 50429"/>
                  <a:gd name="connsiteX94" fmla="*/ 51439 w 294400"/>
                  <a:gd name="connsiteY94" fmla="*/ 34246 h 50429"/>
                  <a:gd name="connsiteX95" fmla="*/ 36857 w 294400"/>
                  <a:gd name="connsiteY95" fmla="*/ 21474 h 50429"/>
                  <a:gd name="connsiteX96" fmla="*/ 31567 w 294400"/>
                  <a:gd name="connsiteY96" fmla="*/ 21474 h 50429"/>
                  <a:gd name="connsiteX97" fmla="*/ 24432 w 294400"/>
                  <a:gd name="connsiteY97" fmla="*/ 14652 h 50429"/>
                  <a:gd name="connsiteX98" fmla="*/ 24432 w 294400"/>
                  <a:gd name="connsiteY98" fmla="*/ 13573 h 50429"/>
                  <a:gd name="connsiteX99" fmla="*/ 32785 w 294400"/>
                  <a:gd name="connsiteY99" fmla="*/ 6752 h 50429"/>
                  <a:gd name="connsiteX100" fmla="*/ 34873 w 294400"/>
                  <a:gd name="connsiteY100" fmla="*/ 6752 h 50429"/>
                  <a:gd name="connsiteX101" fmla="*/ 43121 w 294400"/>
                  <a:gd name="connsiteY101" fmla="*/ 13712 h 50429"/>
                  <a:gd name="connsiteX102" fmla="*/ 50395 w 294400"/>
                  <a:gd name="connsiteY102" fmla="*/ 13712 h 50429"/>
                  <a:gd name="connsiteX103" fmla="*/ 34942 w 294400"/>
                  <a:gd name="connsiteY103" fmla="*/ 104 h 50429"/>
                  <a:gd name="connsiteX104" fmla="*/ 32715 w 294400"/>
                  <a:gd name="connsiteY104" fmla="*/ 104 h 50429"/>
                  <a:gd name="connsiteX105" fmla="*/ 17019 w 294400"/>
                  <a:gd name="connsiteY105" fmla="*/ 13712 h 50429"/>
                  <a:gd name="connsiteX106" fmla="*/ 17019 w 294400"/>
                  <a:gd name="connsiteY106" fmla="*/ 15453 h 50429"/>
                  <a:gd name="connsiteX107" fmla="*/ 31915 w 294400"/>
                  <a:gd name="connsiteY107" fmla="*/ 28608 h 50429"/>
                  <a:gd name="connsiteX108" fmla="*/ 36891 w 294400"/>
                  <a:gd name="connsiteY108" fmla="*/ 28608 h 50429"/>
                  <a:gd name="connsiteX109" fmla="*/ 44026 w 294400"/>
                  <a:gd name="connsiteY109" fmla="*/ 35290 h 50429"/>
                  <a:gd name="connsiteX110" fmla="*/ 44026 w 294400"/>
                  <a:gd name="connsiteY110" fmla="*/ 36195 h 50429"/>
                  <a:gd name="connsiteX111" fmla="*/ 34490 w 294400"/>
                  <a:gd name="connsiteY111" fmla="*/ 43782 h 50429"/>
                  <a:gd name="connsiteX112" fmla="*/ 32402 w 294400"/>
                  <a:gd name="connsiteY112" fmla="*/ 43782 h 50429"/>
                  <a:gd name="connsiteX113" fmla="*/ 23005 w 294400"/>
                  <a:gd name="connsiteY113" fmla="*/ 35604 h 50429"/>
                  <a:gd name="connsiteX114" fmla="*/ 15766 w 294400"/>
                  <a:gd name="connsiteY114" fmla="*/ 35604 h 50429"/>
                  <a:gd name="connsiteX115" fmla="*/ 32367 w 294400"/>
                  <a:gd name="connsiteY115" fmla="*/ 50430 h 50429"/>
                  <a:gd name="connsiteX116" fmla="*/ 0 w 294400"/>
                  <a:gd name="connsiteY116" fmla="*/ 49734 h 50429"/>
                  <a:gd name="connsiteX117" fmla="*/ 7239 w 294400"/>
                  <a:gd name="connsiteY117" fmla="*/ 49734 h 50429"/>
                  <a:gd name="connsiteX118" fmla="*/ 7239 w 294400"/>
                  <a:gd name="connsiteY118" fmla="*/ 696 h 50429"/>
                  <a:gd name="connsiteX119" fmla="*/ 0 w 294400"/>
                  <a:gd name="connsiteY119" fmla="*/ 696 h 50429"/>
                  <a:gd name="connsiteX120" fmla="*/ 0 w 294400"/>
                  <a:gd name="connsiteY120"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4400" h="50429">
                    <a:moveTo>
                      <a:pt x="276512" y="17123"/>
                    </a:moveTo>
                    <a:cubicBezTo>
                      <a:pt x="281732" y="17123"/>
                      <a:pt x="285212" y="14757"/>
                      <a:pt x="286535" y="12425"/>
                    </a:cubicBezTo>
                    <a:lnTo>
                      <a:pt x="287161" y="12425"/>
                    </a:lnTo>
                    <a:lnTo>
                      <a:pt x="287161" y="49734"/>
                    </a:lnTo>
                    <a:lnTo>
                      <a:pt x="294400" y="49734"/>
                    </a:lnTo>
                    <a:lnTo>
                      <a:pt x="294400" y="696"/>
                    </a:lnTo>
                    <a:lnTo>
                      <a:pt x="288588" y="696"/>
                    </a:lnTo>
                    <a:cubicBezTo>
                      <a:pt x="287022" y="7030"/>
                      <a:pt x="281976" y="10128"/>
                      <a:pt x="276512" y="10128"/>
                    </a:cubicBezTo>
                    <a:lnTo>
                      <a:pt x="276512" y="17123"/>
                    </a:lnTo>
                    <a:close/>
                    <a:moveTo>
                      <a:pt x="250200" y="43400"/>
                    </a:moveTo>
                    <a:cubicBezTo>
                      <a:pt x="242857" y="43400"/>
                      <a:pt x="239029" y="39154"/>
                      <a:pt x="239029" y="30244"/>
                    </a:cubicBezTo>
                    <a:lnTo>
                      <a:pt x="239029" y="20186"/>
                    </a:lnTo>
                    <a:cubicBezTo>
                      <a:pt x="239029" y="11311"/>
                      <a:pt x="242892" y="7030"/>
                      <a:pt x="250200" y="7030"/>
                    </a:cubicBezTo>
                    <a:lnTo>
                      <a:pt x="251662" y="7030"/>
                    </a:lnTo>
                    <a:cubicBezTo>
                      <a:pt x="259006" y="7030"/>
                      <a:pt x="262834" y="11276"/>
                      <a:pt x="262834" y="20186"/>
                    </a:cubicBezTo>
                    <a:lnTo>
                      <a:pt x="262834" y="30244"/>
                    </a:lnTo>
                    <a:cubicBezTo>
                      <a:pt x="262834" y="39119"/>
                      <a:pt x="258971" y="43400"/>
                      <a:pt x="251662" y="43400"/>
                    </a:cubicBezTo>
                    <a:lnTo>
                      <a:pt x="250200" y="43400"/>
                    </a:lnTo>
                    <a:close/>
                    <a:moveTo>
                      <a:pt x="250166" y="50395"/>
                    </a:moveTo>
                    <a:lnTo>
                      <a:pt x="251732" y="50395"/>
                    </a:lnTo>
                    <a:cubicBezTo>
                      <a:pt x="263112" y="50395"/>
                      <a:pt x="270177" y="43400"/>
                      <a:pt x="270177" y="30662"/>
                    </a:cubicBezTo>
                    <a:lnTo>
                      <a:pt x="270177" y="19768"/>
                    </a:lnTo>
                    <a:cubicBezTo>
                      <a:pt x="270177" y="6995"/>
                      <a:pt x="263112" y="0"/>
                      <a:pt x="251732" y="0"/>
                    </a:cubicBezTo>
                    <a:lnTo>
                      <a:pt x="250166" y="0"/>
                    </a:lnTo>
                    <a:cubicBezTo>
                      <a:pt x="238785" y="0"/>
                      <a:pt x="231720" y="6995"/>
                      <a:pt x="231720" y="19768"/>
                    </a:cubicBezTo>
                    <a:lnTo>
                      <a:pt x="231720" y="30662"/>
                    </a:lnTo>
                    <a:cubicBezTo>
                      <a:pt x="231720" y="43400"/>
                      <a:pt x="238785" y="50395"/>
                      <a:pt x="250166" y="50395"/>
                    </a:cubicBezTo>
                    <a:moveTo>
                      <a:pt x="204573" y="43400"/>
                    </a:moveTo>
                    <a:cubicBezTo>
                      <a:pt x="197265" y="43400"/>
                      <a:pt x="193402" y="39154"/>
                      <a:pt x="193402" y="30244"/>
                    </a:cubicBezTo>
                    <a:lnTo>
                      <a:pt x="193402" y="20186"/>
                    </a:lnTo>
                    <a:cubicBezTo>
                      <a:pt x="193402" y="11311"/>
                      <a:pt x="197265" y="7030"/>
                      <a:pt x="204573" y="7030"/>
                    </a:cubicBezTo>
                    <a:lnTo>
                      <a:pt x="206035" y="7030"/>
                    </a:lnTo>
                    <a:cubicBezTo>
                      <a:pt x="213379" y="7030"/>
                      <a:pt x="217242" y="11276"/>
                      <a:pt x="217242" y="20186"/>
                    </a:cubicBezTo>
                    <a:lnTo>
                      <a:pt x="217242" y="30244"/>
                    </a:lnTo>
                    <a:cubicBezTo>
                      <a:pt x="217242" y="39119"/>
                      <a:pt x="213379" y="43400"/>
                      <a:pt x="206035" y="43400"/>
                    </a:cubicBezTo>
                    <a:lnTo>
                      <a:pt x="204573" y="43400"/>
                    </a:lnTo>
                    <a:close/>
                    <a:moveTo>
                      <a:pt x="204504" y="50395"/>
                    </a:moveTo>
                    <a:lnTo>
                      <a:pt x="206070" y="50395"/>
                    </a:lnTo>
                    <a:cubicBezTo>
                      <a:pt x="217451" y="50395"/>
                      <a:pt x="224481" y="43400"/>
                      <a:pt x="224481" y="30662"/>
                    </a:cubicBezTo>
                    <a:lnTo>
                      <a:pt x="224481" y="19768"/>
                    </a:lnTo>
                    <a:cubicBezTo>
                      <a:pt x="224481" y="6995"/>
                      <a:pt x="217451" y="0"/>
                      <a:pt x="206070" y="0"/>
                    </a:cubicBezTo>
                    <a:lnTo>
                      <a:pt x="204504" y="0"/>
                    </a:lnTo>
                    <a:cubicBezTo>
                      <a:pt x="193123" y="0"/>
                      <a:pt x="186093" y="6995"/>
                      <a:pt x="186093" y="19768"/>
                    </a:cubicBezTo>
                    <a:lnTo>
                      <a:pt x="186093" y="30662"/>
                    </a:lnTo>
                    <a:cubicBezTo>
                      <a:pt x="186093" y="43400"/>
                      <a:pt x="193123" y="50395"/>
                      <a:pt x="204504" y="50395"/>
                    </a:cubicBezTo>
                    <a:moveTo>
                      <a:pt x="146452" y="35082"/>
                    </a:moveTo>
                    <a:lnTo>
                      <a:pt x="167856" y="35082"/>
                    </a:lnTo>
                    <a:lnTo>
                      <a:pt x="167856" y="49734"/>
                    </a:lnTo>
                    <a:lnTo>
                      <a:pt x="175095" y="49734"/>
                    </a:lnTo>
                    <a:lnTo>
                      <a:pt x="175095" y="35082"/>
                    </a:lnTo>
                    <a:lnTo>
                      <a:pt x="180594" y="35082"/>
                    </a:lnTo>
                    <a:lnTo>
                      <a:pt x="180594" y="28469"/>
                    </a:lnTo>
                    <a:lnTo>
                      <a:pt x="175095" y="28469"/>
                    </a:lnTo>
                    <a:lnTo>
                      <a:pt x="175095" y="15905"/>
                    </a:lnTo>
                    <a:lnTo>
                      <a:pt x="167856" y="17924"/>
                    </a:lnTo>
                    <a:lnTo>
                      <a:pt x="167856" y="28434"/>
                    </a:lnTo>
                    <a:lnTo>
                      <a:pt x="155362" y="28434"/>
                    </a:lnTo>
                    <a:lnTo>
                      <a:pt x="155362" y="27773"/>
                    </a:lnTo>
                    <a:cubicBezTo>
                      <a:pt x="159225" y="25685"/>
                      <a:pt x="163993" y="20325"/>
                      <a:pt x="168900" y="10719"/>
                    </a:cubicBezTo>
                    <a:lnTo>
                      <a:pt x="174016" y="661"/>
                    </a:lnTo>
                    <a:lnTo>
                      <a:pt x="165246" y="661"/>
                    </a:lnTo>
                    <a:lnTo>
                      <a:pt x="162357" y="7657"/>
                    </a:lnTo>
                    <a:cubicBezTo>
                      <a:pt x="159608" y="14443"/>
                      <a:pt x="154317" y="23214"/>
                      <a:pt x="146452" y="29757"/>
                    </a:cubicBezTo>
                    <a:lnTo>
                      <a:pt x="146452" y="35047"/>
                    </a:lnTo>
                    <a:close/>
                    <a:moveTo>
                      <a:pt x="121985" y="17123"/>
                    </a:moveTo>
                    <a:cubicBezTo>
                      <a:pt x="127206" y="17123"/>
                      <a:pt x="130686" y="14757"/>
                      <a:pt x="131974" y="12425"/>
                    </a:cubicBezTo>
                    <a:lnTo>
                      <a:pt x="132635" y="12425"/>
                    </a:lnTo>
                    <a:lnTo>
                      <a:pt x="132635" y="49734"/>
                    </a:lnTo>
                    <a:lnTo>
                      <a:pt x="139874" y="49734"/>
                    </a:lnTo>
                    <a:lnTo>
                      <a:pt x="139874" y="696"/>
                    </a:lnTo>
                    <a:lnTo>
                      <a:pt x="134062" y="696"/>
                    </a:lnTo>
                    <a:cubicBezTo>
                      <a:pt x="132496" y="7030"/>
                      <a:pt x="127449" y="10128"/>
                      <a:pt x="121985" y="10128"/>
                    </a:cubicBezTo>
                    <a:lnTo>
                      <a:pt x="121985" y="17123"/>
                    </a:lnTo>
                    <a:close/>
                    <a:moveTo>
                      <a:pt x="79769" y="43400"/>
                    </a:moveTo>
                    <a:cubicBezTo>
                      <a:pt x="70685" y="43400"/>
                      <a:pt x="65987" y="39154"/>
                      <a:pt x="65987" y="30244"/>
                    </a:cubicBezTo>
                    <a:lnTo>
                      <a:pt x="65987" y="20186"/>
                    </a:lnTo>
                    <a:cubicBezTo>
                      <a:pt x="65987" y="11311"/>
                      <a:pt x="70685" y="7030"/>
                      <a:pt x="79769" y="7030"/>
                    </a:cubicBezTo>
                    <a:lnTo>
                      <a:pt x="81231" y="7030"/>
                    </a:lnTo>
                    <a:cubicBezTo>
                      <a:pt x="90314" y="7030"/>
                      <a:pt x="95048" y="11276"/>
                      <a:pt x="95048" y="20186"/>
                    </a:cubicBezTo>
                    <a:lnTo>
                      <a:pt x="95048" y="30244"/>
                    </a:lnTo>
                    <a:cubicBezTo>
                      <a:pt x="95048" y="39119"/>
                      <a:pt x="90349" y="43400"/>
                      <a:pt x="81231" y="43400"/>
                    </a:cubicBezTo>
                    <a:lnTo>
                      <a:pt x="79769" y="43400"/>
                    </a:lnTo>
                    <a:close/>
                    <a:moveTo>
                      <a:pt x="79699" y="50395"/>
                    </a:moveTo>
                    <a:lnTo>
                      <a:pt x="81266" y="50395"/>
                    </a:lnTo>
                    <a:cubicBezTo>
                      <a:pt x="94212" y="50395"/>
                      <a:pt x="102322" y="43400"/>
                      <a:pt x="102322" y="30662"/>
                    </a:cubicBezTo>
                    <a:lnTo>
                      <a:pt x="102322" y="19768"/>
                    </a:lnTo>
                    <a:cubicBezTo>
                      <a:pt x="102322"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427" y="21474"/>
                      <a:pt x="36857" y="21474"/>
                    </a:cubicBezTo>
                    <a:lnTo>
                      <a:pt x="31567" y="21474"/>
                    </a:lnTo>
                    <a:cubicBezTo>
                      <a:pt x="28051" y="21474"/>
                      <a:pt x="24432" y="20221"/>
                      <a:pt x="24432" y="14652"/>
                    </a:cubicBezTo>
                    <a:lnTo>
                      <a:pt x="24432" y="13573"/>
                    </a:lnTo>
                    <a:cubicBezTo>
                      <a:pt x="24432" y="9884"/>
                      <a:pt x="27355" y="6752"/>
                      <a:pt x="32785" y="6752"/>
                    </a:cubicBezTo>
                    <a:lnTo>
                      <a:pt x="34873" y="6752"/>
                    </a:lnTo>
                    <a:cubicBezTo>
                      <a:pt x="40233" y="6752"/>
                      <a:pt x="43121" y="8979"/>
                      <a:pt x="43121" y="13712"/>
                    </a:cubicBezTo>
                    <a:lnTo>
                      <a:pt x="50395" y="13712"/>
                    </a:lnTo>
                    <a:cubicBezTo>
                      <a:pt x="50395" y="4281"/>
                      <a:pt x="44513" y="104"/>
                      <a:pt x="34942" y="104"/>
                    </a:cubicBezTo>
                    <a:lnTo>
                      <a:pt x="32715" y="104"/>
                    </a:lnTo>
                    <a:cubicBezTo>
                      <a:pt x="22970" y="104"/>
                      <a:pt x="17019" y="6647"/>
                      <a:pt x="17019" y="13712"/>
                    </a:cubicBezTo>
                    <a:lnTo>
                      <a:pt x="17019" y="15453"/>
                    </a:lnTo>
                    <a:cubicBezTo>
                      <a:pt x="17019" y="22448"/>
                      <a:pt x="21091" y="28608"/>
                      <a:pt x="31915" y="28608"/>
                    </a:cubicBezTo>
                    <a:lnTo>
                      <a:pt x="36891" y="28608"/>
                    </a:lnTo>
                    <a:cubicBezTo>
                      <a:pt x="40163" y="28608"/>
                      <a:pt x="44026" y="29966"/>
                      <a:pt x="44026" y="35290"/>
                    </a:cubicBezTo>
                    <a:lnTo>
                      <a:pt x="44026" y="36195"/>
                    </a:lnTo>
                    <a:cubicBezTo>
                      <a:pt x="44026" y="41346"/>
                      <a:pt x="40685" y="43782"/>
                      <a:pt x="34490" y="43782"/>
                    </a:cubicBezTo>
                    <a:lnTo>
                      <a:pt x="32402" y="43782"/>
                    </a:lnTo>
                    <a:cubicBezTo>
                      <a:pt x="26242" y="43782"/>
                      <a:pt x="23005" y="41103"/>
                      <a:pt x="23005" y="35604"/>
                    </a:cubicBezTo>
                    <a:lnTo>
                      <a:pt x="15766" y="35604"/>
                    </a:lnTo>
                    <a:cubicBezTo>
                      <a:pt x="15766" y="45871"/>
                      <a:pt x="22170" y="50430"/>
                      <a:pt x="32367"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grpSp>
        <p:sp>
          <p:nvSpPr>
            <p:cNvPr id="13" name="Freeform 12">
              <a:extLst>
                <a:ext uri="{FF2B5EF4-FFF2-40B4-BE49-F238E27FC236}">
                  <a16:creationId xmlns:a16="http://schemas.microsoft.com/office/drawing/2014/main" id="{524F5FFC-DC57-373F-4DA0-BCDBE112F912}"/>
                </a:ext>
              </a:extLst>
            </p:cNvPr>
            <p:cNvSpPr/>
            <p:nvPr/>
          </p:nvSpPr>
          <p:spPr>
            <a:xfrm>
              <a:off x="4431052" y="6162812"/>
              <a:ext cx="15174" cy="14234"/>
            </a:xfrm>
            <a:custGeom>
              <a:avLst/>
              <a:gdLst>
                <a:gd name="connsiteX0" fmla="*/ 0 w 15174"/>
                <a:gd name="connsiteY0" fmla="*/ 0 h 14234"/>
                <a:gd name="connsiteX1" fmla="*/ 15174 w 15174"/>
                <a:gd name="connsiteY1" fmla="*/ 0 h 14234"/>
                <a:gd name="connsiteX2" fmla="*/ 15174 w 15174"/>
                <a:gd name="connsiteY2" fmla="*/ 14234 h 14234"/>
                <a:gd name="connsiteX3" fmla="*/ 0 w 15174"/>
                <a:gd name="connsiteY3" fmla="*/ 14234 h 14234"/>
              </a:gdLst>
              <a:ahLst/>
              <a:cxnLst>
                <a:cxn ang="0">
                  <a:pos x="connsiteX0" y="connsiteY0"/>
                </a:cxn>
                <a:cxn ang="0">
                  <a:pos x="connsiteX1" y="connsiteY1"/>
                </a:cxn>
                <a:cxn ang="0">
                  <a:pos x="connsiteX2" y="connsiteY2"/>
                </a:cxn>
                <a:cxn ang="0">
                  <a:pos x="connsiteX3" y="connsiteY3"/>
                </a:cxn>
              </a:cxnLst>
              <a:rect l="l" t="t" r="r" b="b"/>
              <a:pathLst>
                <a:path w="15174" h="14234">
                  <a:moveTo>
                    <a:pt x="0" y="0"/>
                  </a:moveTo>
                  <a:lnTo>
                    <a:pt x="15174" y="0"/>
                  </a:lnTo>
                  <a:lnTo>
                    <a:pt x="15174" y="14234"/>
                  </a:lnTo>
                  <a:lnTo>
                    <a:pt x="0" y="14234"/>
                  </a:lnTo>
                  <a:close/>
                </a:path>
              </a:pathLst>
            </a:custGeom>
            <a:solidFill>
              <a:srgbClr val="229FDA"/>
            </a:solidFill>
            <a:ln w="0" cap="flat">
              <a:noFill/>
              <a:prstDash val="solid"/>
              <a:miter/>
            </a:ln>
          </p:spPr>
          <p:txBody>
            <a:bodyPr rtlCol="0" anchor="ctr"/>
            <a:lstStyle/>
            <a:p>
              <a:endParaRPr lang="fi-FI" sz="1013"/>
            </a:p>
          </p:txBody>
        </p:sp>
        <p:grpSp>
          <p:nvGrpSpPr>
            <p:cNvPr id="14" name="Graphic 11">
              <a:extLst>
                <a:ext uri="{FF2B5EF4-FFF2-40B4-BE49-F238E27FC236}">
                  <a16:creationId xmlns:a16="http://schemas.microsoft.com/office/drawing/2014/main" id="{566529A1-9B9C-AB09-3604-BB825E1012EA}"/>
                </a:ext>
              </a:extLst>
            </p:cNvPr>
            <p:cNvGrpSpPr/>
            <p:nvPr/>
          </p:nvGrpSpPr>
          <p:grpSpPr>
            <a:xfrm>
              <a:off x="4138218" y="5905582"/>
              <a:ext cx="465910" cy="374134"/>
              <a:chOff x="4138218" y="5905582"/>
              <a:chExt cx="465910" cy="374134"/>
            </a:xfrm>
          </p:grpSpPr>
          <p:sp>
            <p:nvSpPr>
              <p:cNvPr id="20" name="Freeform 19">
                <a:extLst>
                  <a:ext uri="{FF2B5EF4-FFF2-40B4-BE49-F238E27FC236}">
                    <a16:creationId xmlns:a16="http://schemas.microsoft.com/office/drawing/2014/main" id="{7FC18234-094D-B71C-3D67-C6589F37310A}"/>
                  </a:ext>
                </a:extLst>
              </p:cNvPr>
              <p:cNvSpPr/>
              <p:nvPr/>
            </p:nvSpPr>
            <p:spPr>
              <a:xfrm>
                <a:off x="4138218" y="6140086"/>
                <a:ext cx="272857" cy="50429"/>
              </a:xfrm>
              <a:custGeom>
                <a:avLst/>
                <a:gdLst>
                  <a:gd name="connsiteX0" fmla="*/ 254968 w 272857"/>
                  <a:gd name="connsiteY0" fmla="*/ 17123 h 50429"/>
                  <a:gd name="connsiteX1" fmla="*/ 264992 w 272857"/>
                  <a:gd name="connsiteY1" fmla="*/ 12425 h 50429"/>
                  <a:gd name="connsiteX2" fmla="*/ 265618 w 272857"/>
                  <a:gd name="connsiteY2" fmla="*/ 12425 h 50429"/>
                  <a:gd name="connsiteX3" fmla="*/ 265618 w 272857"/>
                  <a:gd name="connsiteY3" fmla="*/ 49734 h 50429"/>
                  <a:gd name="connsiteX4" fmla="*/ 272857 w 272857"/>
                  <a:gd name="connsiteY4" fmla="*/ 49734 h 50429"/>
                  <a:gd name="connsiteX5" fmla="*/ 272857 w 272857"/>
                  <a:gd name="connsiteY5" fmla="*/ 696 h 50429"/>
                  <a:gd name="connsiteX6" fmla="*/ 267045 w 272857"/>
                  <a:gd name="connsiteY6" fmla="*/ 696 h 50429"/>
                  <a:gd name="connsiteX7" fmla="*/ 254934 w 272857"/>
                  <a:gd name="connsiteY7" fmla="*/ 10128 h 50429"/>
                  <a:gd name="connsiteX8" fmla="*/ 254934 w 272857"/>
                  <a:gd name="connsiteY8" fmla="*/ 17123 h 50429"/>
                  <a:gd name="connsiteX9" fmla="*/ 228692 w 272857"/>
                  <a:gd name="connsiteY9" fmla="*/ 43400 h 50429"/>
                  <a:gd name="connsiteX10" fmla="*/ 217520 w 272857"/>
                  <a:gd name="connsiteY10" fmla="*/ 30244 h 50429"/>
                  <a:gd name="connsiteX11" fmla="*/ 217520 w 272857"/>
                  <a:gd name="connsiteY11" fmla="*/ 20186 h 50429"/>
                  <a:gd name="connsiteX12" fmla="*/ 228692 w 272857"/>
                  <a:gd name="connsiteY12" fmla="*/ 7030 h 50429"/>
                  <a:gd name="connsiteX13" fmla="*/ 230119 w 272857"/>
                  <a:gd name="connsiteY13" fmla="*/ 7030 h 50429"/>
                  <a:gd name="connsiteX14" fmla="*/ 241326 w 272857"/>
                  <a:gd name="connsiteY14" fmla="*/ 20186 h 50429"/>
                  <a:gd name="connsiteX15" fmla="*/ 241326 w 272857"/>
                  <a:gd name="connsiteY15" fmla="*/ 30244 h 50429"/>
                  <a:gd name="connsiteX16" fmla="*/ 230119 w 272857"/>
                  <a:gd name="connsiteY16" fmla="*/ 43400 h 50429"/>
                  <a:gd name="connsiteX17" fmla="*/ 228692 w 272857"/>
                  <a:gd name="connsiteY17" fmla="*/ 43400 h 50429"/>
                  <a:gd name="connsiteX18" fmla="*/ 228622 w 272857"/>
                  <a:gd name="connsiteY18" fmla="*/ 50395 h 50429"/>
                  <a:gd name="connsiteX19" fmla="*/ 230189 w 272857"/>
                  <a:gd name="connsiteY19" fmla="*/ 50395 h 50429"/>
                  <a:gd name="connsiteX20" fmla="*/ 248634 w 272857"/>
                  <a:gd name="connsiteY20" fmla="*/ 30662 h 50429"/>
                  <a:gd name="connsiteX21" fmla="*/ 248634 w 272857"/>
                  <a:gd name="connsiteY21" fmla="*/ 19768 h 50429"/>
                  <a:gd name="connsiteX22" fmla="*/ 230189 w 272857"/>
                  <a:gd name="connsiteY22" fmla="*/ 0 h 50429"/>
                  <a:gd name="connsiteX23" fmla="*/ 228622 w 272857"/>
                  <a:gd name="connsiteY23" fmla="*/ 0 h 50429"/>
                  <a:gd name="connsiteX24" fmla="*/ 210177 w 272857"/>
                  <a:gd name="connsiteY24" fmla="*/ 19768 h 50429"/>
                  <a:gd name="connsiteX25" fmla="*/ 210177 w 272857"/>
                  <a:gd name="connsiteY25" fmla="*/ 30662 h 50429"/>
                  <a:gd name="connsiteX26" fmla="*/ 228622 w 272857"/>
                  <a:gd name="connsiteY26" fmla="*/ 50395 h 50429"/>
                  <a:gd name="connsiteX27" fmla="*/ 183030 w 272857"/>
                  <a:gd name="connsiteY27" fmla="*/ 43400 h 50429"/>
                  <a:gd name="connsiteX28" fmla="*/ 171858 w 272857"/>
                  <a:gd name="connsiteY28" fmla="*/ 30244 h 50429"/>
                  <a:gd name="connsiteX29" fmla="*/ 171858 w 272857"/>
                  <a:gd name="connsiteY29" fmla="*/ 20186 h 50429"/>
                  <a:gd name="connsiteX30" fmla="*/ 183030 w 272857"/>
                  <a:gd name="connsiteY30" fmla="*/ 7030 h 50429"/>
                  <a:gd name="connsiteX31" fmla="*/ 184457 w 272857"/>
                  <a:gd name="connsiteY31" fmla="*/ 7030 h 50429"/>
                  <a:gd name="connsiteX32" fmla="*/ 195664 w 272857"/>
                  <a:gd name="connsiteY32" fmla="*/ 20186 h 50429"/>
                  <a:gd name="connsiteX33" fmla="*/ 195664 w 272857"/>
                  <a:gd name="connsiteY33" fmla="*/ 30244 h 50429"/>
                  <a:gd name="connsiteX34" fmla="*/ 184457 w 272857"/>
                  <a:gd name="connsiteY34" fmla="*/ 43400 h 50429"/>
                  <a:gd name="connsiteX35" fmla="*/ 183030 w 272857"/>
                  <a:gd name="connsiteY35" fmla="*/ 43400 h 50429"/>
                  <a:gd name="connsiteX36" fmla="*/ 182995 w 272857"/>
                  <a:gd name="connsiteY36" fmla="*/ 50395 h 50429"/>
                  <a:gd name="connsiteX37" fmla="*/ 184561 w 272857"/>
                  <a:gd name="connsiteY37" fmla="*/ 50395 h 50429"/>
                  <a:gd name="connsiteX38" fmla="*/ 203007 w 272857"/>
                  <a:gd name="connsiteY38" fmla="*/ 30662 h 50429"/>
                  <a:gd name="connsiteX39" fmla="*/ 203007 w 272857"/>
                  <a:gd name="connsiteY39" fmla="*/ 19768 h 50429"/>
                  <a:gd name="connsiteX40" fmla="*/ 184561 w 272857"/>
                  <a:gd name="connsiteY40" fmla="*/ 0 h 50429"/>
                  <a:gd name="connsiteX41" fmla="*/ 182995 w 272857"/>
                  <a:gd name="connsiteY41" fmla="*/ 0 h 50429"/>
                  <a:gd name="connsiteX42" fmla="*/ 164550 w 272857"/>
                  <a:gd name="connsiteY42" fmla="*/ 19768 h 50429"/>
                  <a:gd name="connsiteX43" fmla="*/ 164550 w 272857"/>
                  <a:gd name="connsiteY43" fmla="*/ 30662 h 50429"/>
                  <a:gd name="connsiteX44" fmla="*/ 182995 w 272857"/>
                  <a:gd name="connsiteY44" fmla="*/ 50395 h 50429"/>
                  <a:gd name="connsiteX45" fmla="*/ 140814 w 272857"/>
                  <a:gd name="connsiteY45" fmla="*/ 7030 h 50429"/>
                  <a:gd name="connsiteX46" fmla="*/ 150037 w 272857"/>
                  <a:gd name="connsiteY46" fmla="*/ 16288 h 50429"/>
                  <a:gd name="connsiteX47" fmla="*/ 150037 w 272857"/>
                  <a:gd name="connsiteY47" fmla="*/ 17854 h 50429"/>
                  <a:gd name="connsiteX48" fmla="*/ 140814 w 272857"/>
                  <a:gd name="connsiteY48" fmla="*/ 25580 h 50429"/>
                  <a:gd name="connsiteX49" fmla="*/ 139387 w 272857"/>
                  <a:gd name="connsiteY49" fmla="*/ 25580 h 50429"/>
                  <a:gd name="connsiteX50" fmla="*/ 130164 w 272857"/>
                  <a:gd name="connsiteY50" fmla="*/ 17193 h 50429"/>
                  <a:gd name="connsiteX51" fmla="*/ 130164 w 272857"/>
                  <a:gd name="connsiteY51" fmla="*/ 15627 h 50429"/>
                  <a:gd name="connsiteX52" fmla="*/ 139387 w 272857"/>
                  <a:gd name="connsiteY52" fmla="*/ 7030 h 50429"/>
                  <a:gd name="connsiteX53" fmla="*/ 140814 w 272857"/>
                  <a:gd name="connsiteY53" fmla="*/ 7030 h 50429"/>
                  <a:gd name="connsiteX54" fmla="*/ 140883 w 272857"/>
                  <a:gd name="connsiteY54" fmla="*/ 35 h 50429"/>
                  <a:gd name="connsiteX55" fmla="*/ 139317 w 272857"/>
                  <a:gd name="connsiteY55" fmla="*/ 35 h 50429"/>
                  <a:gd name="connsiteX56" fmla="*/ 122855 w 272857"/>
                  <a:gd name="connsiteY56" fmla="*/ 15209 h 50429"/>
                  <a:gd name="connsiteX57" fmla="*/ 122855 w 272857"/>
                  <a:gd name="connsiteY57" fmla="*/ 17576 h 50429"/>
                  <a:gd name="connsiteX58" fmla="*/ 137890 w 272857"/>
                  <a:gd name="connsiteY58" fmla="*/ 32541 h 50429"/>
                  <a:gd name="connsiteX59" fmla="*/ 139457 w 272857"/>
                  <a:gd name="connsiteY59" fmla="*/ 32541 h 50429"/>
                  <a:gd name="connsiteX60" fmla="*/ 149410 w 272857"/>
                  <a:gd name="connsiteY60" fmla="*/ 26729 h 50429"/>
                  <a:gd name="connsiteX61" fmla="*/ 150072 w 272857"/>
                  <a:gd name="connsiteY61" fmla="*/ 26729 h 50429"/>
                  <a:gd name="connsiteX62" fmla="*/ 150072 w 272857"/>
                  <a:gd name="connsiteY62" fmla="*/ 28225 h 50429"/>
                  <a:gd name="connsiteX63" fmla="*/ 139735 w 272857"/>
                  <a:gd name="connsiteY63" fmla="*/ 43365 h 50429"/>
                  <a:gd name="connsiteX64" fmla="*/ 138691 w 272857"/>
                  <a:gd name="connsiteY64" fmla="*/ 43365 h 50429"/>
                  <a:gd name="connsiteX65" fmla="*/ 131452 w 272857"/>
                  <a:gd name="connsiteY65" fmla="*/ 38458 h 50429"/>
                  <a:gd name="connsiteX66" fmla="*/ 124247 w 272857"/>
                  <a:gd name="connsiteY66" fmla="*/ 38458 h 50429"/>
                  <a:gd name="connsiteX67" fmla="*/ 138447 w 272857"/>
                  <a:gd name="connsiteY67" fmla="*/ 50360 h 50429"/>
                  <a:gd name="connsiteX68" fmla="*/ 139491 w 272857"/>
                  <a:gd name="connsiteY68" fmla="*/ 50360 h 50429"/>
                  <a:gd name="connsiteX69" fmla="*/ 157415 w 272857"/>
                  <a:gd name="connsiteY69" fmla="*/ 29130 h 50429"/>
                  <a:gd name="connsiteX70" fmla="*/ 157415 w 272857"/>
                  <a:gd name="connsiteY70" fmla="*/ 17750 h 50429"/>
                  <a:gd name="connsiteX71" fmla="*/ 140918 w 272857"/>
                  <a:gd name="connsiteY71" fmla="*/ 0 h 50429"/>
                  <a:gd name="connsiteX72" fmla="*/ 79769 w 272857"/>
                  <a:gd name="connsiteY72" fmla="*/ 43400 h 50429"/>
                  <a:gd name="connsiteX73" fmla="*/ 65952 w 272857"/>
                  <a:gd name="connsiteY73" fmla="*/ 30244 h 50429"/>
                  <a:gd name="connsiteX74" fmla="*/ 65952 w 272857"/>
                  <a:gd name="connsiteY74" fmla="*/ 20186 h 50429"/>
                  <a:gd name="connsiteX75" fmla="*/ 79769 w 272857"/>
                  <a:gd name="connsiteY75" fmla="*/ 7030 h 50429"/>
                  <a:gd name="connsiteX76" fmla="*/ 81196 w 272857"/>
                  <a:gd name="connsiteY76" fmla="*/ 7030 h 50429"/>
                  <a:gd name="connsiteX77" fmla="*/ 95013 w 272857"/>
                  <a:gd name="connsiteY77" fmla="*/ 20186 h 50429"/>
                  <a:gd name="connsiteX78" fmla="*/ 95013 w 272857"/>
                  <a:gd name="connsiteY78" fmla="*/ 30244 h 50429"/>
                  <a:gd name="connsiteX79" fmla="*/ 81196 w 272857"/>
                  <a:gd name="connsiteY79" fmla="*/ 43400 h 50429"/>
                  <a:gd name="connsiteX80" fmla="*/ 79769 w 272857"/>
                  <a:gd name="connsiteY80" fmla="*/ 43400 h 50429"/>
                  <a:gd name="connsiteX81" fmla="*/ 79699 w 272857"/>
                  <a:gd name="connsiteY81" fmla="*/ 50395 h 50429"/>
                  <a:gd name="connsiteX82" fmla="*/ 81266 w 272857"/>
                  <a:gd name="connsiteY82" fmla="*/ 50395 h 50429"/>
                  <a:gd name="connsiteX83" fmla="*/ 102321 w 272857"/>
                  <a:gd name="connsiteY83" fmla="*/ 30662 h 50429"/>
                  <a:gd name="connsiteX84" fmla="*/ 102321 w 272857"/>
                  <a:gd name="connsiteY84" fmla="*/ 19768 h 50429"/>
                  <a:gd name="connsiteX85" fmla="*/ 81266 w 272857"/>
                  <a:gd name="connsiteY85" fmla="*/ 0 h 50429"/>
                  <a:gd name="connsiteX86" fmla="*/ 79699 w 272857"/>
                  <a:gd name="connsiteY86" fmla="*/ 0 h 50429"/>
                  <a:gd name="connsiteX87" fmla="*/ 58643 w 272857"/>
                  <a:gd name="connsiteY87" fmla="*/ 19768 h 50429"/>
                  <a:gd name="connsiteX88" fmla="*/ 58643 w 272857"/>
                  <a:gd name="connsiteY88" fmla="*/ 30662 h 50429"/>
                  <a:gd name="connsiteX89" fmla="*/ 79699 w 272857"/>
                  <a:gd name="connsiteY89" fmla="*/ 50395 h 50429"/>
                  <a:gd name="connsiteX90" fmla="*/ 32367 w 272857"/>
                  <a:gd name="connsiteY90" fmla="*/ 50395 h 50429"/>
                  <a:gd name="connsiteX91" fmla="*/ 34594 w 272857"/>
                  <a:gd name="connsiteY91" fmla="*/ 50395 h 50429"/>
                  <a:gd name="connsiteX92" fmla="*/ 51439 w 272857"/>
                  <a:gd name="connsiteY92" fmla="*/ 35708 h 50429"/>
                  <a:gd name="connsiteX93" fmla="*/ 51439 w 272857"/>
                  <a:gd name="connsiteY93" fmla="*/ 34246 h 50429"/>
                  <a:gd name="connsiteX94" fmla="*/ 36857 w 272857"/>
                  <a:gd name="connsiteY94" fmla="*/ 21474 h 50429"/>
                  <a:gd name="connsiteX95" fmla="*/ 31567 w 272857"/>
                  <a:gd name="connsiteY95" fmla="*/ 21474 h 50429"/>
                  <a:gd name="connsiteX96" fmla="*/ 24432 w 272857"/>
                  <a:gd name="connsiteY96" fmla="*/ 14652 h 50429"/>
                  <a:gd name="connsiteX97" fmla="*/ 24432 w 272857"/>
                  <a:gd name="connsiteY97" fmla="*/ 13573 h 50429"/>
                  <a:gd name="connsiteX98" fmla="*/ 32819 w 272857"/>
                  <a:gd name="connsiteY98" fmla="*/ 6752 h 50429"/>
                  <a:gd name="connsiteX99" fmla="*/ 34908 w 272857"/>
                  <a:gd name="connsiteY99" fmla="*/ 6752 h 50429"/>
                  <a:gd name="connsiteX100" fmla="*/ 43156 w 272857"/>
                  <a:gd name="connsiteY100" fmla="*/ 13712 h 50429"/>
                  <a:gd name="connsiteX101" fmla="*/ 50395 w 272857"/>
                  <a:gd name="connsiteY101" fmla="*/ 13712 h 50429"/>
                  <a:gd name="connsiteX102" fmla="*/ 34977 w 272857"/>
                  <a:gd name="connsiteY102" fmla="*/ 104 h 50429"/>
                  <a:gd name="connsiteX103" fmla="*/ 32750 w 272857"/>
                  <a:gd name="connsiteY103" fmla="*/ 104 h 50429"/>
                  <a:gd name="connsiteX104" fmla="*/ 17054 w 272857"/>
                  <a:gd name="connsiteY104" fmla="*/ 13712 h 50429"/>
                  <a:gd name="connsiteX105" fmla="*/ 17054 w 272857"/>
                  <a:gd name="connsiteY105" fmla="*/ 15453 h 50429"/>
                  <a:gd name="connsiteX106" fmla="*/ 31949 w 272857"/>
                  <a:gd name="connsiteY106" fmla="*/ 28608 h 50429"/>
                  <a:gd name="connsiteX107" fmla="*/ 36926 w 272857"/>
                  <a:gd name="connsiteY107" fmla="*/ 28608 h 50429"/>
                  <a:gd name="connsiteX108" fmla="*/ 44061 w 272857"/>
                  <a:gd name="connsiteY108" fmla="*/ 35290 h 50429"/>
                  <a:gd name="connsiteX109" fmla="*/ 44061 w 272857"/>
                  <a:gd name="connsiteY109" fmla="*/ 36195 h 50429"/>
                  <a:gd name="connsiteX110" fmla="*/ 34490 w 272857"/>
                  <a:gd name="connsiteY110" fmla="*/ 43782 h 50429"/>
                  <a:gd name="connsiteX111" fmla="*/ 32402 w 272857"/>
                  <a:gd name="connsiteY111" fmla="*/ 43782 h 50429"/>
                  <a:gd name="connsiteX112" fmla="*/ 22970 w 272857"/>
                  <a:gd name="connsiteY112" fmla="*/ 35604 h 50429"/>
                  <a:gd name="connsiteX113" fmla="*/ 15731 w 272857"/>
                  <a:gd name="connsiteY113" fmla="*/ 35604 h 50429"/>
                  <a:gd name="connsiteX114" fmla="*/ 32332 w 272857"/>
                  <a:gd name="connsiteY114" fmla="*/ 50430 h 50429"/>
                  <a:gd name="connsiteX115" fmla="*/ 0 w 272857"/>
                  <a:gd name="connsiteY115" fmla="*/ 49734 h 50429"/>
                  <a:gd name="connsiteX116" fmla="*/ 7239 w 272857"/>
                  <a:gd name="connsiteY116" fmla="*/ 49734 h 50429"/>
                  <a:gd name="connsiteX117" fmla="*/ 7239 w 272857"/>
                  <a:gd name="connsiteY117" fmla="*/ 696 h 50429"/>
                  <a:gd name="connsiteX118" fmla="*/ 0 w 272857"/>
                  <a:gd name="connsiteY118" fmla="*/ 696 h 50429"/>
                  <a:gd name="connsiteX119" fmla="*/ 0 w 272857"/>
                  <a:gd name="connsiteY119"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2857" h="50429">
                    <a:moveTo>
                      <a:pt x="254968" y="17123"/>
                    </a:moveTo>
                    <a:cubicBezTo>
                      <a:pt x="260224" y="17123"/>
                      <a:pt x="263669" y="14757"/>
                      <a:pt x="264992" y="12425"/>
                    </a:cubicBezTo>
                    <a:lnTo>
                      <a:pt x="265618" y="12425"/>
                    </a:lnTo>
                    <a:lnTo>
                      <a:pt x="265618" y="49734"/>
                    </a:lnTo>
                    <a:lnTo>
                      <a:pt x="272857" y="49734"/>
                    </a:lnTo>
                    <a:lnTo>
                      <a:pt x="272857" y="696"/>
                    </a:lnTo>
                    <a:lnTo>
                      <a:pt x="267045" y="696"/>
                    </a:lnTo>
                    <a:cubicBezTo>
                      <a:pt x="265479" y="7030"/>
                      <a:pt x="260433" y="10128"/>
                      <a:pt x="254934" y="10128"/>
                    </a:cubicBezTo>
                    <a:lnTo>
                      <a:pt x="254934" y="17123"/>
                    </a:lnTo>
                    <a:close/>
                    <a:moveTo>
                      <a:pt x="228692" y="43400"/>
                    </a:moveTo>
                    <a:cubicBezTo>
                      <a:pt x="221348" y="43400"/>
                      <a:pt x="217520" y="39154"/>
                      <a:pt x="217520" y="30244"/>
                    </a:cubicBezTo>
                    <a:lnTo>
                      <a:pt x="217520" y="20186"/>
                    </a:lnTo>
                    <a:cubicBezTo>
                      <a:pt x="217520" y="11311"/>
                      <a:pt x="221383" y="7030"/>
                      <a:pt x="228692" y="7030"/>
                    </a:cubicBezTo>
                    <a:lnTo>
                      <a:pt x="230119" y="7030"/>
                    </a:lnTo>
                    <a:cubicBezTo>
                      <a:pt x="237462" y="7030"/>
                      <a:pt x="241326" y="11276"/>
                      <a:pt x="241326" y="20186"/>
                    </a:cubicBezTo>
                    <a:lnTo>
                      <a:pt x="241326" y="30244"/>
                    </a:lnTo>
                    <a:cubicBezTo>
                      <a:pt x="241326" y="39119"/>
                      <a:pt x="237462" y="43400"/>
                      <a:pt x="230119" y="43400"/>
                    </a:cubicBezTo>
                    <a:lnTo>
                      <a:pt x="228692" y="43400"/>
                    </a:lnTo>
                    <a:close/>
                    <a:moveTo>
                      <a:pt x="228622" y="50395"/>
                    </a:moveTo>
                    <a:lnTo>
                      <a:pt x="230189" y="50395"/>
                    </a:lnTo>
                    <a:cubicBezTo>
                      <a:pt x="241569" y="50395"/>
                      <a:pt x="248634" y="43400"/>
                      <a:pt x="248634" y="30662"/>
                    </a:cubicBezTo>
                    <a:lnTo>
                      <a:pt x="248634" y="19768"/>
                    </a:lnTo>
                    <a:cubicBezTo>
                      <a:pt x="248634" y="6995"/>
                      <a:pt x="241569" y="0"/>
                      <a:pt x="230189" y="0"/>
                    </a:cubicBezTo>
                    <a:lnTo>
                      <a:pt x="228622" y="0"/>
                    </a:lnTo>
                    <a:cubicBezTo>
                      <a:pt x="217242" y="0"/>
                      <a:pt x="210177" y="6995"/>
                      <a:pt x="210177" y="19768"/>
                    </a:cubicBezTo>
                    <a:lnTo>
                      <a:pt x="210177" y="30662"/>
                    </a:lnTo>
                    <a:cubicBezTo>
                      <a:pt x="210177" y="43400"/>
                      <a:pt x="217242" y="50395"/>
                      <a:pt x="228622" y="50395"/>
                    </a:cubicBezTo>
                    <a:moveTo>
                      <a:pt x="183030" y="43400"/>
                    </a:moveTo>
                    <a:cubicBezTo>
                      <a:pt x="175687" y="43400"/>
                      <a:pt x="171858" y="39154"/>
                      <a:pt x="171858" y="30244"/>
                    </a:cubicBezTo>
                    <a:lnTo>
                      <a:pt x="171858" y="20186"/>
                    </a:lnTo>
                    <a:cubicBezTo>
                      <a:pt x="171858" y="11311"/>
                      <a:pt x="175721" y="7030"/>
                      <a:pt x="183030" y="7030"/>
                    </a:cubicBezTo>
                    <a:lnTo>
                      <a:pt x="184457" y="7030"/>
                    </a:lnTo>
                    <a:cubicBezTo>
                      <a:pt x="191801" y="7030"/>
                      <a:pt x="195664" y="11276"/>
                      <a:pt x="195664" y="20186"/>
                    </a:cubicBezTo>
                    <a:lnTo>
                      <a:pt x="195664" y="30244"/>
                    </a:lnTo>
                    <a:cubicBezTo>
                      <a:pt x="195664" y="39119"/>
                      <a:pt x="191801" y="43400"/>
                      <a:pt x="184457" y="43400"/>
                    </a:cubicBezTo>
                    <a:lnTo>
                      <a:pt x="183030" y="43400"/>
                    </a:lnTo>
                    <a:close/>
                    <a:moveTo>
                      <a:pt x="182995" y="50395"/>
                    </a:moveTo>
                    <a:lnTo>
                      <a:pt x="184561" y="50395"/>
                    </a:lnTo>
                    <a:cubicBezTo>
                      <a:pt x="195942" y="50395"/>
                      <a:pt x="203007" y="43400"/>
                      <a:pt x="203007" y="30662"/>
                    </a:cubicBezTo>
                    <a:lnTo>
                      <a:pt x="203007" y="19768"/>
                    </a:lnTo>
                    <a:cubicBezTo>
                      <a:pt x="203007" y="6995"/>
                      <a:pt x="195942" y="0"/>
                      <a:pt x="184561" y="0"/>
                    </a:cubicBezTo>
                    <a:lnTo>
                      <a:pt x="182995" y="0"/>
                    </a:lnTo>
                    <a:cubicBezTo>
                      <a:pt x="171615" y="0"/>
                      <a:pt x="164550" y="6995"/>
                      <a:pt x="164550" y="19768"/>
                    </a:cubicBezTo>
                    <a:lnTo>
                      <a:pt x="164550" y="30662"/>
                    </a:lnTo>
                    <a:cubicBezTo>
                      <a:pt x="164550" y="43400"/>
                      <a:pt x="171615" y="50395"/>
                      <a:pt x="182995" y="50395"/>
                    </a:cubicBezTo>
                    <a:moveTo>
                      <a:pt x="140814" y="7030"/>
                    </a:moveTo>
                    <a:cubicBezTo>
                      <a:pt x="146835" y="7030"/>
                      <a:pt x="150037" y="9989"/>
                      <a:pt x="150037" y="16288"/>
                    </a:cubicBezTo>
                    <a:lnTo>
                      <a:pt x="150037" y="17854"/>
                    </a:lnTo>
                    <a:cubicBezTo>
                      <a:pt x="150037" y="23109"/>
                      <a:pt x="146835" y="25580"/>
                      <a:pt x="140814" y="25580"/>
                    </a:cubicBezTo>
                    <a:lnTo>
                      <a:pt x="139387" y="25580"/>
                    </a:lnTo>
                    <a:cubicBezTo>
                      <a:pt x="133366" y="25580"/>
                      <a:pt x="130164" y="22901"/>
                      <a:pt x="130164" y="17193"/>
                    </a:cubicBezTo>
                    <a:lnTo>
                      <a:pt x="130164" y="15627"/>
                    </a:lnTo>
                    <a:cubicBezTo>
                      <a:pt x="130164" y="9815"/>
                      <a:pt x="133366" y="7030"/>
                      <a:pt x="139387" y="7030"/>
                    </a:cubicBezTo>
                    <a:lnTo>
                      <a:pt x="140814" y="7030"/>
                    </a:lnTo>
                    <a:close/>
                    <a:moveTo>
                      <a:pt x="140883" y="35"/>
                    </a:moveTo>
                    <a:lnTo>
                      <a:pt x="139317" y="35"/>
                    </a:lnTo>
                    <a:cubicBezTo>
                      <a:pt x="129190" y="35"/>
                      <a:pt x="122855" y="5464"/>
                      <a:pt x="122855" y="15209"/>
                    </a:cubicBezTo>
                    <a:lnTo>
                      <a:pt x="122855" y="17576"/>
                    </a:lnTo>
                    <a:cubicBezTo>
                      <a:pt x="122855" y="27181"/>
                      <a:pt x="128668" y="32541"/>
                      <a:pt x="137890" y="32541"/>
                    </a:cubicBezTo>
                    <a:lnTo>
                      <a:pt x="139457" y="32541"/>
                    </a:lnTo>
                    <a:cubicBezTo>
                      <a:pt x="145617" y="32541"/>
                      <a:pt x="148227" y="30174"/>
                      <a:pt x="149410" y="26729"/>
                    </a:cubicBezTo>
                    <a:lnTo>
                      <a:pt x="150072" y="26729"/>
                    </a:lnTo>
                    <a:lnTo>
                      <a:pt x="150072" y="28225"/>
                    </a:lnTo>
                    <a:cubicBezTo>
                      <a:pt x="150072" y="40058"/>
                      <a:pt x="144642" y="43365"/>
                      <a:pt x="139735" y="43365"/>
                    </a:cubicBezTo>
                    <a:lnTo>
                      <a:pt x="138691" y="43365"/>
                    </a:lnTo>
                    <a:cubicBezTo>
                      <a:pt x="133923" y="43365"/>
                      <a:pt x="131800" y="41659"/>
                      <a:pt x="131452" y="38458"/>
                    </a:cubicBezTo>
                    <a:lnTo>
                      <a:pt x="124247" y="38458"/>
                    </a:lnTo>
                    <a:cubicBezTo>
                      <a:pt x="124630" y="46114"/>
                      <a:pt x="129990" y="50360"/>
                      <a:pt x="138447" y="50360"/>
                    </a:cubicBezTo>
                    <a:lnTo>
                      <a:pt x="139491" y="50360"/>
                    </a:lnTo>
                    <a:cubicBezTo>
                      <a:pt x="148993" y="50360"/>
                      <a:pt x="157415" y="43295"/>
                      <a:pt x="157415" y="29130"/>
                    </a:cubicBezTo>
                    <a:lnTo>
                      <a:pt x="157415" y="17750"/>
                    </a:lnTo>
                    <a:cubicBezTo>
                      <a:pt x="157415" y="6369"/>
                      <a:pt x="151081" y="0"/>
                      <a:pt x="140918" y="0"/>
                    </a:cubicBezTo>
                    <a:moveTo>
                      <a:pt x="79769" y="43400"/>
                    </a:moveTo>
                    <a:cubicBezTo>
                      <a:pt x="70685" y="43400"/>
                      <a:pt x="65952" y="39154"/>
                      <a:pt x="65952" y="30244"/>
                    </a:cubicBezTo>
                    <a:lnTo>
                      <a:pt x="65952" y="20186"/>
                    </a:lnTo>
                    <a:cubicBezTo>
                      <a:pt x="65952" y="11311"/>
                      <a:pt x="70651" y="7030"/>
                      <a:pt x="79769" y="7030"/>
                    </a:cubicBezTo>
                    <a:lnTo>
                      <a:pt x="81196" y="7030"/>
                    </a:lnTo>
                    <a:cubicBezTo>
                      <a:pt x="90280" y="7030"/>
                      <a:pt x="95013" y="11276"/>
                      <a:pt x="95013" y="20186"/>
                    </a:cubicBezTo>
                    <a:lnTo>
                      <a:pt x="95013" y="30244"/>
                    </a:lnTo>
                    <a:cubicBezTo>
                      <a:pt x="95013" y="39119"/>
                      <a:pt x="90314" y="43400"/>
                      <a:pt x="81196" y="43400"/>
                    </a:cubicBezTo>
                    <a:lnTo>
                      <a:pt x="79769" y="43400"/>
                    </a:lnTo>
                    <a:close/>
                    <a:moveTo>
                      <a:pt x="79699" y="50395"/>
                    </a:moveTo>
                    <a:lnTo>
                      <a:pt x="81266" y="50395"/>
                    </a:lnTo>
                    <a:cubicBezTo>
                      <a:pt x="94212" y="50395"/>
                      <a:pt x="102321" y="43400"/>
                      <a:pt x="102321" y="30662"/>
                    </a:cubicBezTo>
                    <a:lnTo>
                      <a:pt x="102321" y="19768"/>
                    </a:lnTo>
                    <a:cubicBezTo>
                      <a:pt x="102321"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393" y="21474"/>
                      <a:pt x="36857" y="21474"/>
                    </a:cubicBezTo>
                    <a:lnTo>
                      <a:pt x="31567" y="21474"/>
                    </a:lnTo>
                    <a:cubicBezTo>
                      <a:pt x="28017" y="21474"/>
                      <a:pt x="24432" y="20221"/>
                      <a:pt x="24432" y="14652"/>
                    </a:cubicBezTo>
                    <a:lnTo>
                      <a:pt x="24432" y="13573"/>
                    </a:lnTo>
                    <a:cubicBezTo>
                      <a:pt x="24432" y="9884"/>
                      <a:pt x="27390" y="6752"/>
                      <a:pt x="32819" y="6752"/>
                    </a:cubicBezTo>
                    <a:lnTo>
                      <a:pt x="34908" y="6752"/>
                    </a:lnTo>
                    <a:cubicBezTo>
                      <a:pt x="40267" y="6752"/>
                      <a:pt x="43156" y="8979"/>
                      <a:pt x="43156" y="13712"/>
                    </a:cubicBezTo>
                    <a:lnTo>
                      <a:pt x="50395" y="13712"/>
                    </a:lnTo>
                    <a:cubicBezTo>
                      <a:pt x="50395" y="4281"/>
                      <a:pt x="44513" y="104"/>
                      <a:pt x="34977" y="104"/>
                    </a:cubicBezTo>
                    <a:lnTo>
                      <a:pt x="32750" y="104"/>
                    </a:lnTo>
                    <a:cubicBezTo>
                      <a:pt x="23005" y="104"/>
                      <a:pt x="17054" y="6647"/>
                      <a:pt x="17054" y="13712"/>
                    </a:cubicBezTo>
                    <a:lnTo>
                      <a:pt x="17054" y="15453"/>
                    </a:lnTo>
                    <a:cubicBezTo>
                      <a:pt x="17054" y="22448"/>
                      <a:pt x="21091" y="28608"/>
                      <a:pt x="31949" y="28608"/>
                    </a:cubicBezTo>
                    <a:lnTo>
                      <a:pt x="36926" y="28608"/>
                    </a:lnTo>
                    <a:cubicBezTo>
                      <a:pt x="40198" y="28608"/>
                      <a:pt x="44061" y="29966"/>
                      <a:pt x="44061" y="35290"/>
                    </a:cubicBezTo>
                    <a:lnTo>
                      <a:pt x="44061" y="36195"/>
                    </a:lnTo>
                    <a:cubicBezTo>
                      <a:pt x="44061" y="41346"/>
                      <a:pt x="40720" y="43782"/>
                      <a:pt x="34490" y="43782"/>
                    </a:cubicBezTo>
                    <a:lnTo>
                      <a:pt x="32402" y="43782"/>
                    </a:lnTo>
                    <a:cubicBezTo>
                      <a:pt x="26242" y="43782"/>
                      <a:pt x="22970" y="41103"/>
                      <a:pt x="22970" y="35604"/>
                    </a:cubicBezTo>
                    <a:lnTo>
                      <a:pt x="15731" y="35604"/>
                    </a:lnTo>
                    <a:cubicBezTo>
                      <a:pt x="15731" y="45871"/>
                      <a:pt x="22135" y="50430"/>
                      <a:pt x="32332"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sp>
            <p:nvSpPr>
              <p:cNvPr id="22" name="Freeform 21">
                <a:extLst>
                  <a:ext uri="{FF2B5EF4-FFF2-40B4-BE49-F238E27FC236}">
                    <a16:creationId xmlns:a16="http://schemas.microsoft.com/office/drawing/2014/main" id="{F811FB09-BE73-8FBC-4367-A65FF964F18B}"/>
                  </a:ext>
                </a:extLst>
              </p:cNvPr>
              <p:cNvSpPr/>
              <p:nvPr/>
            </p:nvSpPr>
            <p:spPr>
              <a:xfrm>
                <a:off x="4295807" y="6229356"/>
                <a:ext cx="308321" cy="50360"/>
              </a:xfrm>
              <a:custGeom>
                <a:avLst/>
                <a:gdLst>
                  <a:gd name="connsiteX0" fmla="*/ 290398 w 308321"/>
                  <a:gd name="connsiteY0" fmla="*/ 17054 h 50360"/>
                  <a:gd name="connsiteX1" fmla="*/ 300421 w 308321"/>
                  <a:gd name="connsiteY1" fmla="*/ 12355 h 50360"/>
                  <a:gd name="connsiteX2" fmla="*/ 301083 w 308321"/>
                  <a:gd name="connsiteY2" fmla="*/ 12355 h 50360"/>
                  <a:gd name="connsiteX3" fmla="*/ 301083 w 308321"/>
                  <a:gd name="connsiteY3" fmla="*/ 49699 h 50360"/>
                  <a:gd name="connsiteX4" fmla="*/ 308322 w 308321"/>
                  <a:gd name="connsiteY4" fmla="*/ 49699 h 50360"/>
                  <a:gd name="connsiteX5" fmla="*/ 308322 w 308321"/>
                  <a:gd name="connsiteY5" fmla="*/ 661 h 50360"/>
                  <a:gd name="connsiteX6" fmla="*/ 302510 w 308321"/>
                  <a:gd name="connsiteY6" fmla="*/ 661 h 50360"/>
                  <a:gd name="connsiteX7" fmla="*/ 290398 w 308321"/>
                  <a:gd name="connsiteY7" fmla="*/ 10093 h 50360"/>
                  <a:gd name="connsiteX8" fmla="*/ 290398 w 308321"/>
                  <a:gd name="connsiteY8" fmla="*/ 17088 h 50360"/>
                  <a:gd name="connsiteX9" fmla="*/ 264122 w 308321"/>
                  <a:gd name="connsiteY9" fmla="*/ 43330 h 50360"/>
                  <a:gd name="connsiteX10" fmla="*/ 252915 w 308321"/>
                  <a:gd name="connsiteY10" fmla="*/ 30174 h 50360"/>
                  <a:gd name="connsiteX11" fmla="*/ 252915 w 308321"/>
                  <a:gd name="connsiteY11" fmla="*/ 20116 h 50360"/>
                  <a:gd name="connsiteX12" fmla="*/ 264122 w 308321"/>
                  <a:gd name="connsiteY12" fmla="*/ 6961 h 50360"/>
                  <a:gd name="connsiteX13" fmla="*/ 265583 w 308321"/>
                  <a:gd name="connsiteY13" fmla="*/ 6961 h 50360"/>
                  <a:gd name="connsiteX14" fmla="*/ 276755 w 308321"/>
                  <a:gd name="connsiteY14" fmla="*/ 20116 h 50360"/>
                  <a:gd name="connsiteX15" fmla="*/ 276755 w 308321"/>
                  <a:gd name="connsiteY15" fmla="*/ 30174 h 50360"/>
                  <a:gd name="connsiteX16" fmla="*/ 265583 w 308321"/>
                  <a:gd name="connsiteY16" fmla="*/ 43330 h 50360"/>
                  <a:gd name="connsiteX17" fmla="*/ 264122 w 308321"/>
                  <a:gd name="connsiteY17" fmla="*/ 43330 h 50360"/>
                  <a:gd name="connsiteX18" fmla="*/ 264052 w 308321"/>
                  <a:gd name="connsiteY18" fmla="*/ 50325 h 50360"/>
                  <a:gd name="connsiteX19" fmla="*/ 265618 w 308321"/>
                  <a:gd name="connsiteY19" fmla="*/ 50325 h 50360"/>
                  <a:gd name="connsiteX20" fmla="*/ 284064 w 308321"/>
                  <a:gd name="connsiteY20" fmla="*/ 30592 h 50360"/>
                  <a:gd name="connsiteX21" fmla="*/ 284064 w 308321"/>
                  <a:gd name="connsiteY21" fmla="*/ 19733 h 50360"/>
                  <a:gd name="connsiteX22" fmla="*/ 265618 w 308321"/>
                  <a:gd name="connsiteY22" fmla="*/ 0 h 50360"/>
                  <a:gd name="connsiteX23" fmla="*/ 264052 w 308321"/>
                  <a:gd name="connsiteY23" fmla="*/ 0 h 50360"/>
                  <a:gd name="connsiteX24" fmla="*/ 245606 w 308321"/>
                  <a:gd name="connsiteY24" fmla="*/ 19733 h 50360"/>
                  <a:gd name="connsiteX25" fmla="*/ 245606 w 308321"/>
                  <a:gd name="connsiteY25" fmla="*/ 30592 h 50360"/>
                  <a:gd name="connsiteX26" fmla="*/ 264052 w 308321"/>
                  <a:gd name="connsiteY26" fmla="*/ 50325 h 50360"/>
                  <a:gd name="connsiteX27" fmla="*/ 218460 w 308321"/>
                  <a:gd name="connsiteY27" fmla="*/ 43330 h 50360"/>
                  <a:gd name="connsiteX28" fmla="*/ 207288 w 308321"/>
                  <a:gd name="connsiteY28" fmla="*/ 30174 h 50360"/>
                  <a:gd name="connsiteX29" fmla="*/ 207288 w 308321"/>
                  <a:gd name="connsiteY29" fmla="*/ 20116 h 50360"/>
                  <a:gd name="connsiteX30" fmla="*/ 218460 w 308321"/>
                  <a:gd name="connsiteY30" fmla="*/ 6961 h 50360"/>
                  <a:gd name="connsiteX31" fmla="*/ 219922 w 308321"/>
                  <a:gd name="connsiteY31" fmla="*/ 6961 h 50360"/>
                  <a:gd name="connsiteX32" fmla="*/ 231093 w 308321"/>
                  <a:gd name="connsiteY32" fmla="*/ 20116 h 50360"/>
                  <a:gd name="connsiteX33" fmla="*/ 231093 w 308321"/>
                  <a:gd name="connsiteY33" fmla="*/ 30174 h 50360"/>
                  <a:gd name="connsiteX34" fmla="*/ 219922 w 308321"/>
                  <a:gd name="connsiteY34" fmla="*/ 43330 h 50360"/>
                  <a:gd name="connsiteX35" fmla="*/ 218460 w 308321"/>
                  <a:gd name="connsiteY35" fmla="*/ 43330 h 50360"/>
                  <a:gd name="connsiteX36" fmla="*/ 218425 w 308321"/>
                  <a:gd name="connsiteY36" fmla="*/ 50325 h 50360"/>
                  <a:gd name="connsiteX37" fmla="*/ 219991 w 308321"/>
                  <a:gd name="connsiteY37" fmla="*/ 50325 h 50360"/>
                  <a:gd name="connsiteX38" fmla="*/ 238437 w 308321"/>
                  <a:gd name="connsiteY38" fmla="*/ 30592 h 50360"/>
                  <a:gd name="connsiteX39" fmla="*/ 238437 w 308321"/>
                  <a:gd name="connsiteY39" fmla="*/ 19733 h 50360"/>
                  <a:gd name="connsiteX40" fmla="*/ 219991 w 308321"/>
                  <a:gd name="connsiteY40" fmla="*/ 0 h 50360"/>
                  <a:gd name="connsiteX41" fmla="*/ 218425 w 308321"/>
                  <a:gd name="connsiteY41" fmla="*/ 0 h 50360"/>
                  <a:gd name="connsiteX42" fmla="*/ 199979 w 308321"/>
                  <a:gd name="connsiteY42" fmla="*/ 19733 h 50360"/>
                  <a:gd name="connsiteX43" fmla="*/ 199979 w 308321"/>
                  <a:gd name="connsiteY43" fmla="*/ 30592 h 50360"/>
                  <a:gd name="connsiteX44" fmla="*/ 218425 w 308321"/>
                  <a:gd name="connsiteY44" fmla="*/ 50325 h 50360"/>
                  <a:gd name="connsiteX45" fmla="*/ 193680 w 308321"/>
                  <a:gd name="connsiteY45" fmla="*/ 32959 h 50360"/>
                  <a:gd name="connsiteX46" fmla="*/ 179933 w 308321"/>
                  <a:gd name="connsiteY46" fmla="*/ 17471 h 50360"/>
                  <a:gd name="connsiteX47" fmla="*/ 178192 w 308321"/>
                  <a:gd name="connsiteY47" fmla="*/ 17471 h 50360"/>
                  <a:gd name="connsiteX48" fmla="*/ 170849 w 308321"/>
                  <a:gd name="connsiteY48" fmla="*/ 20604 h 50360"/>
                  <a:gd name="connsiteX49" fmla="*/ 170223 w 308321"/>
                  <a:gd name="connsiteY49" fmla="*/ 20604 h 50360"/>
                  <a:gd name="connsiteX50" fmla="*/ 172137 w 308321"/>
                  <a:gd name="connsiteY50" fmla="*/ 7274 h 50360"/>
                  <a:gd name="connsiteX51" fmla="*/ 190687 w 308321"/>
                  <a:gd name="connsiteY51" fmla="*/ 7274 h 50360"/>
                  <a:gd name="connsiteX52" fmla="*/ 190687 w 308321"/>
                  <a:gd name="connsiteY52" fmla="*/ 661 h 50360"/>
                  <a:gd name="connsiteX53" fmla="*/ 166255 w 308321"/>
                  <a:gd name="connsiteY53" fmla="*/ 661 h 50360"/>
                  <a:gd name="connsiteX54" fmla="*/ 162775 w 308321"/>
                  <a:gd name="connsiteY54" fmla="*/ 27669 h 50360"/>
                  <a:gd name="connsiteX55" fmla="*/ 168448 w 308321"/>
                  <a:gd name="connsiteY55" fmla="*/ 27669 h 50360"/>
                  <a:gd name="connsiteX56" fmla="*/ 175234 w 308321"/>
                  <a:gd name="connsiteY56" fmla="*/ 24084 h 50360"/>
                  <a:gd name="connsiteX57" fmla="*/ 177462 w 308321"/>
                  <a:gd name="connsiteY57" fmla="*/ 24084 h 50360"/>
                  <a:gd name="connsiteX58" fmla="*/ 186371 w 308321"/>
                  <a:gd name="connsiteY58" fmla="*/ 32785 h 50360"/>
                  <a:gd name="connsiteX59" fmla="*/ 186371 w 308321"/>
                  <a:gd name="connsiteY59" fmla="*/ 34594 h 50360"/>
                  <a:gd name="connsiteX60" fmla="*/ 178123 w 308321"/>
                  <a:gd name="connsiteY60" fmla="*/ 43365 h 50360"/>
                  <a:gd name="connsiteX61" fmla="*/ 176661 w 308321"/>
                  <a:gd name="connsiteY61" fmla="*/ 43365 h 50360"/>
                  <a:gd name="connsiteX62" fmla="*/ 167438 w 308321"/>
                  <a:gd name="connsiteY62" fmla="*/ 36509 h 50360"/>
                  <a:gd name="connsiteX63" fmla="*/ 160130 w 308321"/>
                  <a:gd name="connsiteY63" fmla="*/ 36509 h 50360"/>
                  <a:gd name="connsiteX64" fmla="*/ 176592 w 308321"/>
                  <a:gd name="connsiteY64" fmla="*/ 50360 h 50360"/>
                  <a:gd name="connsiteX65" fmla="*/ 178158 w 308321"/>
                  <a:gd name="connsiteY65" fmla="*/ 50360 h 50360"/>
                  <a:gd name="connsiteX66" fmla="*/ 193645 w 308321"/>
                  <a:gd name="connsiteY66" fmla="*/ 34420 h 50360"/>
                  <a:gd name="connsiteX67" fmla="*/ 193645 w 308321"/>
                  <a:gd name="connsiteY67" fmla="*/ 32959 h 50360"/>
                  <a:gd name="connsiteX68" fmla="*/ 121498 w 308321"/>
                  <a:gd name="connsiteY68" fmla="*/ 35047 h 50360"/>
                  <a:gd name="connsiteX69" fmla="*/ 142902 w 308321"/>
                  <a:gd name="connsiteY69" fmla="*/ 35047 h 50360"/>
                  <a:gd name="connsiteX70" fmla="*/ 142902 w 308321"/>
                  <a:gd name="connsiteY70" fmla="*/ 49699 h 50360"/>
                  <a:gd name="connsiteX71" fmla="*/ 150141 w 308321"/>
                  <a:gd name="connsiteY71" fmla="*/ 49699 h 50360"/>
                  <a:gd name="connsiteX72" fmla="*/ 150141 w 308321"/>
                  <a:gd name="connsiteY72" fmla="*/ 35047 h 50360"/>
                  <a:gd name="connsiteX73" fmla="*/ 155640 w 308321"/>
                  <a:gd name="connsiteY73" fmla="*/ 35047 h 50360"/>
                  <a:gd name="connsiteX74" fmla="*/ 155640 w 308321"/>
                  <a:gd name="connsiteY74" fmla="*/ 28434 h 50360"/>
                  <a:gd name="connsiteX75" fmla="*/ 150141 w 308321"/>
                  <a:gd name="connsiteY75" fmla="*/ 28434 h 50360"/>
                  <a:gd name="connsiteX76" fmla="*/ 150141 w 308321"/>
                  <a:gd name="connsiteY76" fmla="*/ 15905 h 50360"/>
                  <a:gd name="connsiteX77" fmla="*/ 142902 w 308321"/>
                  <a:gd name="connsiteY77" fmla="*/ 17924 h 50360"/>
                  <a:gd name="connsiteX78" fmla="*/ 142902 w 308321"/>
                  <a:gd name="connsiteY78" fmla="*/ 28434 h 50360"/>
                  <a:gd name="connsiteX79" fmla="*/ 130408 w 308321"/>
                  <a:gd name="connsiteY79" fmla="*/ 28434 h 50360"/>
                  <a:gd name="connsiteX80" fmla="*/ 130408 w 308321"/>
                  <a:gd name="connsiteY80" fmla="*/ 27808 h 50360"/>
                  <a:gd name="connsiteX81" fmla="*/ 143946 w 308321"/>
                  <a:gd name="connsiteY81" fmla="*/ 10754 h 50360"/>
                  <a:gd name="connsiteX82" fmla="*/ 149027 w 308321"/>
                  <a:gd name="connsiteY82" fmla="*/ 696 h 50360"/>
                  <a:gd name="connsiteX83" fmla="*/ 140292 w 308321"/>
                  <a:gd name="connsiteY83" fmla="*/ 696 h 50360"/>
                  <a:gd name="connsiteX84" fmla="*/ 137403 w 308321"/>
                  <a:gd name="connsiteY84" fmla="*/ 7692 h 50360"/>
                  <a:gd name="connsiteX85" fmla="*/ 121533 w 308321"/>
                  <a:gd name="connsiteY85" fmla="*/ 29792 h 50360"/>
                  <a:gd name="connsiteX86" fmla="*/ 121533 w 308321"/>
                  <a:gd name="connsiteY86" fmla="*/ 35082 h 50360"/>
                  <a:gd name="connsiteX87" fmla="*/ 79769 w 308321"/>
                  <a:gd name="connsiteY87" fmla="*/ 43330 h 50360"/>
                  <a:gd name="connsiteX88" fmla="*/ 65987 w 308321"/>
                  <a:gd name="connsiteY88" fmla="*/ 30174 h 50360"/>
                  <a:gd name="connsiteX89" fmla="*/ 65987 w 308321"/>
                  <a:gd name="connsiteY89" fmla="*/ 20116 h 50360"/>
                  <a:gd name="connsiteX90" fmla="*/ 79769 w 308321"/>
                  <a:gd name="connsiteY90" fmla="*/ 6961 h 50360"/>
                  <a:gd name="connsiteX91" fmla="*/ 81231 w 308321"/>
                  <a:gd name="connsiteY91" fmla="*/ 6961 h 50360"/>
                  <a:gd name="connsiteX92" fmla="*/ 95013 w 308321"/>
                  <a:gd name="connsiteY92" fmla="*/ 20116 h 50360"/>
                  <a:gd name="connsiteX93" fmla="*/ 95013 w 308321"/>
                  <a:gd name="connsiteY93" fmla="*/ 30174 h 50360"/>
                  <a:gd name="connsiteX94" fmla="*/ 81231 w 308321"/>
                  <a:gd name="connsiteY94" fmla="*/ 43330 h 50360"/>
                  <a:gd name="connsiteX95" fmla="*/ 79769 w 308321"/>
                  <a:gd name="connsiteY95" fmla="*/ 43330 h 50360"/>
                  <a:gd name="connsiteX96" fmla="*/ 79699 w 308321"/>
                  <a:gd name="connsiteY96" fmla="*/ 50325 h 50360"/>
                  <a:gd name="connsiteX97" fmla="*/ 81300 w 308321"/>
                  <a:gd name="connsiteY97" fmla="*/ 50325 h 50360"/>
                  <a:gd name="connsiteX98" fmla="*/ 102321 w 308321"/>
                  <a:gd name="connsiteY98" fmla="*/ 30592 h 50360"/>
                  <a:gd name="connsiteX99" fmla="*/ 102321 w 308321"/>
                  <a:gd name="connsiteY99" fmla="*/ 19733 h 50360"/>
                  <a:gd name="connsiteX100" fmla="*/ 81300 w 308321"/>
                  <a:gd name="connsiteY100" fmla="*/ 0 h 50360"/>
                  <a:gd name="connsiteX101" fmla="*/ 79699 w 308321"/>
                  <a:gd name="connsiteY101" fmla="*/ 0 h 50360"/>
                  <a:gd name="connsiteX102" fmla="*/ 58678 w 308321"/>
                  <a:gd name="connsiteY102" fmla="*/ 19733 h 50360"/>
                  <a:gd name="connsiteX103" fmla="*/ 58678 w 308321"/>
                  <a:gd name="connsiteY103" fmla="*/ 30592 h 50360"/>
                  <a:gd name="connsiteX104" fmla="*/ 79699 w 308321"/>
                  <a:gd name="connsiteY104" fmla="*/ 50325 h 50360"/>
                  <a:gd name="connsiteX105" fmla="*/ 32367 w 308321"/>
                  <a:gd name="connsiteY105" fmla="*/ 50325 h 50360"/>
                  <a:gd name="connsiteX106" fmla="*/ 34594 w 308321"/>
                  <a:gd name="connsiteY106" fmla="*/ 50325 h 50360"/>
                  <a:gd name="connsiteX107" fmla="*/ 51474 w 308321"/>
                  <a:gd name="connsiteY107" fmla="*/ 35639 h 50360"/>
                  <a:gd name="connsiteX108" fmla="*/ 51474 w 308321"/>
                  <a:gd name="connsiteY108" fmla="*/ 34177 h 50360"/>
                  <a:gd name="connsiteX109" fmla="*/ 36891 w 308321"/>
                  <a:gd name="connsiteY109" fmla="*/ 21369 h 50360"/>
                  <a:gd name="connsiteX110" fmla="*/ 31601 w 308321"/>
                  <a:gd name="connsiteY110" fmla="*/ 21369 h 50360"/>
                  <a:gd name="connsiteX111" fmla="*/ 24467 w 308321"/>
                  <a:gd name="connsiteY111" fmla="*/ 14583 h 50360"/>
                  <a:gd name="connsiteX112" fmla="*/ 24467 w 308321"/>
                  <a:gd name="connsiteY112" fmla="*/ 13469 h 50360"/>
                  <a:gd name="connsiteX113" fmla="*/ 32819 w 308321"/>
                  <a:gd name="connsiteY113" fmla="*/ 6682 h 50360"/>
                  <a:gd name="connsiteX114" fmla="*/ 34908 w 308321"/>
                  <a:gd name="connsiteY114" fmla="*/ 6682 h 50360"/>
                  <a:gd name="connsiteX115" fmla="*/ 43156 w 308321"/>
                  <a:gd name="connsiteY115" fmla="*/ 13608 h 50360"/>
                  <a:gd name="connsiteX116" fmla="*/ 50395 w 308321"/>
                  <a:gd name="connsiteY116" fmla="*/ 13608 h 50360"/>
                  <a:gd name="connsiteX117" fmla="*/ 34977 w 308321"/>
                  <a:gd name="connsiteY117" fmla="*/ 0 h 50360"/>
                  <a:gd name="connsiteX118" fmla="*/ 32750 w 308321"/>
                  <a:gd name="connsiteY118" fmla="*/ 0 h 50360"/>
                  <a:gd name="connsiteX119" fmla="*/ 17054 w 308321"/>
                  <a:gd name="connsiteY119" fmla="*/ 13608 h 50360"/>
                  <a:gd name="connsiteX120" fmla="*/ 17054 w 308321"/>
                  <a:gd name="connsiteY120" fmla="*/ 15383 h 50360"/>
                  <a:gd name="connsiteX121" fmla="*/ 31949 w 308321"/>
                  <a:gd name="connsiteY121" fmla="*/ 28539 h 50360"/>
                  <a:gd name="connsiteX122" fmla="*/ 36926 w 308321"/>
                  <a:gd name="connsiteY122" fmla="*/ 28539 h 50360"/>
                  <a:gd name="connsiteX123" fmla="*/ 44061 w 308321"/>
                  <a:gd name="connsiteY123" fmla="*/ 35221 h 50360"/>
                  <a:gd name="connsiteX124" fmla="*/ 44061 w 308321"/>
                  <a:gd name="connsiteY124" fmla="*/ 36126 h 50360"/>
                  <a:gd name="connsiteX125" fmla="*/ 34525 w 308321"/>
                  <a:gd name="connsiteY125" fmla="*/ 43713 h 50360"/>
                  <a:gd name="connsiteX126" fmla="*/ 32437 w 308321"/>
                  <a:gd name="connsiteY126" fmla="*/ 43713 h 50360"/>
                  <a:gd name="connsiteX127" fmla="*/ 23005 w 308321"/>
                  <a:gd name="connsiteY127" fmla="*/ 35534 h 50360"/>
                  <a:gd name="connsiteX128" fmla="*/ 15766 w 308321"/>
                  <a:gd name="connsiteY128" fmla="*/ 35534 h 50360"/>
                  <a:gd name="connsiteX129" fmla="*/ 32367 w 308321"/>
                  <a:gd name="connsiteY129" fmla="*/ 50360 h 50360"/>
                  <a:gd name="connsiteX130" fmla="*/ 0 w 308321"/>
                  <a:gd name="connsiteY130" fmla="*/ 49699 h 50360"/>
                  <a:gd name="connsiteX131" fmla="*/ 7274 w 308321"/>
                  <a:gd name="connsiteY131" fmla="*/ 49699 h 50360"/>
                  <a:gd name="connsiteX132" fmla="*/ 7274 w 308321"/>
                  <a:gd name="connsiteY132" fmla="*/ 661 h 50360"/>
                  <a:gd name="connsiteX133" fmla="*/ 0 w 308321"/>
                  <a:gd name="connsiteY133" fmla="*/ 661 h 50360"/>
                  <a:gd name="connsiteX134" fmla="*/ 0 w 308321"/>
                  <a:gd name="connsiteY134" fmla="*/ 49699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8321" h="50360">
                    <a:moveTo>
                      <a:pt x="290398" y="17054"/>
                    </a:moveTo>
                    <a:cubicBezTo>
                      <a:pt x="295653" y="17054"/>
                      <a:pt x="299099" y="14687"/>
                      <a:pt x="300421" y="12355"/>
                    </a:cubicBezTo>
                    <a:lnTo>
                      <a:pt x="301083" y="12355"/>
                    </a:lnTo>
                    <a:lnTo>
                      <a:pt x="301083" y="49699"/>
                    </a:lnTo>
                    <a:lnTo>
                      <a:pt x="308322" y="49699"/>
                    </a:lnTo>
                    <a:lnTo>
                      <a:pt x="308322" y="661"/>
                    </a:lnTo>
                    <a:lnTo>
                      <a:pt x="302510" y="661"/>
                    </a:lnTo>
                    <a:cubicBezTo>
                      <a:pt x="300943" y="6995"/>
                      <a:pt x="295897" y="10093"/>
                      <a:pt x="290398" y="10093"/>
                    </a:cubicBezTo>
                    <a:lnTo>
                      <a:pt x="290398" y="17088"/>
                    </a:lnTo>
                    <a:close/>
                    <a:moveTo>
                      <a:pt x="264122" y="43330"/>
                    </a:moveTo>
                    <a:cubicBezTo>
                      <a:pt x="256778" y="43330"/>
                      <a:pt x="252915" y="39084"/>
                      <a:pt x="252915" y="30174"/>
                    </a:cubicBezTo>
                    <a:lnTo>
                      <a:pt x="252915" y="20116"/>
                    </a:lnTo>
                    <a:cubicBezTo>
                      <a:pt x="252915" y="11241"/>
                      <a:pt x="256778" y="6961"/>
                      <a:pt x="264122" y="6961"/>
                    </a:cubicBezTo>
                    <a:lnTo>
                      <a:pt x="265583" y="6961"/>
                    </a:lnTo>
                    <a:cubicBezTo>
                      <a:pt x="272892" y="6961"/>
                      <a:pt x="276755" y="11207"/>
                      <a:pt x="276755" y="20116"/>
                    </a:cubicBezTo>
                    <a:lnTo>
                      <a:pt x="276755" y="30174"/>
                    </a:lnTo>
                    <a:cubicBezTo>
                      <a:pt x="276755" y="39049"/>
                      <a:pt x="272857" y="43330"/>
                      <a:pt x="265583" y="43330"/>
                    </a:cubicBezTo>
                    <a:lnTo>
                      <a:pt x="264122" y="43330"/>
                    </a:lnTo>
                    <a:close/>
                    <a:moveTo>
                      <a:pt x="264052" y="50325"/>
                    </a:moveTo>
                    <a:lnTo>
                      <a:pt x="265618" y="50325"/>
                    </a:lnTo>
                    <a:cubicBezTo>
                      <a:pt x="276999" y="50325"/>
                      <a:pt x="284064" y="43330"/>
                      <a:pt x="284064" y="30592"/>
                    </a:cubicBezTo>
                    <a:lnTo>
                      <a:pt x="284064" y="19733"/>
                    </a:lnTo>
                    <a:cubicBezTo>
                      <a:pt x="284064" y="6995"/>
                      <a:pt x="276999" y="0"/>
                      <a:pt x="265618" y="0"/>
                    </a:cubicBezTo>
                    <a:lnTo>
                      <a:pt x="264052" y="0"/>
                    </a:lnTo>
                    <a:cubicBezTo>
                      <a:pt x="252671" y="0"/>
                      <a:pt x="245606" y="6995"/>
                      <a:pt x="245606" y="19733"/>
                    </a:cubicBezTo>
                    <a:lnTo>
                      <a:pt x="245606" y="30592"/>
                    </a:lnTo>
                    <a:cubicBezTo>
                      <a:pt x="245606" y="43330"/>
                      <a:pt x="252671" y="50325"/>
                      <a:pt x="264052" y="50325"/>
                    </a:cubicBezTo>
                    <a:moveTo>
                      <a:pt x="218460" y="43330"/>
                    </a:moveTo>
                    <a:cubicBezTo>
                      <a:pt x="211116" y="43330"/>
                      <a:pt x="207288" y="39084"/>
                      <a:pt x="207288" y="30174"/>
                    </a:cubicBezTo>
                    <a:lnTo>
                      <a:pt x="207288" y="20116"/>
                    </a:lnTo>
                    <a:cubicBezTo>
                      <a:pt x="207288" y="11241"/>
                      <a:pt x="211151" y="6961"/>
                      <a:pt x="218460" y="6961"/>
                    </a:cubicBezTo>
                    <a:lnTo>
                      <a:pt x="219922" y="6961"/>
                    </a:lnTo>
                    <a:cubicBezTo>
                      <a:pt x="227230" y="6961"/>
                      <a:pt x="231093" y="11207"/>
                      <a:pt x="231093" y="20116"/>
                    </a:cubicBezTo>
                    <a:lnTo>
                      <a:pt x="231093" y="30174"/>
                    </a:lnTo>
                    <a:cubicBezTo>
                      <a:pt x="231093" y="39049"/>
                      <a:pt x="227230" y="43330"/>
                      <a:pt x="219922" y="43330"/>
                    </a:cubicBezTo>
                    <a:lnTo>
                      <a:pt x="218460" y="43330"/>
                    </a:lnTo>
                    <a:close/>
                    <a:moveTo>
                      <a:pt x="218425" y="50325"/>
                    </a:moveTo>
                    <a:lnTo>
                      <a:pt x="219991" y="50325"/>
                    </a:lnTo>
                    <a:cubicBezTo>
                      <a:pt x="231372" y="50325"/>
                      <a:pt x="238437" y="43330"/>
                      <a:pt x="238437" y="30592"/>
                    </a:cubicBezTo>
                    <a:lnTo>
                      <a:pt x="238437" y="19733"/>
                    </a:lnTo>
                    <a:cubicBezTo>
                      <a:pt x="238437" y="6995"/>
                      <a:pt x="231372" y="0"/>
                      <a:pt x="219991" y="0"/>
                    </a:cubicBezTo>
                    <a:lnTo>
                      <a:pt x="218425" y="0"/>
                    </a:lnTo>
                    <a:cubicBezTo>
                      <a:pt x="207044" y="0"/>
                      <a:pt x="199979" y="6995"/>
                      <a:pt x="199979" y="19733"/>
                    </a:cubicBezTo>
                    <a:lnTo>
                      <a:pt x="199979" y="30592"/>
                    </a:lnTo>
                    <a:cubicBezTo>
                      <a:pt x="199979" y="43330"/>
                      <a:pt x="207044" y="50325"/>
                      <a:pt x="218425" y="50325"/>
                    </a:cubicBezTo>
                    <a:moveTo>
                      <a:pt x="193680" y="32959"/>
                    </a:moveTo>
                    <a:cubicBezTo>
                      <a:pt x="193680" y="23492"/>
                      <a:pt x="187659" y="17471"/>
                      <a:pt x="179933" y="17471"/>
                    </a:cubicBezTo>
                    <a:lnTo>
                      <a:pt x="178192" y="17471"/>
                    </a:lnTo>
                    <a:cubicBezTo>
                      <a:pt x="175165" y="17471"/>
                      <a:pt x="172833" y="18724"/>
                      <a:pt x="170849" y="20604"/>
                    </a:cubicBezTo>
                    <a:lnTo>
                      <a:pt x="170223" y="20604"/>
                    </a:lnTo>
                    <a:lnTo>
                      <a:pt x="172137" y="7274"/>
                    </a:lnTo>
                    <a:lnTo>
                      <a:pt x="190687" y="7274"/>
                    </a:lnTo>
                    <a:lnTo>
                      <a:pt x="190687" y="661"/>
                    </a:lnTo>
                    <a:lnTo>
                      <a:pt x="166255" y="661"/>
                    </a:lnTo>
                    <a:lnTo>
                      <a:pt x="162775" y="27669"/>
                    </a:lnTo>
                    <a:lnTo>
                      <a:pt x="168448" y="27669"/>
                    </a:lnTo>
                    <a:cubicBezTo>
                      <a:pt x="169770" y="25754"/>
                      <a:pt x="171684" y="24084"/>
                      <a:pt x="175234" y="24084"/>
                    </a:cubicBezTo>
                    <a:lnTo>
                      <a:pt x="177462" y="24084"/>
                    </a:lnTo>
                    <a:cubicBezTo>
                      <a:pt x="181638" y="24084"/>
                      <a:pt x="186371" y="27007"/>
                      <a:pt x="186371" y="32785"/>
                    </a:cubicBezTo>
                    <a:lnTo>
                      <a:pt x="186371" y="34594"/>
                    </a:lnTo>
                    <a:cubicBezTo>
                      <a:pt x="186371" y="40476"/>
                      <a:pt x="183552" y="43365"/>
                      <a:pt x="178123" y="43365"/>
                    </a:cubicBezTo>
                    <a:lnTo>
                      <a:pt x="176661" y="43365"/>
                    </a:lnTo>
                    <a:cubicBezTo>
                      <a:pt x="170640" y="43365"/>
                      <a:pt x="167438" y="41137"/>
                      <a:pt x="167438" y="36509"/>
                    </a:cubicBezTo>
                    <a:lnTo>
                      <a:pt x="160130" y="36509"/>
                    </a:lnTo>
                    <a:cubicBezTo>
                      <a:pt x="160130" y="45453"/>
                      <a:pt x="166394" y="50360"/>
                      <a:pt x="176592" y="50360"/>
                    </a:cubicBezTo>
                    <a:lnTo>
                      <a:pt x="178158" y="50360"/>
                    </a:lnTo>
                    <a:cubicBezTo>
                      <a:pt x="187694" y="50360"/>
                      <a:pt x="193645" y="44757"/>
                      <a:pt x="193645" y="34420"/>
                    </a:cubicBezTo>
                    <a:lnTo>
                      <a:pt x="193645" y="32959"/>
                    </a:lnTo>
                    <a:close/>
                    <a:moveTo>
                      <a:pt x="121498" y="35047"/>
                    </a:moveTo>
                    <a:lnTo>
                      <a:pt x="142902" y="35047"/>
                    </a:lnTo>
                    <a:lnTo>
                      <a:pt x="142902" y="49699"/>
                    </a:lnTo>
                    <a:lnTo>
                      <a:pt x="150141" y="49699"/>
                    </a:lnTo>
                    <a:lnTo>
                      <a:pt x="150141" y="35047"/>
                    </a:lnTo>
                    <a:lnTo>
                      <a:pt x="155640" y="35047"/>
                    </a:lnTo>
                    <a:lnTo>
                      <a:pt x="155640" y="28434"/>
                    </a:lnTo>
                    <a:lnTo>
                      <a:pt x="150141" y="28434"/>
                    </a:lnTo>
                    <a:lnTo>
                      <a:pt x="150141" y="15905"/>
                    </a:lnTo>
                    <a:lnTo>
                      <a:pt x="142902" y="17924"/>
                    </a:lnTo>
                    <a:lnTo>
                      <a:pt x="142902" y="28434"/>
                    </a:lnTo>
                    <a:lnTo>
                      <a:pt x="130408" y="28434"/>
                    </a:lnTo>
                    <a:lnTo>
                      <a:pt x="130408" y="27808"/>
                    </a:lnTo>
                    <a:cubicBezTo>
                      <a:pt x="134271" y="25720"/>
                      <a:pt x="139074" y="20360"/>
                      <a:pt x="143946" y="10754"/>
                    </a:cubicBezTo>
                    <a:lnTo>
                      <a:pt x="149027" y="696"/>
                    </a:lnTo>
                    <a:lnTo>
                      <a:pt x="140292" y="696"/>
                    </a:lnTo>
                    <a:lnTo>
                      <a:pt x="137403" y="7692"/>
                    </a:lnTo>
                    <a:cubicBezTo>
                      <a:pt x="134654" y="14478"/>
                      <a:pt x="129364" y="23249"/>
                      <a:pt x="121533" y="29792"/>
                    </a:cubicBezTo>
                    <a:lnTo>
                      <a:pt x="121533" y="35082"/>
                    </a:lnTo>
                    <a:close/>
                    <a:moveTo>
                      <a:pt x="79769" y="43330"/>
                    </a:moveTo>
                    <a:cubicBezTo>
                      <a:pt x="70685" y="43330"/>
                      <a:pt x="65987" y="39084"/>
                      <a:pt x="65987" y="30174"/>
                    </a:cubicBezTo>
                    <a:lnTo>
                      <a:pt x="65987" y="20116"/>
                    </a:lnTo>
                    <a:cubicBezTo>
                      <a:pt x="65987" y="11241"/>
                      <a:pt x="70685" y="6961"/>
                      <a:pt x="79769" y="6961"/>
                    </a:cubicBezTo>
                    <a:lnTo>
                      <a:pt x="81231" y="6961"/>
                    </a:lnTo>
                    <a:cubicBezTo>
                      <a:pt x="90314" y="6961"/>
                      <a:pt x="95013" y="11207"/>
                      <a:pt x="95013" y="20116"/>
                    </a:cubicBezTo>
                    <a:lnTo>
                      <a:pt x="95013" y="30174"/>
                    </a:lnTo>
                    <a:cubicBezTo>
                      <a:pt x="95013" y="39049"/>
                      <a:pt x="90314" y="43330"/>
                      <a:pt x="81231" y="43330"/>
                    </a:cubicBezTo>
                    <a:lnTo>
                      <a:pt x="79769" y="43330"/>
                    </a:lnTo>
                    <a:close/>
                    <a:moveTo>
                      <a:pt x="79699" y="50325"/>
                    </a:moveTo>
                    <a:lnTo>
                      <a:pt x="81300" y="50325"/>
                    </a:lnTo>
                    <a:cubicBezTo>
                      <a:pt x="94247" y="50325"/>
                      <a:pt x="102321" y="43330"/>
                      <a:pt x="102321" y="30592"/>
                    </a:cubicBezTo>
                    <a:lnTo>
                      <a:pt x="102321" y="19733"/>
                    </a:lnTo>
                    <a:cubicBezTo>
                      <a:pt x="102321" y="6995"/>
                      <a:pt x="94212" y="0"/>
                      <a:pt x="81300" y="0"/>
                    </a:cubicBezTo>
                    <a:lnTo>
                      <a:pt x="79699" y="0"/>
                    </a:lnTo>
                    <a:cubicBezTo>
                      <a:pt x="66753" y="0"/>
                      <a:pt x="58678" y="6995"/>
                      <a:pt x="58678" y="19733"/>
                    </a:cubicBezTo>
                    <a:lnTo>
                      <a:pt x="58678" y="30592"/>
                    </a:lnTo>
                    <a:cubicBezTo>
                      <a:pt x="58678" y="43330"/>
                      <a:pt x="66787" y="50325"/>
                      <a:pt x="79699" y="50325"/>
                    </a:cubicBezTo>
                    <a:moveTo>
                      <a:pt x="32367" y="50325"/>
                    </a:moveTo>
                    <a:lnTo>
                      <a:pt x="34594" y="50325"/>
                    </a:lnTo>
                    <a:cubicBezTo>
                      <a:pt x="45001" y="50325"/>
                      <a:pt x="51474" y="44792"/>
                      <a:pt x="51474" y="35639"/>
                    </a:cubicBezTo>
                    <a:lnTo>
                      <a:pt x="51474" y="34177"/>
                    </a:lnTo>
                    <a:cubicBezTo>
                      <a:pt x="51474" y="26590"/>
                      <a:pt x="46428" y="21369"/>
                      <a:pt x="36891" y="21369"/>
                    </a:cubicBezTo>
                    <a:lnTo>
                      <a:pt x="31601" y="21369"/>
                    </a:lnTo>
                    <a:cubicBezTo>
                      <a:pt x="28051" y="21369"/>
                      <a:pt x="24467" y="20116"/>
                      <a:pt x="24467" y="14583"/>
                    </a:cubicBezTo>
                    <a:lnTo>
                      <a:pt x="24467" y="13469"/>
                    </a:lnTo>
                    <a:cubicBezTo>
                      <a:pt x="24467" y="9815"/>
                      <a:pt x="27390" y="6682"/>
                      <a:pt x="32819" y="6682"/>
                    </a:cubicBezTo>
                    <a:lnTo>
                      <a:pt x="34908" y="6682"/>
                    </a:lnTo>
                    <a:cubicBezTo>
                      <a:pt x="40267" y="6682"/>
                      <a:pt x="43156" y="8910"/>
                      <a:pt x="43156" y="13608"/>
                    </a:cubicBezTo>
                    <a:lnTo>
                      <a:pt x="50395" y="13608"/>
                    </a:lnTo>
                    <a:cubicBezTo>
                      <a:pt x="50395" y="4176"/>
                      <a:pt x="44513" y="0"/>
                      <a:pt x="34977" y="0"/>
                    </a:cubicBezTo>
                    <a:lnTo>
                      <a:pt x="32750" y="0"/>
                    </a:lnTo>
                    <a:cubicBezTo>
                      <a:pt x="23005" y="0"/>
                      <a:pt x="17054" y="6543"/>
                      <a:pt x="17054" y="13608"/>
                    </a:cubicBezTo>
                    <a:lnTo>
                      <a:pt x="17054" y="15383"/>
                    </a:lnTo>
                    <a:cubicBezTo>
                      <a:pt x="17054" y="22378"/>
                      <a:pt x="21126" y="28539"/>
                      <a:pt x="31949" y="28539"/>
                    </a:cubicBezTo>
                    <a:lnTo>
                      <a:pt x="36926" y="28539"/>
                    </a:lnTo>
                    <a:cubicBezTo>
                      <a:pt x="40198" y="28539"/>
                      <a:pt x="44061" y="29896"/>
                      <a:pt x="44061" y="35221"/>
                    </a:cubicBezTo>
                    <a:lnTo>
                      <a:pt x="44061" y="36126"/>
                    </a:lnTo>
                    <a:cubicBezTo>
                      <a:pt x="44061" y="41277"/>
                      <a:pt x="40720" y="43713"/>
                      <a:pt x="34525" y="43713"/>
                    </a:cubicBezTo>
                    <a:lnTo>
                      <a:pt x="32437" y="43713"/>
                    </a:lnTo>
                    <a:cubicBezTo>
                      <a:pt x="26276" y="43713"/>
                      <a:pt x="23005" y="41033"/>
                      <a:pt x="23005" y="35534"/>
                    </a:cubicBezTo>
                    <a:lnTo>
                      <a:pt x="15766" y="35534"/>
                    </a:lnTo>
                    <a:cubicBezTo>
                      <a:pt x="15766" y="45801"/>
                      <a:pt x="22170" y="50360"/>
                      <a:pt x="32367" y="50360"/>
                    </a:cubicBezTo>
                    <a:moveTo>
                      <a:pt x="0" y="49699"/>
                    </a:moveTo>
                    <a:lnTo>
                      <a:pt x="7274" y="49699"/>
                    </a:lnTo>
                    <a:lnTo>
                      <a:pt x="7274" y="661"/>
                    </a:lnTo>
                    <a:lnTo>
                      <a:pt x="0" y="661"/>
                    </a:lnTo>
                    <a:lnTo>
                      <a:pt x="0" y="49699"/>
                    </a:lnTo>
                    <a:close/>
                  </a:path>
                </a:pathLst>
              </a:custGeom>
              <a:solidFill>
                <a:srgbClr val="000000"/>
              </a:solidFill>
              <a:ln w="0" cap="flat">
                <a:noFill/>
                <a:prstDash val="solid"/>
                <a:miter/>
              </a:ln>
            </p:spPr>
            <p:txBody>
              <a:bodyPr rtlCol="0" anchor="ctr"/>
              <a:lstStyle/>
              <a:p>
                <a:endParaRPr lang="fi-FI" sz="1013"/>
              </a:p>
            </p:txBody>
          </p:sp>
          <p:sp>
            <p:nvSpPr>
              <p:cNvPr id="23" name="Freeform 22">
                <a:extLst>
                  <a:ext uri="{FF2B5EF4-FFF2-40B4-BE49-F238E27FC236}">
                    <a16:creationId xmlns:a16="http://schemas.microsoft.com/office/drawing/2014/main" id="{DFE251FE-17B0-A102-7139-A4D56AC9F864}"/>
                  </a:ext>
                </a:extLst>
              </p:cNvPr>
              <p:cNvSpPr/>
              <p:nvPr/>
            </p:nvSpPr>
            <p:spPr>
              <a:xfrm>
                <a:off x="4282199" y="5905582"/>
                <a:ext cx="90383" cy="85929"/>
              </a:xfrm>
              <a:custGeom>
                <a:avLst/>
                <a:gdLst>
                  <a:gd name="connsiteX0" fmla="*/ 76323 w 90383"/>
                  <a:gd name="connsiteY0" fmla="*/ 45488 h 85929"/>
                  <a:gd name="connsiteX1" fmla="*/ 68876 w 90383"/>
                  <a:gd name="connsiteY1" fmla="*/ 66231 h 85929"/>
                  <a:gd name="connsiteX2" fmla="*/ 46671 w 90383"/>
                  <a:gd name="connsiteY2" fmla="*/ 73017 h 85929"/>
                  <a:gd name="connsiteX3" fmla="*/ 14374 w 90383"/>
                  <a:gd name="connsiteY3" fmla="*/ 73017 h 85929"/>
                  <a:gd name="connsiteX4" fmla="*/ 14374 w 90383"/>
                  <a:gd name="connsiteY4" fmla="*/ 12982 h 85929"/>
                  <a:gd name="connsiteX5" fmla="*/ 46671 w 90383"/>
                  <a:gd name="connsiteY5" fmla="*/ 12982 h 85929"/>
                  <a:gd name="connsiteX6" fmla="*/ 68876 w 90383"/>
                  <a:gd name="connsiteY6" fmla="*/ 19594 h 85929"/>
                  <a:gd name="connsiteX7" fmla="*/ 76323 w 90383"/>
                  <a:gd name="connsiteY7" fmla="*/ 40511 h 85929"/>
                  <a:gd name="connsiteX8" fmla="*/ 76323 w 90383"/>
                  <a:gd name="connsiteY8" fmla="*/ 45557 h 85929"/>
                  <a:gd name="connsiteX9" fmla="*/ 69989 w 90383"/>
                  <a:gd name="connsiteY9" fmla="*/ 4420 h 85929"/>
                  <a:gd name="connsiteX10" fmla="*/ 46497 w 90383"/>
                  <a:gd name="connsiteY10" fmla="*/ 0 h 85929"/>
                  <a:gd name="connsiteX11" fmla="*/ 0 w 90383"/>
                  <a:gd name="connsiteY11" fmla="*/ 0 h 85929"/>
                  <a:gd name="connsiteX12" fmla="*/ 0 w 90383"/>
                  <a:gd name="connsiteY12" fmla="*/ 85929 h 85929"/>
                  <a:gd name="connsiteX13" fmla="*/ 46497 w 90383"/>
                  <a:gd name="connsiteY13" fmla="*/ 85929 h 85929"/>
                  <a:gd name="connsiteX14" fmla="*/ 69989 w 90383"/>
                  <a:gd name="connsiteY14" fmla="*/ 81509 h 85929"/>
                  <a:gd name="connsiteX15" fmla="*/ 85094 w 90383"/>
                  <a:gd name="connsiteY15" fmla="*/ 68214 h 85929"/>
                  <a:gd name="connsiteX16" fmla="*/ 90384 w 90383"/>
                  <a:gd name="connsiteY16" fmla="*/ 45940 h 85929"/>
                  <a:gd name="connsiteX17" fmla="*/ 90384 w 90383"/>
                  <a:gd name="connsiteY17" fmla="*/ 39989 h 85929"/>
                  <a:gd name="connsiteX18" fmla="*/ 85094 w 90383"/>
                  <a:gd name="connsiteY18" fmla="*/ 17680 h 85929"/>
                  <a:gd name="connsiteX19" fmla="*/ 69989 w 90383"/>
                  <a:gd name="connsiteY19" fmla="*/ 4385 h 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3" h="85929">
                    <a:moveTo>
                      <a:pt x="76323" y="45488"/>
                    </a:moveTo>
                    <a:cubicBezTo>
                      <a:pt x="76323" y="54815"/>
                      <a:pt x="73818" y="61706"/>
                      <a:pt x="68876" y="66231"/>
                    </a:cubicBezTo>
                    <a:cubicBezTo>
                      <a:pt x="63899" y="70755"/>
                      <a:pt x="56520" y="73017"/>
                      <a:pt x="46671" y="73017"/>
                    </a:cubicBezTo>
                    <a:lnTo>
                      <a:pt x="14374" y="73017"/>
                    </a:lnTo>
                    <a:lnTo>
                      <a:pt x="14374" y="12982"/>
                    </a:lnTo>
                    <a:lnTo>
                      <a:pt x="46671" y="12982"/>
                    </a:lnTo>
                    <a:cubicBezTo>
                      <a:pt x="56520" y="12982"/>
                      <a:pt x="63934" y="15174"/>
                      <a:pt x="68876" y="19594"/>
                    </a:cubicBezTo>
                    <a:cubicBezTo>
                      <a:pt x="73852" y="23979"/>
                      <a:pt x="76323" y="30940"/>
                      <a:pt x="76323" y="40511"/>
                    </a:cubicBezTo>
                    <a:lnTo>
                      <a:pt x="76323" y="45557"/>
                    </a:lnTo>
                    <a:close/>
                    <a:moveTo>
                      <a:pt x="69989" y="4420"/>
                    </a:moveTo>
                    <a:cubicBezTo>
                      <a:pt x="63411" y="1497"/>
                      <a:pt x="55581" y="0"/>
                      <a:pt x="46497" y="0"/>
                    </a:cubicBezTo>
                    <a:lnTo>
                      <a:pt x="0" y="0"/>
                    </a:lnTo>
                    <a:lnTo>
                      <a:pt x="0" y="85929"/>
                    </a:lnTo>
                    <a:lnTo>
                      <a:pt x="46497" y="85929"/>
                    </a:lnTo>
                    <a:cubicBezTo>
                      <a:pt x="55581" y="85929"/>
                      <a:pt x="63446" y="84467"/>
                      <a:pt x="69989" y="81509"/>
                    </a:cubicBezTo>
                    <a:cubicBezTo>
                      <a:pt x="76532" y="78586"/>
                      <a:pt x="81579" y="74131"/>
                      <a:pt x="85094" y="68214"/>
                    </a:cubicBezTo>
                    <a:cubicBezTo>
                      <a:pt x="88609" y="62298"/>
                      <a:pt x="90384" y="54885"/>
                      <a:pt x="90384" y="45940"/>
                    </a:cubicBezTo>
                    <a:lnTo>
                      <a:pt x="90384" y="39989"/>
                    </a:lnTo>
                    <a:cubicBezTo>
                      <a:pt x="90384" y="31044"/>
                      <a:pt x="88609" y="23631"/>
                      <a:pt x="85094" y="17680"/>
                    </a:cubicBezTo>
                    <a:cubicBezTo>
                      <a:pt x="81579" y="11764"/>
                      <a:pt x="76532" y="7343"/>
                      <a:pt x="69989" y="4385"/>
                    </a:cubicBezTo>
                  </a:path>
                </a:pathLst>
              </a:custGeom>
              <a:solidFill>
                <a:srgbClr val="1C1A4D"/>
              </a:solidFill>
              <a:ln w="0" cap="flat">
                <a:noFill/>
                <a:prstDash val="solid"/>
                <a:miter/>
              </a:ln>
            </p:spPr>
            <p:txBody>
              <a:bodyPr rtlCol="0" anchor="ctr"/>
              <a:lstStyle/>
              <a:p>
                <a:endParaRPr lang="fi-FI" sz="1013"/>
              </a:p>
            </p:txBody>
          </p:sp>
        </p:grpSp>
        <p:sp>
          <p:nvSpPr>
            <p:cNvPr id="15" name="Freeform 14">
              <a:extLst>
                <a:ext uri="{FF2B5EF4-FFF2-40B4-BE49-F238E27FC236}">
                  <a16:creationId xmlns:a16="http://schemas.microsoft.com/office/drawing/2014/main" id="{DCF75A93-202A-6BD7-9862-C8237BE7E71A}"/>
                </a:ext>
              </a:extLst>
            </p:cNvPr>
            <p:cNvSpPr/>
            <p:nvPr/>
          </p:nvSpPr>
          <p:spPr>
            <a:xfrm>
              <a:off x="4399729" y="5905616"/>
              <a:ext cx="94525" cy="85894"/>
            </a:xfrm>
            <a:custGeom>
              <a:avLst/>
              <a:gdLst>
                <a:gd name="connsiteX0" fmla="*/ 80430 w 94525"/>
                <a:gd name="connsiteY0" fmla="*/ 67135 h 85894"/>
                <a:gd name="connsiteX1" fmla="*/ 13991 w 94525"/>
                <a:gd name="connsiteY1" fmla="*/ 0 h 85894"/>
                <a:gd name="connsiteX2" fmla="*/ 6091 w 94525"/>
                <a:gd name="connsiteY2" fmla="*/ 0 h 85894"/>
                <a:gd name="connsiteX3" fmla="*/ 0 w 94525"/>
                <a:gd name="connsiteY3" fmla="*/ 0 h 85894"/>
                <a:gd name="connsiteX4" fmla="*/ 0 w 94525"/>
                <a:gd name="connsiteY4" fmla="*/ 85894 h 85894"/>
                <a:gd name="connsiteX5" fmla="*/ 13991 w 94525"/>
                <a:gd name="connsiteY5" fmla="*/ 85894 h 85894"/>
                <a:gd name="connsiteX6" fmla="*/ 13991 w 94525"/>
                <a:gd name="connsiteY6" fmla="*/ 18863 h 85894"/>
                <a:gd name="connsiteX7" fmla="*/ 80430 w 94525"/>
                <a:gd name="connsiteY7" fmla="*/ 85894 h 85894"/>
                <a:gd name="connsiteX8" fmla="*/ 94526 w 94525"/>
                <a:gd name="connsiteY8" fmla="*/ 85894 h 85894"/>
                <a:gd name="connsiteX9" fmla="*/ 94526 w 94525"/>
                <a:gd name="connsiteY9" fmla="*/ 0 h 85894"/>
                <a:gd name="connsiteX10" fmla="*/ 80430 w 94525"/>
                <a:gd name="connsiteY10" fmla="*/ 0 h 85894"/>
                <a:gd name="connsiteX11" fmla="*/ 80430 w 94525"/>
                <a:gd name="connsiteY11" fmla="*/ 67135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 h="85894">
                  <a:moveTo>
                    <a:pt x="80430" y="67135"/>
                  </a:moveTo>
                  <a:lnTo>
                    <a:pt x="13991" y="0"/>
                  </a:lnTo>
                  <a:lnTo>
                    <a:pt x="6091" y="0"/>
                  </a:lnTo>
                  <a:lnTo>
                    <a:pt x="0" y="0"/>
                  </a:lnTo>
                  <a:lnTo>
                    <a:pt x="0" y="85894"/>
                  </a:lnTo>
                  <a:lnTo>
                    <a:pt x="13991" y="85894"/>
                  </a:lnTo>
                  <a:lnTo>
                    <a:pt x="13991" y="18863"/>
                  </a:lnTo>
                  <a:lnTo>
                    <a:pt x="80430" y="85894"/>
                  </a:lnTo>
                  <a:lnTo>
                    <a:pt x="94526" y="85894"/>
                  </a:lnTo>
                  <a:lnTo>
                    <a:pt x="94526" y="0"/>
                  </a:lnTo>
                  <a:lnTo>
                    <a:pt x="80430" y="0"/>
                  </a:lnTo>
                  <a:lnTo>
                    <a:pt x="80430" y="67135"/>
                  </a:lnTo>
                  <a:close/>
                </a:path>
              </a:pathLst>
            </a:custGeom>
            <a:solidFill>
              <a:srgbClr val="1C1A4D"/>
            </a:solidFill>
            <a:ln w="0" cap="flat">
              <a:noFill/>
              <a:prstDash val="solid"/>
              <a:miter/>
            </a:ln>
          </p:spPr>
          <p:txBody>
            <a:bodyPr rtlCol="0" anchor="ctr"/>
            <a:lstStyle/>
            <a:p>
              <a:endParaRPr lang="fi-FI" sz="1013"/>
            </a:p>
          </p:txBody>
        </p:sp>
        <p:sp>
          <p:nvSpPr>
            <p:cNvPr id="16" name="Freeform 15">
              <a:extLst>
                <a:ext uri="{FF2B5EF4-FFF2-40B4-BE49-F238E27FC236}">
                  <a16:creationId xmlns:a16="http://schemas.microsoft.com/office/drawing/2014/main" id="{2340DFE7-4E3D-B511-A4ED-8358D1C37E8D}"/>
                </a:ext>
              </a:extLst>
            </p:cNvPr>
            <p:cNvSpPr/>
            <p:nvPr/>
          </p:nvSpPr>
          <p:spPr>
            <a:xfrm>
              <a:off x="4282094" y="5705741"/>
              <a:ext cx="334563" cy="79873"/>
            </a:xfrm>
            <a:custGeom>
              <a:avLst/>
              <a:gdLst>
                <a:gd name="connsiteX0" fmla="*/ 0 w 334563"/>
                <a:gd name="connsiteY0" fmla="*/ 0 h 79873"/>
                <a:gd name="connsiteX1" fmla="*/ 334563 w 334563"/>
                <a:gd name="connsiteY1" fmla="*/ 0 h 79873"/>
                <a:gd name="connsiteX2" fmla="*/ 334563 w 334563"/>
                <a:gd name="connsiteY2" fmla="*/ 79873 h 79873"/>
                <a:gd name="connsiteX3" fmla="*/ 0 w 334563"/>
                <a:gd name="connsiteY3" fmla="*/ 79873 h 79873"/>
              </a:gdLst>
              <a:ahLst/>
              <a:cxnLst>
                <a:cxn ang="0">
                  <a:pos x="connsiteX0" y="connsiteY0"/>
                </a:cxn>
                <a:cxn ang="0">
                  <a:pos x="connsiteX1" y="connsiteY1"/>
                </a:cxn>
                <a:cxn ang="0">
                  <a:pos x="connsiteX2" y="connsiteY2"/>
                </a:cxn>
                <a:cxn ang="0">
                  <a:pos x="connsiteX3" y="connsiteY3"/>
                </a:cxn>
              </a:cxnLst>
              <a:rect l="l" t="t" r="r" b="b"/>
              <a:pathLst>
                <a:path w="334563" h="79873">
                  <a:moveTo>
                    <a:pt x="0" y="0"/>
                  </a:moveTo>
                  <a:lnTo>
                    <a:pt x="334563" y="0"/>
                  </a:lnTo>
                  <a:lnTo>
                    <a:pt x="334563" y="79873"/>
                  </a:lnTo>
                  <a:lnTo>
                    <a:pt x="0" y="79873"/>
                  </a:lnTo>
                  <a:close/>
                </a:path>
              </a:pathLst>
            </a:custGeom>
            <a:solidFill>
              <a:srgbClr val="9DD8F5"/>
            </a:solidFill>
            <a:ln w="0" cap="flat">
              <a:noFill/>
              <a:prstDash val="solid"/>
              <a:miter/>
            </a:ln>
          </p:spPr>
          <p:txBody>
            <a:bodyPr rtlCol="0" anchor="ctr"/>
            <a:lstStyle/>
            <a:p>
              <a:endParaRPr lang="fi-FI" sz="1013"/>
            </a:p>
          </p:txBody>
        </p:sp>
        <p:sp>
          <p:nvSpPr>
            <p:cNvPr id="17" name="Freeform 16">
              <a:extLst>
                <a:ext uri="{FF2B5EF4-FFF2-40B4-BE49-F238E27FC236}">
                  <a16:creationId xmlns:a16="http://schemas.microsoft.com/office/drawing/2014/main" id="{BE976D4D-0BF0-D68A-C363-822F94847E8B}"/>
                </a:ext>
              </a:extLst>
            </p:cNvPr>
            <p:cNvSpPr/>
            <p:nvPr/>
          </p:nvSpPr>
          <p:spPr>
            <a:xfrm>
              <a:off x="4282094" y="5812239"/>
              <a:ext cx="334563" cy="13329"/>
            </a:xfrm>
            <a:custGeom>
              <a:avLst/>
              <a:gdLst>
                <a:gd name="connsiteX0" fmla="*/ 0 w 334563"/>
                <a:gd name="connsiteY0" fmla="*/ 0 h 13329"/>
                <a:gd name="connsiteX1" fmla="*/ 334563 w 334563"/>
                <a:gd name="connsiteY1" fmla="*/ 0 h 13329"/>
                <a:gd name="connsiteX2" fmla="*/ 334563 w 334563"/>
                <a:gd name="connsiteY2" fmla="*/ 13330 h 13329"/>
                <a:gd name="connsiteX3" fmla="*/ 0 w 334563"/>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563" h="13329">
                  <a:moveTo>
                    <a:pt x="0" y="0"/>
                  </a:moveTo>
                  <a:lnTo>
                    <a:pt x="334563" y="0"/>
                  </a:lnTo>
                  <a:lnTo>
                    <a:pt x="334563"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18" name="Freeform 17">
              <a:extLst>
                <a:ext uri="{FF2B5EF4-FFF2-40B4-BE49-F238E27FC236}">
                  <a16:creationId xmlns:a16="http://schemas.microsoft.com/office/drawing/2014/main" id="{43FC63DD-9E21-C7A0-AEC1-F336E1D1F0B3}"/>
                </a:ext>
              </a:extLst>
            </p:cNvPr>
            <p:cNvSpPr/>
            <p:nvPr/>
          </p:nvSpPr>
          <p:spPr>
            <a:xfrm>
              <a:off x="4282094" y="5838864"/>
              <a:ext cx="334563" cy="26624"/>
            </a:xfrm>
            <a:custGeom>
              <a:avLst/>
              <a:gdLst>
                <a:gd name="connsiteX0" fmla="*/ 0 w 334563"/>
                <a:gd name="connsiteY0" fmla="*/ 0 h 26624"/>
                <a:gd name="connsiteX1" fmla="*/ 334563 w 334563"/>
                <a:gd name="connsiteY1" fmla="*/ 0 h 26624"/>
                <a:gd name="connsiteX2" fmla="*/ 334563 w 334563"/>
                <a:gd name="connsiteY2" fmla="*/ 26624 h 26624"/>
                <a:gd name="connsiteX3" fmla="*/ 0 w 334563"/>
                <a:gd name="connsiteY3" fmla="*/ 26624 h 26624"/>
              </a:gdLst>
              <a:ahLst/>
              <a:cxnLst>
                <a:cxn ang="0">
                  <a:pos x="connsiteX0" y="connsiteY0"/>
                </a:cxn>
                <a:cxn ang="0">
                  <a:pos x="connsiteX1" y="connsiteY1"/>
                </a:cxn>
                <a:cxn ang="0">
                  <a:pos x="connsiteX2" y="connsiteY2"/>
                </a:cxn>
                <a:cxn ang="0">
                  <a:pos x="connsiteX3" y="connsiteY3"/>
                </a:cxn>
              </a:cxnLst>
              <a:rect l="l" t="t" r="r" b="b"/>
              <a:pathLst>
                <a:path w="334563" h="26624">
                  <a:moveTo>
                    <a:pt x="0" y="0"/>
                  </a:moveTo>
                  <a:lnTo>
                    <a:pt x="334563" y="0"/>
                  </a:lnTo>
                  <a:lnTo>
                    <a:pt x="334563" y="26624"/>
                  </a:lnTo>
                  <a:lnTo>
                    <a:pt x="0" y="26624"/>
                  </a:lnTo>
                  <a:close/>
                </a:path>
              </a:pathLst>
            </a:custGeom>
            <a:solidFill>
              <a:srgbClr val="01519C"/>
            </a:solidFill>
            <a:ln w="0" cap="flat">
              <a:noFill/>
              <a:prstDash val="solid"/>
              <a:miter/>
            </a:ln>
          </p:spPr>
          <p:txBody>
            <a:bodyPr rtlCol="0" anchor="ctr"/>
            <a:lstStyle/>
            <a:p>
              <a:endParaRPr lang="fi-FI" sz="1013"/>
            </a:p>
          </p:txBody>
        </p:sp>
        <p:sp>
          <p:nvSpPr>
            <p:cNvPr id="19" name="Freeform 18">
              <a:extLst>
                <a:ext uri="{FF2B5EF4-FFF2-40B4-BE49-F238E27FC236}">
                  <a16:creationId xmlns:a16="http://schemas.microsoft.com/office/drawing/2014/main" id="{74069ED6-9F7F-2DFD-4635-7823AF0FD7AB}"/>
                </a:ext>
              </a:extLst>
            </p:cNvPr>
            <p:cNvSpPr/>
            <p:nvPr/>
          </p:nvSpPr>
          <p:spPr>
            <a:xfrm>
              <a:off x="4519452" y="5905616"/>
              <a:ext cx="97170" cy="85894"/>
            </a:xfrm>
            <a:custGeom>
              <a:avLst/>
              <a:gdLst>
                <a:gd name="connsiteX0" fmla="*/ 81927 w 97170"/>
                <a:gd name="connsiteY0" fmla="*/ 0 h 85894"/>
                <a:gd name="connsiteX1" fmla="*/ 49073 w 97170"/>
                <a:gd name="connsiteY1" fmla="*/ 67135 h 85894"/>
                <a:gd name="connsiteX2" fmla="*/ 16149 w 97170"/>
                <a:gd name="connsiteY2" fmla="*/ 0 h 85894"/>
                <a:gd name="connsiteX3" fmla="*/ 0 w 97170"/>
                <a:gd name="connsiteY3" fmla="*/ 0 h 85894"/>
                <a:gd name="connsiteX4" fmla="*/ 43086 w 97170"/>
                <a:gd name="connsiteY4" fmla="*/ 85894 h 85894"/>
                <a:gd name="connsiteX5" fmla="*/ 54189 w 97170"/>
                <a:gd name="connsiteY5" fmla="*/ 85894 h 85894"/>
                <a:gd name="connsiteX6" fmla="*/ 97171 w 97170"/>
                <a:gd name="connsiteY6" fmla="*/ 0 h 85894"/>
                <a:gd name="connsiteX7" fmla="*/ 81927 w 97170"/>
                <a:gd name="connsiteY7" fmla="*/ 0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0" h="85894">
                  <a:moveTo>
                    <a:pt x="81927" y="0"/>
                  </a:moveTo>
                  <a:lnTo>
                    <a:pt x="49073" y="67135"/>
                  </a:lnTo>
                  <a:lnTo>
                    <a:pt x="16149" y="0"/>
                  </a:lnTo>
                  <a:lnTo>
                    <a:pt x="0" y="0"/>
                  </a:lnTo>
                  <a:lnTo>
                    <a:pt x="43086" y="85894"/>
                  </a:lnTo>
                  <a:lnTo>
                    <a:pt x="54189" y="85894"/>
                  </a:lnTo>
                  <a:lnTo>
                    <a:pt x="97171" y="0"/>
                  </a:lnTo>
                  <a:lnTo>
                    <a:pt x="81927" y="0"/>
                  </a:lnTo>
                  <a:close/>
                </a:path>
              </a:pathLst>
            </a:custGeom>
            <a:solidFill>
              <a:srgbClr val="1C1A4D"/>
            </a:solidFill>
            <a:ln w="0" cap="flat">
              <a:noFill/>
              <a:prstDash val="solid"/>
              <a:miter/>
            </a:ln>
          </p:spPr>
          <p:txBody>
            <a:bodyPr rtlCol="0" anchor="ctr"/>
            <a:lstStyle/>
            <a:p>
              <a:endParaRPr lang="fi-FI" sz="1013"/>
            </a:p>
          </p:txBody>
        </p:sp>
      </p:grpSp>
      <p:grpSp>
        <p:nvGrpSpPr>
          <p:cNvPr id="29" name="Graphic 12">
            <a:extLst>
              <a:ext uri="{FF2B5EF4-FFF2-40B4-BE49-F238E27FC236}">
                <a16:creationId xmlns:a16="http://schemas.microsoft.com/office/drawing/2014/main" id="{A9CD404B-9F63-433D-C5BD-512A370D0F36}"/>
              </a:ext>
            </a:extLst>
          </p:cNvPr>
          <p:cNvGrpSpPr/>
          <p:nvPr/>
        </p:nvGrpSpPr>
        <p:grpSpPr>
          <a:xfrm>
            <a:off x="1695887" y="4013479"/>
            <a:ext cx="769629" cy="769656"/>
            <a:chOff x="2261181" y="5351305"/>
            <a:chExt cx="1026172" cy="1026208"/>
          </a:xfrm>
        </p:grpSpPr>
        <p:grpSp>
          <p:nvGrpSpPr>
            <p:cNvPr id="30" name="Graphic 12">
              <a:extLst>
                <a:ext uri="{FF2B5EF4-FFF2-40B4-BE49-F238E27FC236}">
                  <a16:creationId xmlns:a16="http://schemas.microsoft.com/office/drawing/2014/main" id="{C0FFC9AA-89D6-C2CA-72D3-ACEA1BC5079E}"/>
                </a:ext>
              </a:extLst>
            </p:cNvPr>
            <p:cNvGrpSpPr/>
            <p:nvPr/>
          </p:nvGrpSpPr>
          <p:grpSpPr>
            <a:xfrm>
              <a:off x="2261181" y="5351305"/>
              <a:ext cx="1026172" cy="1026208"/>
              <a:chOff x="2261181" y="5351305"/>
              <a:chExt cx="1026172" cy="1026208"/>
            </a:xfrm>
          </p:grpSpPr>
          <p:sp>
            <p:nvSpPr>
              <p:cNvPr id="43" name="Freeform 42">
                <a:extLst>
                  <a:ext uri="{FF2B5EF4-FFF2-40B4-BE49-F238E27FC236}">
                    <a16:creationId xmlns:a16="http://schemas.microsoft.com/office/drawing/2014/main" id="{A901461A-F0C5-0885-DBE4-4F551947B8AE}"/>
                  </a:ext>
                </a:extLst>
              </p:cNvPr>
              <p:cNvSpPr/>
              <p:nvPr/>
            </p:nvSpPr>
            <p:spPr>
              <a:xfrm>
                <a:off x="2261181" y="5351305"/>
                <a:ext cx="1026172" cy="1026208"/>
              </a:xfrm>
              <a:custGeom>
                <a:avLst/>
                <a:gdLst>
                  <a:gd name="connsiteX0" fmla="*/ 1026173 w 1026172"/>
                  <a:gd name="connsiteY0" fmla="*/ 513104 h 1026208"/>
                  <a:gd name="connsiteX1" fmla="*/ 513069 w 1026172"/>
                  <a:gd name="connsiteY1" fmla="*/ 1026209 h 1026208"/>
                  <a:gd name="connsiteX2" fmla="*/ 0 w 1026172"/>
                  <a:gd name="connsiteY2" fmla="*/ 513104 h 1026208"/>
                  <a:gd name="connsiteX3" fmla="*/ 513069 w 1026172"/>
                  <a:gd name="connsiteY3" fmla="*/ 0 h 1026208"/>
                  <a:gd name="connsiteX4" fmla="*/ 1026173 w 1026172"/>
                  <a:gd name="connsiteY4" fmla="*/ 513104 h 102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208">
                    <a:moveTo>
                      <a:pt x="1026173" y="513104"/>
                    </a:moveTo>
                    <a:cubicBezTo>
                      <a:pt x="1026173" y="796473"/>
                      <a:pt x="796472" y="1026209"/>
                      <a:pt x="513069" y="1026209"/>
                    </a:cubicBezTo>
                    <a:cubicBezTo>
                      <a:pt x="229666" y="1026209"/>
                      <a:pt x="0" y="796438"/>
                      <a:pt x="0" y="513104"/>
                    </a:cubicBezTo>
                    <a:cubicBezTo>
                      <a:pt x="0" y="229771"/>
                      <a:pt x="229701" y="0"/>
                      <a:pt x="513069" y="0"/>
                    </a:cubicBezTo>
                    <a:cubicBezTo>
                      <a:pt x="796437" y="0"/>
                      <a:pt x="1026173" y="229701"/>
                      <a:pt x="1026173" y="513104"/>
                    </a:cubicBezTo>
                  </a:path>
                </a:pathLst>
              </a:custGeom>
              <a:solidFill>
                <a:srgbClr val="FFFFFF"/>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77DF8153-56E0-7382-2767-07BE705A6DC7}"/>
                  </a:ext>
                </a:extLst>
              </p:cNvPr>
              <p:cNvSpPr/>
              <p:nvPr/>
            </p:nvSpPr>
            <p:spPr>
              <a:xfrm>
                <a:off x="2384001" y="5938853"/>
                <a:ext cx="780462" cy="286465"/>
              </a:xfrm>
              <a:custGeom>
                <a:avLst/>
                <a:gdLst>
                  <a:gd name="connsiteX0" fmla="*/ 11172 w 780462"/>
                  <a:gd name="connsiteY0" fmla="*/ 7691 h 286465"/>
                  <a:gd name="connsiteX1" fmla="*/ 0 w 780462"/>
                  <a:gd name="connsiteY1" fmla="*/ 10058 h 286465"/>
                  <a:gd name="connsiteX2" fmla="*/ 213344 w 780462"/>
                  <a:gd name="connsiteY2" fmla="*/ 285039 h 286465"/>
                  <a:gd name="connsiteX3" fmla="*/ 218355 w 780462"/>
                  <a:gd name="connsiteY3" fmla="*/ 274772 h 286465"/>
                  <a:gd name="connsiteX4" fmla="*/ 11172 w 780462"/>
                  <a:gd name="connsiteY4" fmla="*/ 7691 h 286465"/>
                  <a:gd name="connsiteX5" fmla="*/ 234574 w 780462"/>
                  <a:gd name="connsiteY5" fmla="*/ 241395 h 286465"/>
                  <a:gd name="connsiteX6" fmla="*/ 47472 w 780462"/>
                  <a:gd name="connsiteY6" fmla="*/ 0 h 286465"/>
                  <a:gd name="connsiteX7" fmla="*/ 36265 w 780462"/>
                  <a:gd name="connsiteY7" fmla="*/ 2367 h 286465"/>
                  <a:gd name="connsiteX8" fmla="*/ 229562 w 780462"/>
                  <a:gd name="connsiteY8" fmla="*/ 251697 h 286465"/>
                  <a:gd name="connsiteX9" fmla="*/ 234574 w 780462"/>
                  <a:gd name="connsiteY9" fmla="*/ 241430 h 286465"/>
                  <a:gd name="connsiteX10" fmla="*/ 744128 w 780462"/>
                  <a:gd name="connsiteY10" fmla="*/ 2715 h 286465"/>
                  <a:gd name="connsiteX11" fmla="*/ 732921 w 780462"/>
                  <a:gd name="connsiteY11" fmla="*/ 348 h 286465"/>
                  <a:gd name="connsiteX12" fmla="*/ 542756 w 780462"/>
                  <a:gd name="connsiteY12" fmla="*/ 242927 h 286465"/>
                  <a:gd name="connsiteX13" fmla="*/ 547838 w 780462"/>
                  <a:gd name="connsiteY13" fmla="*/ 253159 h 286465"/>
                  <a:gd name="connsiteX14" fmla="*/ 744128 w 780462"/>
                  <a:gd name="connsiteY14" fmla="*/ 2680 h 286465"/>
                  <a:gd name="connsiteX15" fmla="*/ 780462 w 780462"/>
                  <a:gd name="connsiteY15" fmla="*/ 10337 h 286465"/>
                  <a:gd name="connsiteX16" fmla="*/ 769290 w 780462"/>
                  <a:gd name="connsiteY16" fmla="*/ 7970 h 286465"/>
                  <a:gd name="connsiteX17" fmla="*/ 559183 w 780462"/>
                  <a:gd name="connsiteY17" fmla="*/ 276233 h 286465"/>
                  <a:gd name="connsiteX18" fmla="*/ 564230 w 780462"/>
                  <a:gd name="connsiteY18" fmla="*/ 286466 h 286465"/>
                  <a:gd name="connsiteX19" fmla="*/ 780462 w 780462"/>
                  <a:gd name="connsiteY19" fmla="*/ 10302 h 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62" h="286465">
                    <a:moveTo>
                      <a:pt x="11172" y="7691"/>
                    </a:moveTo>
                    <a:lnTo>
                      <a:pt x="0" y="10058"/>
                    </a:lnTo>
                    <a:cubicBezTo>
                      <a:pt x="25441" y="130791"/>
                      <a:pt x="105697" y="231476"/>
                      <a:pt x="213344" y="285039"/>
                    </a:cubicBezTo>
                    <a:lnTo>
                      <a:pt x="218355" y="274772"/>
                    </a:lnTo>
                    <a:cubicBezTo>
                      <a:pt x="113807" y="222741"/>
                      <a:pt x="35882" y="124944"/>
                      <a:pt x="11172" y="7691"/>
                    </a:cubicBezTo>
                    <a:moveTo>
                      <a:pt x="234574" y="241395"/>
                    </a:moveTo>
                    <a:cubicBezTo>
                      <a:pt x="140153" y="194341"/>
                      <a:pt x="69780" y="105941"/>
                      <a:pt x="47472" y="0"/>
                    </a:cubicBezTo>
                    <a:lnTo>
                      <a:pt x="36265" y="2367"/>
                    </a:lnTo>
                    <a:cubicBezTo>
                      <a:pt x="59305" y="111788"/>
                      <a:pt x="132009" y="203112"/>
                      <a:pt x="229562" y="251697"/>
                    </a:cubicBezTo>
                    <a:lnTo>
                      <a:pt x="234574" y="241430"/>
                    </a:lnTo>
                    <a:close/>
                    <a:moveTo>
                      <a:pt x="744128" y="2715"/>
                    </a:moveTo>
                    <a:lnTo>
                      <a:pt x="732921" y="348"/>
                    </a:lnTo>
                    <a:cubicBezTo>
                      <a:pt x="710264" y="107298"/>
                      <a:pt x="638639" y="196325"/>
                      <a:pt x="542756" y="242927"/>
                    </a:cubicBezTo>
                    <a:lnTo>
                      <a:pt x="547838" y="253159"/>
                    </a:lnTo>
                    <a:cubicBezTo>
                      <a:pt x="646818" y="205026"/>
                      <a:pt x="720775" y="113111"/>
                      <a:pt x="744128" y="2680"/>
                    </a:cubicBezTo>
                    <a:moveTo>
                      <a:pt x="780462" y="10337"/>
                    </a:moveTo>
                    <a:lnTo>
                      <a:pt x="769290" y="7970"/>
                    </a:lnTo>
                    <a:cubicBezTo>
                      <a:pt x="744267" y="126197"/>
                      <a:pt x="665159" y="224655"/>
                      <a:pt x="559183" y="276233"/>
                    </a:cubicBezTo>
                    <a:lnTo>
                      <a:pt x="564230" y="286466"/>
                    </a:lnTo>
                    <a:cubicBezTo>
                      <a:pt x="673303" y="233356"/>
                      <a:pt x="754743" y="132009"/>
                      <a:pt x="780462" y="10302"/>
                    </a:cubicBezTo>
                  </a:path>
                </a:pathLst>
              </a:custGeom>
              <a:solidFill>
                <a:srgbClr val="229FDA"/>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25CCB1A4-BE5C-86B3-560B-7B354268D4D0}"/>
                  </a:ext>
                </a:extLst>
              </p:cNvPr>
              <p:cNvSpPr/>
              <p:nvPr/>
            </p:nvSpPr>
            <p:spPr>
              <a:xfrm>
                <a:off x="2375611" y="5468835"/>
                <a:ext cx="798144" cy="460864"/>
              </a:xfrm>
              <a:custGeom>
                <a:avLst/>
                <a:gdLst>
                  <a:gd name="connsiteX0" fmla="*/ 745278 w 798144"/>
                  <a:gd name="connsiteY0" fmla="*/ 447083 h 460864"/>
                  <a:gd name="connsiteX1" fmla="*/ 744652 w 798144"/>
                  <a:gd name="connsiteY1" fmla="*/ 454043 h 460864"/>
                  <a:gd name="connsiteX2" fmla="*/ 793481 w 798144"/>
                  <a:gd name="connsiteY2" fmla="*/ 458394 h 460864"/>
                  <a:gd name="connsiteX3" fmla="*/ 794107 w 798144"/>
                  <a:gd name="connsiteY3" fmla="*/ 451433 h 460864"/>
                  <a:gd name="connsiteX4" fmla="*/ 764072 w 798144"/>
                  <a:gd name="connsiteY4" fmla="*/ 433614 h 460864"/>
                  <a:gd name="connsiteX5" fmla="*/ 755093 w 798144"/>
                  <a:gd name="connsiteY5" fmla="*/ 428881 h 460864"/>
                  <a:gd name="connsiteX6" fmla="*/ 755162 w 798144"/>
                  <a:gd name="connsiteY6" fmla="*/ 428219 h 460864"/>
                  <a:gd name="connsiteX7" fmla="*/ 765116 w 798144"/>
                  <a:gd name="connsiteY7" fmla="*/ 425435 h 460864"/>
                  <a:gd name="connsiteX8" fmla="*/ 797518 w 798144"/>
                  <a:gd name="connsiteY8" fmla="*/ 413080 h 460864"/>
                  <a:gd name="connsiteX9" fmla="*/ 798144 w 798144"/>
                  <a:gd name="connsiteY9" fmla="*/ 406119 h 460864"/>
                  <a:gd name="connsiteX10" fmla="*/ 749316 w 798144"/>
                  <a:gd name="connsiteY10" fmla="*/ 401804 h 460864"/>
                  <a:gd name="connsiteX11" fmla="*/ 748689 w 798144"/>
                  <a:gd name="connsiteY11" fmla="*/ 408764 h 460864"/>
                  <a:gd name="connsiteX12" fmla="*/ 774896 w 798144"/>
                  <a:gd name="connsiteY12" fmla="*/ 411096 h 460864"/>
                  <a:gd name="connsiteX13" fmla="*/ 786172 w 798144"/>
                  <a:gd name="connsiteY13" fmla="*/ 411444 h 460864"/>
                  <a:gd name="connsiteX14" fmla="*/ 786103 w 798144"/>
                  <a:gd name="connsiteY14" fmla="*/ 412105 h 460864"/>
                  <a:gd name="connsiteX15" fmla="*/ 775000 w 798144"/>
                  <a:gd name="connsiteY15" fmla="*/ 414750 h 460864"/>
                  <a:gd name="connsiteX16" fmla="*/ 747227 w 798144"/>
                  <a:gd name="connsiteY16" fmla="*/ 425191 h 460864"/>
                  <a:gd name="connsiteX17" fmla="*/ 746740 w 798144"/>
                  <a:gd name="connsiteY17" fmla="*/ 430725 h 460864"/>
                  <a:gd name="connsiteX18" fmla="*/ 771450 w 798144"/>
                  <a:gd name="connsiteY18" fmla="*/ 445168 h 460864"/>
                  <a:gd name="connsiteX19" fmla="*/ 782379 w 798144"/>
                  <a:gd name="connsiteY19" fmla="*/ 450667 h 460864"/>
                  <a:gd name="connsiteX20" fmla="*/ 782309 w 798144"/>
                  <a:gd name="connsiteY20" fmla="*/ 451329 h 460864"/>
                  <a:gd name="connsiteX21" fmla="*/ 770546 w 798144"/>
                  <a:gd name="connsiteY21" fmla="*/ 449380 h 460864"/>
                  <a:gd name="connsiteX22" fmla="*/ 745278 w 798144"/>
                  <a:gd name="connsiteY22" fmla="*/ 447117 h 460864"/>
                  <a:gd name="connsiteX23" fmla="*/ 789548 w 798144"/>
                  <a:gd name="connsiteY23" fmla="*/ 364529 h 460864"/>
                  <a:gd name="connsiteX24" fmla="*/ 790697 w 798144"/>
                  <a:gd name="connsiteY24" fmla="*/ 394251 h 460864"/>
                  <a:gd name="connsiteX25" fmla="*/ 797274 w 798144"/>
                  <a:gd name="connsiteY25" fmla="*/ 394008 h 460864"/>
                  <a:gd name="connsiteX26" fmla="*/ 796161 w 798144"/>
                  <a:gd name="connsiteY26" fmla="*/ 364286 h 460864"/>
                  <a:gd name="connsiteX27" fmla="*/ 789548 w 798144"/>
                  <a:gd name="connsiteY27" fmla="*/ 364564 h 460864"/>
                  <a:gd name="connsiteX28" fmla="*/ 747193 w 798144"/>
                  <a:gd name="connsiteY28" fmla="*/ 366130 h 460864"/>
                  <a:gd name="connsiteX29" fmla="*/ 748341 w 798144"/>
                  <a:gd name="connsiteY29" fmla="*/ 396479 h 460864"/>
                  <a:gd name="connsiteX30" fmla="*/ 754954 w 798144"/>
                  <a:gd name="connsiteY30" fmla="*/ 396235 h 460864"/>
                  <a:gd name="connsiteX31" fmla="*/ 754049 w 798144"/>
                  <a:gd name="connsiteY31" fmla="*/ 373126 h 460864"/>
                  <a:gd name="connsiteX32" fmla="*/ 769014 w 798144"/>
                  <a:gd name="connsiteY32" fmla="*/ 372569 h 460864"/>
                  <a:gd name="connsiteX33" fmla="*/ 769745 w 798144"/>
                  <a:gd name="connsiteY33" fmla="*/ 391780 h 460864"/>
                  <a:gd name="connsiteX34" fmla="*/ 776358 w 798144"/>
                  <a:gd name="connsiteY34" fmla="*/ 391502 h 460864"/>
                  <a:gd name="connsiteX35" fmla="*/ 775627 w 798144"/>
                  <a:gd name="connsiteY35" fmla="*/ 372290 h 460864"/>
                  <a:gd name="connsiteX36" fmla="*/ 786555 w 798144"/>
                  <a:gd name="connsiteY36" fmla="*/ 371873 h 460864"/>
                  <a:gd name="connsiteX37" fmla="*/ 786277 w 798144"/>
                  <a:gd name="connsiteY37" fmla="*/ 364634 h 460864"/>
                  <a:gd name="connsiteX38" fmla="*/ 747227 w 798144"/>
                  <a:gd name="connsiteY38" fmla="*/ 366095 h 460864"/>
                  <a:gd name="connsiteX39" fmla="*/ 782727 w 798144"/>
                  <a:gd name="connsiteY39" fmla="*/ 319111 h 460864"/>
                  <a:gd name="connsiteX40" fmla="*/ 788817 w 798144"/>
                  <a:gd name="connsiteY40" fmla="*/ 355933 h 460864"/>
                  <a:gd name="connsiteX41" fmla="*/ 795395 w 798144"/>
                  <a:gd name="connsiteY41" fmla="*/ 354854 h 460864"/>
                  <a:gd name="connsiteX42" fmla="*/ 789270 w 798144"/>
                  <a:gd name="connsiteY42" fmla="*/ 318067 h 460864"/>
                  <a:gd name="connsiteX43" fmla="*/ 782727 w 798144"/>
                  <a:gd name="connsiteY43" fmla="*/ 319146 h 460864"/>
                  <a:gd name="connsiteX44" fmla="*/ 743399 w 798144"/>
                  <a:gd name="connsiteY44" fmla="*/ 340863 h 460864"/>
                  <a:gd name="connsiteX45" fmla="*/ 744582 w 798144"/>
                  <a:gd name="connsiteY45" fmla="*/ 348033 h 460864"/>
                  <a:gd name="connsiteX46" fmla="*/ 783075 w 798144"/>
                  <a:gd name="connsiteY46" fmla="*/ 341664 h 460864"/>
                  <a:gd name="connsiteX47" fmla="*/ 781891 w 798144"/>
                  <a:gd name="connsiteY47" fmla="*/ 334529 h 460864"/>
                  <a:gd name="connsiteX48" fmla="*/ 743399 w 798144"/>
                  <a:gd name="connsiteY48" fmla="*/ 340898 h 460864"/>
                  <a:gd name="connsiteX49" fmla="*/ 735011 w 798144"/>
                  <a:gd name="connsiteY49" fmla="*/ 305886 h 460864"/>
                  <a:gd name="connsiteX50" fmla="*/ 735568 w 798144"/>
                  <a:gd name="connsiteY50" fmla="*/ 308044 h 460864"/>
                  <a:gd name="connsiteX51" fmla="*/ 754153 w 798144"/>
                  <a:gd name="connsiteY51" fmla="*/ 320468 h 460864"/>
                  <a:gd name="connsiteX52" fmla="*/ 755545 w 798144"/>
                  <a:gd name="connsiteY52" fmla="*/ 320086 h 460864"/>
                  <a:gd name="connsiteX53" fmla="*/ 764107 w 798144"/>
                  <a:gd name="connsiteY53" fmla="*/ 302684 h 460864"/>
                  <a:gd name="connsiteX54" fmla="*/ 762715 w 798144"/>
                  <a:gd name="connsiteY54" fmla="*/ 297568 h 460864"/>
                  <a:gd name="connsiteX55" fmla="*/ 767413 w 798144"/>
                  <a:gd name="connsiteY55" fmla="*/ 288902 h 460864"/>
                  <a:gd name="connsiteX56" fmla="*/ 768492 w 798144"/>
                  <a:gd name="connsiteY56" fmla="*/ 288623 h 460864"/>
                  <a:gd name="connsiteX57" fmla="*/ 777228 w 798144"/>
                  <a:gd name="connsiteY57" fmla="*/ 294923 h 460864"/>
                  <a:gd name="connsiteX58" fmla="*/ 777785 w 798144"/>
                  <a:gd name="connsiteY58" fmla="*/ 296941 h 460864"/>
                  <a:gd name="connsiteX59" fmla="*/ 773260 w 798144"/>
                  <a:gd name="connsiteY59" fmla="*/ 306686 h 460864"/>
                  <a:gd name="connsiteX60" fmla="*/ 775140 w 798144"/>
                  <a:gd name="connsiteY60" fmla="*/ 313682 h 460864"/>
                  <a:gd name="connsiteX61" fmla="*/ 784223 w 798144"/>
                  <a:gd name="connsiteY61" fmla="*/ 295236 h 460864"/>
                  <a:gd name="connsiteX62" fmla="*/ 783632 w 798144"/>
                  <a:gd name="connsiteY62" fmla="*/ 293078 h 460864"/>
                  <a:gd name="connsiteX63" fmla="*/ 766404 w 798144"/>
                  <a:gd name="connsiteY63" fmla="*/ 281489 h 460864"/>
                  <a:gd name="connsiteX64" fmla="*/ 764699 w 798144"/>
                  <a:gd name="connsiteY64" fmla="*/ 281941 h 460864"/>
                  <a:gd name="connsiteX65" fmla="*/ 755893 w 798144"/>
                  <a:gd name="connsiteY65" fmla="*/ 299726 h 460864"/>
                  <a:gd name="connsiteX66" fmla="*/ 757181 w 798144"/>
                  <a:gd name="connsiteY66" fmla="*/ 304528 h 460864"/>
                  <a:gd name="connsiteX67" fmla="*/ 752622 w 798144"/>
                  <a:gd name="connsiteY67" fmla="*/ 313125 h 460864"/>
                  <a:gd name="connsiteX68" fmla="*/ 751752 w 798144"/>
                  <a:gd name="connsiteY68" fmla="*/ 313369 h 460864"/>
                  <a:gd name="connsiteX69" fmla="*/ 741937 w 798144"/>
                  <a:gd name="connsiteY69" fmla="*/ 306129 h 460864"/>
                  <a:gd name="connsiteX70" fmla="*/ 741380 w 798144"/>
                  <a:gd name="connsiteY70" fmla="*/ 304111 h 460864"/>
                  <a:gd name="connsiteX71" fmla="*/ 746810 w 798144"/>
                  <a:gd name="connsiteY71" fmla="*/ 292869 h 460864"/>
                  <a:gd name="connsiteX72" fmla="*/ 744930 w 798144"/>
                  <a:gd name="connsiteY72" fmla="*/ 285874 h 460864"/>
                  <a:gd name="connsiteX73" fmla="*/ 734977 w 798144"/>
                  <a:gd name="connsiteY73" fmla="*/ 305781 h 460864"/>
                  <a:gd name="connsiteX74" fmla="*/ 722447 w 798144"/>
                  <a:gd name="connsiteY74" fmla="*/ 266906 h 460864"/>
                  <a:gd name="connsiteX75" fmla="*/ 725197 w 798144"/>
                  <a:gd name="connsiteY75" fmla="*/ 273623 h 460864"/>
                  <a:gd name="connsiteX76" fmla="*/ 741937 w 798144"/>
                  <a:gd name="connsiteY76" fmla="*/ 266767 h 460864"/>
                  <a:gd name="connsiteX77" fmla="*/ 777297 w 798144"/>
                  <a:gd name="connsiteY77" fmla="*/ 271535 h 460864"/>
                  <a:gd name="connsiteX78" fmla="*/ 774409 w 798144"/>
                  <a:gd name="connsiteY78" fmla="*/ 264470 h 460864"/>
                  <a:gd name="connsiteX79" fmla="*/ 754466 w 798144"/>
                  <a:gd name="connsiteY79" fmla="*/ 261790 h 460864"/>
                  <a:gd name="connsiteX80" fmla="*/ 746496 w 798144"/>
                  <a:gd name="connsiteY80" fmla="*/ 261755 h 460864"/>
                  <a:gd name="connsiteX81" fmla="*/ 746218 w 798144"/>
                  <a:gd name="connsiteY81" fmla="*/ 261164 h 460864"/>
                  <a:gd name="connsiteX82" fmla="*/ 751926 w 798144"/>
                  <a:gd name="connsiteY82" fmla="*/ 255456 h 460864"/>
                  <a:gd name="connsiteX83" fmla="*/ 764246 w 798144"/>
                  <a:gd name="connsiteY83" fmla="*/ 239690 h 460864"/>
                  <a:gd name="connsiteX84" fmla="*/ 761149 w 798144"/>
                  <a:gd name="connsiteY84" fmla="*/ 232068 h 460864"/>
                  <a:gd name="connsiteX85" fmla="*/ 739466 w 798144"/>
                  <a:gd name="connsiteY85" fmla="*/ 259980 h 460864"/>
                  <a:gd name="connsiteX86" fmla="*/ 722482 w 798144"/>
                  <a:gd name="connsiteY86" fmla="*/ 266941 h 460864"/>
                  <a:gd name="connsiteX87" fmla="*/ 705603 w 798144"/>
                  <a:gd name="connsiteY87" fmla="*/ 232834 h 460864"/>
                  <a:gd name="connsiteX88" fmla="*/ 706647 w 798144"/>
                  <a:gd name="connsiteY88" fmla="*/ 234783 h 460864"/>
                  <a:gd name="connsiteX89" fmla="*/ 727529 w 798144"/>
                  <a:gd name="connsiteY89" fmla="*/ 242822 h 460864"/>
                  <a:gd name="connsiteX90" fmla="*/ 728782 w 798144"/>
                  <a:gd name="connsiteY90" fmla="*/ 242161 h 460864"/>
                  <a:gd name="connsiteX91" fmla="*/ 733306 w 798144"/>
                  <a:gd name="connsiteY91" fmla="*/ 223298 h 460864"/>
                  <a:gd name="connsiteX92" fmla="*/ 730835 w 798144"/>
                  <a:gd name="connsiteY92" fmla="*/ 218599 h 460864"/>
                  <a:gd name="connsiteX93" fmla="*/ 733515 w 798144"/>
                  <a:gd name="connsiteY93" fmla="*/ 209133 h 460864"/>
                  <a:gd name="connsiteX94" fmla="*/ 734524 w 798144"/>
                  <a:gd name="connsiteY94" fmla="*/ 208611 h 460864"/>
                  <a:gd name="connsiteX95" fmla="*/ 744443 w 798144"/>
                  <a:gd name="connsiteY95" fmla="*/ 212857 h 460864"/>
                  <a:gd name="connsiteX96" fmla="*/ 745418 w 798144"/>
                  <a:gd name="connsiteY96" fmla="*/ 214701 h 460864"/>
                  <a:gd name="connsiteX97" fmla="*/ 743121 w 798144"/>
                  <a:gd name="connsiteY97" fmla="*/ 225212 h 460864"/>
                  <a:gd name="connsiteX98" fmla="*/ 746496 w 798144"/>
                  <a:gd name="connsiteY98" fmla="*/ 231616 h 460864"/>
                  <a:gd name="connsiteX99" fmla="*/ 751334 w 798144"/>
                  <a:gd name="connsiteY99" fmla="*/ 211639 h 460864"/>
                  <a:gd name="connsiteX100" fmla="*/ 750290 w 798144"/>
                  <a:gd name="connsiteY100" fmla="*/ 209655 h 460864"/>
                  <a:gd name="connsiteX101" fmla="*/ 730939 w 798144"/>
                  <a:gd name="connsiteY101" fmla="*/ 202137 h 460864"/>
                  <a:gd name="connsiteX102" fmla="*/ 729373 w 798144"/>
                  <a:gd name="connsiteY102" fmla="*/ 202973 h 460864"/>
                  <a:gd name="connsiteX103" fmla="*/ 724744 w 798144"/>
                  <a:gd name="connsiteY103" fmla="*/ 222288 h 460864"/>
                  <a:gd name="connsiteX104" fmla="*/ 727041 w 798144"/>
                  <a:gd name="connsiteY104" fmla="*/ 226674 h 460864"/>
                  <a:gd name="connsiteX105" fmla="*/ 724466 w 798144"/>
                  <a:gd name="connsiteY105" fmla="*/ 236070 h 460864"/>
                  <a:gd name="connsiteX106" fmla="*/ 723666 w 798144"/>
                  <a:gd name="connsiteY106" fmla="*/ 236523 h 460864"/>
                  <a:gd name="connsiteX107" fmla="*/ 712494 w 798144"/>
                  <a:gd name="connsiteY107" fmla="*/ 231616 h 460864"/>
                  <a:gd name="connsiteX108" fmla="*/ 711519 w 798144"/>
                  <a:gd name="connsiteY108" fmla="*/ 229771 h 460864"/>
                  <a:gd name="connsiteX109" fmla="*/ 714338 w 798144"/>
                  <a:gd name="connsiteY109" fmla="*/ 217660 h 460864"/>
                  <a:gd name="connsiteX110" fmla="*/ 710962 w 798144"/>
                  <a:gd name="connsiteY110" fmla="*/ 211221 h 460864"/>
                  <a:gd name="connsiteX111" fmla="*/ 705603 w 798144"/>
                  <a:gd name="connsiteY111" fmla="*/ 232834 h 460864"/>
                  <a:gd name="connsiteX112" fmla="*/ 672505 w 798144"/>
                  <a:gd name="connsiteY112" fmla="*/ 181081 h 460864"/>
                  <a:gd name="connsiteX113" fmla="*/ 690394 w 798144"/>
                  <a:gd name="connsiteY113" fmla="*/ 205618 h 460864"/>
                  <a:gd name="connsiteX114" fmla="*/ 695719 w 798144"/>
                  <a:gd name="connsiteY114" fmla="*/ 201720 h 460864"/>
                  <a:gd name="connsiteX115" fmla="*/ 682076 w 798144"/>
                  <a:gd name="connsiteY115" fmla="*/ 183030 h 460864"/>
                  <a:gd name="connsiteX116" fmla="*/ 716357 w 798144"/>
                  <a:gd name="connsiteY116" fmla="*/ 158042 h 460864"/>
                  <a:gd name="connsiteX117" fmla="*/ 712076 w 798144"/>
                  <a:gd name="connsiteY117" fmla="*/ 152195 h 460864"/>
                  <a:gd name="connsiteX118" fmla="*/ 672470 w 798144"/>
                  <a:gd name="connsiteY118" fmla="*/ 181081 h 460864"/>
                  <a:gd name="connsiteX119" fmla="*/ 657957 w 798144"/>
                  <a:gd name="connsiteY119" fmla="*/ 155118 h 460864"/>
                  <a:gd name="connsiteX120" fmla="*/ 658166 w 798144"/>
                  <a:gd name="connsiteY120" fmla="*/ 136081 h 460864"/>
                  <a:gd name="connsiteX121" fmla="*/ 665544 w 798144"/>
                  <a:gd name="connsiteY121" fmla="*/ 129224 h 460864"/>
                  <a:gd name="connsiteX122" fmla="*/ 684582 w 798144"/>
                  <a:gd name="connsiteY122" fmla="*/ 130373 h 460864"/>
                  <a:gd name="connsiteX123" fmla="*/ 685556 w 798144"/>
                  <a:gd name="connsiteY123" fmla="*/ 131452 h 460864"/>
                  <a:gd name="connsiteX124" fmla="*/ 685347 w 798144"/>
                  <a:gd name="connsiteY124" fmla="*/ 150489 h 460864"/>
                  <a:gd name="connsiteX125" fmla="*/ 677969 w 798144"/>
                  <a:gd name="connsiteY125" fmla="*/ 157346 h 460864"/>
                  <a:gd name="connsiteX126" fmla="*/ 658932 w 798144"/>
                  <a:gd name="connsiteY126" fmla="*/ 156232 h 460864"/>
                  <a:gd name="connsiteX127" fmla="*/ 657957 w 798144"/>
                  <a:gd name="connsiteY127" fmla="*/ 155153 h 460864"/>
                  <a:gd name="connsiteX128" fmla="*/ 652806 w 798144"/>
                  <a:gd name="connsiteY128" fmla="*/ 159817 h 460864"/>
                  <a:gd name="connsiteX129" fmla="*/ 653885 w 798144"/>
                  <a:gd name="connsiteY129" fmla="*/ 160965 h 460864"/>
                  <a:gd name="connsiteX130" fmla="*/ 682667 w 798144"/>
                  <a:gd name="connsiteY130" fmla="*/ 162914 h 460864"/>
                  <a:gd name="connsiteX131" fmla="*/ 690603 w 798144"/>
                  <a:gd name="connsiteY131" fmla="*/ 155536 h 460864"/>
                  <a:gd name="connsiteX132" fmla="*/ 690707 w 798144"/>
                  <a:gd name="connsiteY132" fmla="*/ 126684 h 460864"/>
                  <a:gd name="connsiteX133" fmla="*/ 689663 w 798144"/>
                  <a:gd name="connsiteY133" fmla="*/ 125535 h 460864"/>
                  <a:gd name="connsiteX134" fmla="*/ 660881 w 798144"/>
                  <a:gd name="connsiteY134" fmla="*/ 123586 h 460864"/>
                  <a:gd name="connsiteX135" fmla="*/ 652945 w 798144"/>
                  <a:gd name="connsiteY135" fmla="*/ 130999 h 460864"/>
                  <a:gd name="connsiteX136" fmla="*/ 652841 w 798144"/>
                  <a:gd name="connsiteY136" fmla="*/ 159817 h 460864"/>
                  <a:gd name="connsiteX137" fmla="*/ 609407 w 798144"/>
                  <a:gd name="connsiteY137" fmla="*/ 119306 h 460864"/>
                  <a:gd name="connsiteX138" fmla="*/ 614940 w 798144"/>
                  <a:gd name="connsiteY138" fmla="*/ 124004 h 460864"/>
                  <a:gd name="connsiteX139" fmla="*/ 627643 w 798144"/>
                  <a:gd name="connsiteY139" fmla="*/ 108969 h 460864"/>
                  <a:gd name="connsiteX140" fmla="*/ 635996 w 798144"/>
                  <a:gd name="connsiteY140" fmla="*/ 116034 h 460864"/>
                  <a:gd name="connsiteX141" fmla="*/ 630428 w 798144"/>
                  <a:gd name="connsiteY141" fmla="*/ 137090 h 460864"/>
                  <a:gd name="connsiteX142" fmla="*/ 636762 w 798144"/>
                  <a:gd name="connsiteY142" fmla="*/ 142450 h 460864"/>
                  <a:gd name="connsiteX143" fmla="*/ 640764 w 798144"/>
                  <a:gd name="connsiteY143" fmla="*/ 126753 h 460864"/>
                  <a:gd name="connsiteX144" fmla="*/ 641669 w 798144"/>
                  <a:gd name="connsiteY144" fmla="*/ 118296 h 460864"/>
                  <a:gd name="connsiteX145" fmla="*/ 642087 w 798144"/>
                  <a:gd name="connsiteY145" fmla="*/ 117809 h 460864"/>
                  <a:gd name="connsiteX146" fmla="*/ 655521 w 798144"/>
                  <a:gd name="connsiteY146" fmla="*/ 116243 h 460864"/>
                  <a:gd name="connsiteX147" fmla="*/ 658340 w 798144"/>
                  <a:gd name="connsiteY147" fmla="*/ 112902 h 460864"/>
                  <a:gd name="connsiteX148" fmla="*/ 654929 w 798144"/>
                  <a:gd name="connsiteY148" fmla="*/ 93656 h 460864"/>
                  <a:gd name="connsiteX149" fmla="*/ 641008 w 798144"/>
                  <a:gd name="connsiteY149" fmla="*/ 81892 h 460864"/>
                  <a:gd name="connsiteX150" fmla="*/ 636692 w 798144"/>
                  <a:gd name="connsiteY150" fmla="*/ 86973 h 460864"/>
                  <a:gd name="connsiteX151" fmla="*/ 650648 w 798144"/>
                  <a:gd name="connsiteY151" fmla="*/ 98806 h 460864"/>
                  <a:gd name="connsiteX152" fmla="*/ 652528 w 798144"/>
                  <a:gd name="connsiteY152" fmla="*/ 108517 h 460864"/>
                  <a:gd name="connsiteX153" fmla="*/ 650196 w 798144"/>
                  <a:gd name="connsiteY153" fmla="*/ 111266 h 460864"/>
                  <a:gd name="connsiteX154" fmla="*/ 640312 w 798144"/>
                  <a:gd name="connsiteY154" fmla="*/ 111022 h 460864"/>
                  <a:gd name="connsiteX155" fmla="*/ 631855 w 798144"/>
                  <a:gd name="connsiteY155" fmla="*/ 103888 h 460864"/>
                  <a:gd name="connsiteX156" fmla="*/ 640033 w 798144"/>
                  <a:gd name="connsiteY156" fmla="*/ 94178 h 460864"/>
                  <a:gd name="connsiteX157" fmla="*/ 634500 w 798144"/>
                  <a:gd name="connsiteY157" fmla="*/ 89479 h 460864"/>
                  <a:gd name="connsiteX158" fmla="*/ 609302 w 798144"/>
                  <a:gd name="connsiteY158" fmla="*/ 119306 h 460864"/>
                  <a:gd name="connsiteX159" fmla="*/ 598757 w 798144"/>
                  <a:gd name="connsiteY159" fmla="*/ 61323 h 460864"/>
                  <a:gd name="connsiteX160" fmla="*/ 629941 w 798144"/>
                  <a:gd name="connsiteY160" fmla="*/ 81822 h 460864"/>
                  <a:gd name="connsiteX161" fmla="*/ 633595 w 798144"/>
                  <a:gd name="connsiteY161" fmla="*/ 76254 h 460864"/>
                  <a:gd name="connsiteX162" fmla="*/ 602411 w 798144"/>
                  <a:gd name="connsiteY162" fmla="*/ 55755 h 460864"/>
                  <a:gd name="connsiteX163" fmla="*/ 598757 w 798144"/>
                  <a:gd name="connsiteY163" fmla="*/ 61323 h 460864"/>
                  <a:gd name="connsiteX164" fmla="*/ 588037 w 798144"/>
                  <a:gd name="connsiteY164" fmla="*/ 104967 h 460864"/>
                  <a:gd name="connsiteX165" fmla="*/ 594093 w 798144"/>
                  <a:gd name="connsiteY165" fmla="*/ 108969 h 460864"/>
                  <a:gd name="connsiteX166" fmla="*/ 615567 w 798144"/>
                  <a:gd name="connsiteY166" fmla="*/ 76393 h 460864"/>
                  <a:gd name="connsiteX167" fmla="*/ 609511 w 798144"/>
                  <a:gd name="connsiteY167" fmla="*/ 72391 h 460864"/>
                  <a:gd name="connsiteX168" fmla="*/ 588072 w 798144"/>
                  <a:gd name="connsiteY168" fmla="*/ 104967 h 460864"/>
                  <a:gd name="connsiteX169" fmla="*/ 535798 w 798144"/>
                  <a:gd name="connsiteY169" fmla="*/ 76567 h 460864"/>
                  <a:gd name="connsiteX170" fmla="*/ 542062 w 798144"/>
                  <a:gd name="connsiteY170" fmla="*/ 79699 h 460864"/>
                  <a:gd name="connsiteX171" fmla="*/ 556401 w 798144"/>
                  <a:gd name="connsiteY171" fmla="*/ 50778 h 460864"/>
                  <a:gd name="connsiteX172" fmla="*/ 559012 w 798144"/>
                  <a:gd name="connsiteY172" fmla="*/ 44096 h 460864"/>
                  <a:gd name="connsiteX173" fmla="*/ 559603 w 798144"/>
                  <a:gd name="connsiteY173" fmla="*/ 44409 h 460864"/>
                  <a:gd name="connsiteX174" fmla="*/ 560160 w 798144"/>
                  <a:gd name="connsiteY174" fmla="*/ 52831 h 460864"/>
                  <a:gd name="connsiteX175" fmla="*/ 566355 w 798144"/>
                  <a:gd name="connsiteY175" fmla="*/ 91741 h 460864"/>
                  <a:gd name="connsiteX176" fmla="*/ 572620 w 798144"/>
                  <a:gd name="connsiteY176" fmla="*/ 94839 h 460864"/>
                  <a:gd name="connsiteX177" fmla="*/ 594441 w 798144"/>
                  <a:gd name="connsiteY177" fmla="*/ 50952 h 460864"/>
                  <a:gd name="connsiteX178" fmla="*/ 588177 w 798144"/>
                  <a:gd name="connsiteY178" fmla="*/ 47854 h 460864"/>
                  <a:gd name="connsiteX179" fmla="*/ 573699 w 798144"/>
                  <a:gd name="connsiteY179" fmla="*/ 77020 h 460864"/>
                  <a:gd name="connsiteX180" fmla="*/ 571367 w 798144"/>
                  <a:gd name="connsiteY180" fmla="*/ 83006 h 460864"/>
                  <a:gd name="connsiteX181" fmla="*/ 570775 w 798144"/>
                  <a:gd name="connsiteY181" fmla="*/ 82727 h 460864"/>
                  <a:gd name="connsiteX182" fmla="*/ 570114 w 798144"/>
                  <a:gd name="connsiteY182" fmla="*/ 74653 h 460864"/>
                  <a:gd name="connsiteX183" fmla="*/ 563849 w 798144"/>
                  <a:gd name="connsiteY183" fmla="*/ 35778 h 460864"/>
                  <a:gd name="connsiteX184" fmla="*/ 557585 w 798144"/>
                  <a:gd name="connsiteY184" fmla="*/ 32680 h 460864"/>
                  <a:gd name="connsiteX185" fmla="*/ 535763 w 798144"/>
                  <a:gd name="connsiteY185" fmla="*/ 76567 h 460864"/>
                  <a:gd name="connsiteX186" fmla="*/ 511087 w 798144"/>
                  <a:gd name="connsiteY186" fmla="*/ 61080 h 460864"/>
                  <a:gd name="connsiteX187" fmla="*/ 502039 w 798144"/>
                  <a:gd name="connsiteY187" fmla="*/ 44339 h 460864"/>
                  <a:gd name="connsiteX188" fmla="*/ 505136 w 798144"/>
                  <a:gd name="connsiteY188" fmla="*/ 34768 h 460864"/>
                  <a:gd name="connsiteX189" fmla="*/ 522329 w 798144"/>
                  <a:gd name="connsiteY189" fmla="*/ 26520 h 460864"/>
                  <a:gd name="connsiteX190" fmla="*/ 523686 w 798144"/>
                  <a:gd name="connsiteY190" fmla="*/ 26973 h 460864"/>
                  <a:gd name="connsiteX191" fmla="*/ 532735 w 798144"/>
                  <a:gd name="connsiteY191" fmla="*/ 43748 h 460864"/>
                  <a:gd name="connsiteX192" fmla="*/ 529638 w 798144"/>
                  <a:gd name="connsiteY192" fmla="*/ 53319 h 460864"/>
                  <a:gd name="connsiteX193" fmla="*/ 512480 w 798144"/>
                  <a:gd name="connsiteY193" fmla="*/ 61567 h 460864"/>
                  <a:gd name="connsiteX194" fmla="*/ 511122 w 798144"/>
                  <a:gd name="connsiteY194" fmla="*/ 61115 h 460864"/>
                  <a:gd name="connsiteX195" fmla="*/ 508860 w 798144"/>
                  <a:gd name="connsiteY195" fmla="*/ 67692 h 460864"/>
                  <a:gd name="connsiteX196" fmla="*/ 510357 w 798144"/>
                  <a:gd name="connsiteY196" fmla="*/ 68180 h 460864"/>
                  <a:gd name="connsiteX197" fmla="*/ 536459 w 798144"/>
                  <a:gd name="connsiteY197" fmla="*/ 55894 h 460864"/>
                  <a:gd name="connsiteX198" fmla="*/ 539800 w 798144"/>
                  <a:gd name="connsiteY198" fmla="*/ 45557 h 460864"/>
                  <a:gd name="connsiteX199" fmla="*/ 525879 w 798144"/>
                  <a:gd name="connsiteY199" fmla="*/ 20290 h 460864"/>
                  <a:gd name="connsiteX200" fmla="*/ 524382 w 798144"/>
                  <a:gd name="connsiteY200" fmla="*/ 19803 h 460864"/>
                  <a:gd name="connsiteX201" fmla="*/ 498280 w 798144"/>
                  <a:gd name="connsiteY201" fmla="*/ 32089 h 460864"/>
                  <a:gd name="connsiteX202" fmla="*/ 494904 w 798144"/>
                  <a:gd name="connsiteY202" fmla="*/ 42425 h 460864"/>
                  <a:gd name="connsiteX203" fmla="*/ 508825 w 798144"/>
                  <a:gd name="connsiteY203" fmla="*/ 67692 h 460864"/>
                  <a:gd name="connsiteX204" fmla="*/ 463233 w 798144"/>
                  <a:gd name="connsiteY204" fmla="*/ 55894 h 460864"/>
                  <a:gd name="connsiteX205" fmla="*/ 464764 w 798144"/>
                  <a:gd name="connsiteY205" fmla="*/ 56207 h 460864"/>
                  <a:gd name="connsiteX206" fmla="*/ 487491 w 798144"/>
                  <a:gd name="connsiteY206" fmla="*/ 42460 h 460864"/>
                  <a:gd name="connsiteX207" fmla="*/ 480287 w 798144"/>
                  <a:gd name="connsiteY207" fmla="*/ 41103 h 460864"/>
                  <a:gd name="connsiteX208" fmla="*/ 466017 w 798144"/>
                  <a:gd name="connsiteY208" fmla="*/ 49351 h 460864"/>
                  <a:gd name="connsiteX209" fmla="*/ 464590 w 798144"/>
                  <a:gd name="connsiteY209" fmla="*/ 49073 h 460864"/>
                  <a:gd name="connsiteX210" fmla="*/ 453523 w 798144"/>
                  <a:gd name="connsiteY210" fmla="*/ 33585 h 460864"/>
                  <a:gd name="connsiteX211" fmla="*/ 455437 w 798144"/>
                  <a:gd name="connsiteY211" fmla="*/ 23701 h 460864"/>
                  <a:gd name="connsiteX212" fmla="*/ 471447 w 798144"/>
                  <a:gd name="connsiteY212" fmla="*/ 13364 h 460864"/>
                  <a:gd name="connsiteX213" fmla="*/ 472874 w 798144"/>
                  <a:gd name="connsiteY213" fmla="*/ 13643 h 460864"/>
                  <a:gd name="connsiteX214" fmla="*/ 483106 w 798144"/>
                  <a:gd name="connsiteY214" fmla="*/ 26590 h 460864"/>
                  <a:gd name="connsiteX215" fmla="*/ 490275 w 798144"/>
                  <a:gd name="connsiteY215" fmla="*/ 27982 h 460864"/>
                  <a:gd name="connsiteX216" fmla="*/ 474231 w 798144"/>
                  <a:gd name="connsiteY216" fmla="*/ 6821 h 460864"/>
                  <a:gd name="connsiteX217" fmla="*/ 472700 w 798144"/>
                  <a:gd name="connsiteY217" fmla="*/ 6508 h 460864"/>
                  <a:gd name="connsiteX218" fmla="*/ 448302 w 798144"/>
                  <a:gd name="connsiteY218" fmla="*/ 21926 h 460864"/>
                  <a:gd name="connsiteX219" fmla="*/ 446249 w 798144"/>
                  <a:gd name="connsiteY219" fmla="*/ 32576 h 460864"/>
                  <a:gd name="connsiteX220" fmla="*/ 463198 w 798144"/>
                  <a:gd name="connsiteY220" fmla="*/ 55894 h 460864"/>
                  <a:gd name="connsiteX221" fmla="*/ 383499 w 798144"/>
                  <a:gd name="connsiteY221" fmla="*/ 49073 h 460864"/>
                  <a:gd name="connsiteX222" fmla="*/ 390494 w 798144"/>
                  <a:gd name="connsiteY222" fmla="*/ 49177 h 460864"/>
                  <a:gd name="connsiteX223" fmla="*/ 390912 w 798144"/>
                  <a:gd name="connsiteY223" fmla="*/ 16880 h 460864"/>
                  <a:gd name="connsiteX224" fmla="*/ 390355 w 798144"/>
                  <a:gd name="connsiteY224" fmla="*/ 9745 h 460864"/>
                  <a:gd name="connsiteX225" fmla="*/ 391016 w 798144"/>
                  <a:gd name="connsiteY225" fmla="*/ 9745 h 460864"/>
                  <a:gd name="connsiteX226" fmla="*/ 395193 w 798144"/>
                  <a:gd name="connsiteY226" fmla="*/ 17123 h 460864"/>
                  <a:gd name="connsiteX227" fmla="*/ 417676 w 798144"/>
                  <a:gd name="connsiteY227" fmla="*/ 49490 h 460864"/>
                  <a:gd name="connsiteX228" fmla="*/ 424671 w 798144"/>
                  <a:gd name="connsiteY228" fmla="*/ 49595 h 460864"/>
                  <a:gd name="connsiteX229" fmla="*/ 425298 w 798144"/>
                  <a:gd name="connsiteY229" fmla="*/ 592 h 460864"/>
                  <a:gd name="connsiteX230" fmla="*/ 418302 w 798144"/>
                  <a:gd name="connsiteY230" fmla="*/ 487 h 460864"/>
                  <a:gd name="connsiteX231" fmla="*/ 417884 w 798144"/>
                  <a:gd name="connsiteY231" fmla="*/ 33028 h 460864"/>
                  <a:gd name="connsiteX232" fmla="*/ 418407 w 798144"/>
                  <a:gd name="connsiteY232" fmla="*/ 39432 h 460864"/>
                  <a:gd name="connsiteX233" fmla="*/ 417745 w 798144"/>
                  <a:gd name="connsiteY233" fmla="*/ 39432 h 460864"/>
                  <a:gd name="connsiteX234" fmla="*/ 413673 w 798144"/>
                  <a:gd name="connsiteY234" fmla="*/ 32437 h 460864"/>
                  <a:gd name="connsiteX235" fmla="*/ 391190 w 798144"/>
                  <a:gd name="connsiteY235" fmla="*/ 104 h 460864"/>
                  <a:gd name="connsiteX236" fmla="*/ 384195 w 798144"/>
                  <a:gd name="connsiteY236" fmla="*/ 0 h 460864"/>
                  <a:gd name="connsiteX237" fmla="*/ 383568 w 798144"/>
                  <a:gd name="connsiteY237" fmla="*/ 49038 h 460864"/>
                  <a:gd name="connsiteX238" fmla="*/ 354160 w 798144"/>
                  <a:gd name="connsiteY238" fmla="*/ 45697 h 460864"/>
                  <a:gd name="connsiteX239" fmla="*/ 338951 w 798144"/>
                  <a:gd name="connsiteY239" fmla="*/ 34212 h 460864"/>
                  <a:gd name="connsiteX240" fmla="*/ 337802 w 798144"/>
                  <a:gd name="connsiteY240" fmla="*/ 24223 h 460864"/>
                  <a:gd name="connsiteX241" fmla="*/ 350018 w 798144"/>
                  <a:gd name="connsiteY241" fmla="*/ 9606 h 460864"/>
                  <a:gd name="connsiteX242" fmla="*/ 351445 w 798144"/>
                  <a:gd name="connsiteY242" fmla="*/ 9466 h 460864"/>
                  <a:gd name="connsiteX243" fmla="*/ 366654 w 798144"/>
                  <a:gd name="connsiteY243" fmla="*/ 20952 h 460864"/>
                  <a:gd name="connsiteX244" fmla="*/ 367803 w 798144"/>
                  <a:gd name="connsiteY244" fmla="*/ 30940 h 460864"/>
                  <a:gd name="connsiteX245" fmla="*/ 355552 w 798144"/>
                  <a:gd name="connsiteY245" fmla="*/ 45557 h 460864"/>
                  <a:gd name="connsiteX246" fmla="*/ 354125 w 798144"/>
                  <a:gd name="connsiteY246" fmla="*/ 45731 h 460864"/>
                  <a:gd name="connsiteX247" fmla="*/ 354856 w 798144"/>
                  <a:gd name="connsiteY247" fmla="*/ 52657 h 460864"/>
                  <a:gd name="connsiteX248" fmla="*/ 356422 w 798144"/>
                  <a:gd name="connsiteY248" fmla="*/ 52483 h 460864"/>
                  <a:gd name="connsiteX249" fmla="*/ 375076 w 798144"/>
                  <a:gd name="connsiteY249" fmla="*/ 30488 h 460864"/>
                  <a:gd name="connsiteX250" fmla="*/ 373824 w 798144"/>
                  <a:gd name="connsiteY250" fmla="*/ 19699 h 460864"/>
                  <a:gd name="connsiteX251" fmla="*/ 350679 w 798144"/>
                  <a:gd name="connsiteY251" fmla="*/ 2506 h 460864"/>
                  <a:gd name="connsiteX252" fmla="*/ 349113 w 798144"/>
                  <a:gd name="connsiteY252" fmla="*/ 2680 h 460864"/>
                  <a:gd name="connsiteX253" fmla="*/ 330459 w 798144"/>
                  <a:gd name="connsiteY253" fmla="*/ 24676 h 460864"/>
                  <a:gd name="connsiteX254" fmla="*/ 331712 w 798144"/>
                  <a:gd name="connsiteY254" fmla="*/ 35465 h 460864"/>
                  <a:gd name="connsiteX255" fmla="*/ 354821 w 798144"/>
                  <a:gd name="connsiteY255" fmla="*/ 52692 h 460864"/>
                  <a:gd name="connsiteX256" fmla="*/ 320261 w 798144"/>
                  <a:gd name="connsiteY256" fmla="*/ 58087 h 460864"/>
                  <a:gd name="connsiteX257" fmla="*/ 327326 w 798144"/>
                  <a:gd name="connsiteY257" fmla="*/ 56555 h 460864"/>
                  <a:gd name="connsiteX258" fmla="*/ 316886 w 798144"/>
                  <a:gd name="connsiteY258" fmla="*/ 8666 h 460864"/>
                  <a:gd name="connsiteX259" fmla="*/ 309820 w 798144"/>
                  <a:gd name="connsiteY259" fmla="*/ 10197 h 460864"/>
                  <a:gd name="connsiteX260" fmla="*/ 320261 w 798144"/>
                  <a:gd name="connsiteY260" fmla="*/ 58087 h 460864"/>
                  <a:gd name="connsiteX261" fmla="*/ 267987 w 798144"/>
                  <a:gd name="connsiteY261" fmla="*/ 28747 h 460864"/>
                  <a:gd name="connsiteX262" fmla="*/ 303730 w 798144"/>
                  <a:gd name="connsiteY262" fmla="*/ 18098 h 460864"/>
                  <a:gd name="connsiteX263" fmla="*/ 301816 w 798144"/>
                  <a:gd name="connsiteY263" fmla="*/ 11729 h 460864"/>
                  <a:gd name="connsiteX264" fmla="*/ 266073 w 798144"/>
                  <a:gd name="connsiteY264" fmla="*/ 22344 h 460864"/>
                  <a:gd name="connsiteX265" fmla="*/ 267987 w 798144"/>
                  <a:gd name="connsiteY265" fmla="*/ 28747 h 460864"/>
                  <a:gd name="connsiteX266" fmla="*/ 294472 w 798144"/>
                  <a:gd name="connsiteY266" fmla="*/ 65047 h 460864"/>
                  <a:gd name="connsiteX267" fmla="*/ 301433 w 798144"/>
                  <a:gd name="connsiteY267" fmla="*/ 62994 h 460864"/>
                  <a:gd name="connsiteX268" fmla="*/ 290296 w 798144"/>
                  <a:gd name="connsiteY268" fmla="*/ 25580 h 460864"/>
                  <a:gd name="connsiteX269" fmla="*/ 283335 w 798144"/>
                  <a:gd name="connsiteY269" fmla="*/ 27669 h 460864"/>
                  <a:gd name="connsiteX270" fmla="*/ 294472 w 798144"/>
                  <a:gd name="connsiteY270" fmla="*/ 65047 h 460864"/>
                  <a:gd name="connsiteX271" fmla="*/ 242789 w 798144"/>
                  <a:gd name="connsiteY271" fmla="*/ 85372 h 460864"/>
                  <a:gd name="connsiteX272" fmla="*/ 249750 w 798144"/>
                  <a:gd name="connsiteY272" fmla="*/ 82345 h 460864"/>
                  <a:gd name="connsiteX273" fmla="*/ 249124 w 798144"/>
                  <a:gd name="connsiteY273" fmla="*/ 69328 h 460864"/>
                  <a:gd name="connsiteX274" fmla="*/ 267778 w 798144"/>
                  <a:gd name="connsiteY274" fmla="*/ 61184 h 460864"/>
                  <a:gd name="connsiteX275" fmla="*/ 276827 w 798144"/>
                  <a:gd name="connsiteY275" fmla="*/ 70511 h 460864"/>
                  <a:gd name="connsiteX276" fmla="*/ 284240 w 798144"/>
                  <a:gd name="connsiteY276" fmla="*/ 67240 h 460864"/>
                  <a:gd name="connsiteX277" fmla="*/ 246548 w 798144"/>
                  <a:gd name="connsiteY277" fmla="*/ 30244 h 460864"/>
                  <a:gd name="connsiteX278" fmla="*/ 241189 w 798144"/>
                  <a:gd name="connsiteY278" fmla="*/ 32576 h 460864"/>
                  <a:gd name="connsiteX279" fmla="*/ 242755 w 798144"/>
                  <a:gd name="connsiteY279" fmla="*/ 85407 h 460864"/>
                  <a:gd name="connsiteX280" fmla="*/ 248288 w 798144"/>
                  <a:gd name="connsiteY280" fmla="*/ 51404 h 460864"/>
                  <a:gd name="connsiteX281" fmla="*/ 247035 w 798144"/>
                  <a:gd name="connsiteY281" fmla="*/ 40059 h 460864"/>
                  <a:gd name="connsiteX282" fmla="*/ 247627 w 798144"/>
                  <a:gd name="connsiteY282" fmla="*/ 39780 h 460864"/>
                  <a:gd name="connsiteX283" fmla="*/ 255597 w 798144"/>
                  <a:gd name="connsiteY283" fmla="*/ 48690 h 460864"/>
                  <a:gd name="connsiteX284" fmla="*/ 262801 w 798144"/>
                  <a:gd name="connsiteY284" fmla="*/ 56033 h 460864"/>
                  <a:gd name="connsiteX285" fmla="*/ 248810 w 798144"/>
                  <a:gd name="connsiteY285" fmla="*/ 62159 h 460864"/>
                  <a:gd name="connsiteX286" fmla="*/ 248323 w 798144"/>
                  <a:gd name="connsiteY286" fmla="*/ 51404 h 460864"/>
                  <a:gd name="connsiteX287" fmla="*/ 204784 w 798144"/>
                  <a:gd name="connsiteY287" fmla="*/ 107298 h 460864"/>
                  <a:gd name="connsiteX288" fmla="*/ 210805 w 798144"/>
                  <a:gd name="connsiteY288" fmla="*/ 103749 h 460864"/>
                  <a:gd name="connsiteX289" fmla="*/ 194378 w 798144"/>
                  <a:gd name="connsiteY289" fmla="*/ 75976 h 460864"/>
                  <a:gd name="connsiteX290" fmla="*/ 190202 w 798144"/>
                  <a:gd name="connsiteY290" fmla="*/ 70163 h 460864"/>
                  <a:gd name="connsiteX291" fmla="*/ 190759 w 798144"/>
                  <a:gd name="connsiteY291" fmla="*/ 69850 h 460864"/>
                  <a:gd name="connsiteX292" fmla="*/ 198137 w 798144"/>
                  <a:gd name="connsiteY292" fmla="*/ 73992 h 460864"/>
                  <a:gd name="connsiteX293" fmla="*/ 234158 w 798144"/>
                  <a:gd name="connsiteY293" fmla="*/ 89966 h 460864"/>
                  <a:gd name="connsiteX294" fmla="*/ 240179 w 798144"/>
                  <a:gd name="connsiteY294" fmla="*/ 86416 h 460864"/>
                  <a:gd name="connsiteX295" fmla="*/ 215225 w 798144"/>
                  <a:gd name="connsiteY295" fmla="*/ 44235 h 460864"/>
                  <a:gd name="connsiteX296" fmla="*/ 209204 w 798144"/>
                  <a:gd name="connsiteY296" fmla="*/ 47785 h 460864"/>
                  <a:gd name="connsiteX297" fmla="*/ 225771 w 798144"/>
                  <a:gd name="connsiteY297" fmla="*/ 75801 h 460864"/>
                  <a:gd name="connsiteX298" fmla="*/ 229529 w 798144"/>
                  <a:gd name="connsiteY298" fmla="*/ 81022 h 460864"/>
                  <a:gd name="connsiteX299" fmla="*/ 228973 w 798144"/>
                  <a:gd name="connsiteY299" fmla="*/ 81370 h 460864"/>
                  <a:gd name="connsiteX300" fmla="*/ 221838 w 798144"/>
                  <a:gd name="connsiteY300" fmla="*/ 77542 h 460864"/>
                  <a:gd name="connsiteX301" fmla="*/ 185851 w 798144"/>
                  <a:gd name="connsiteY301" fmla="*/ 61637 h 460864"/>
                  <a:gd name="connsiteX302" fmla="*/ 179830 w 798144"/>
                  <a:gd name="connsiteY302" fmla="*/ 65186 h 460864"/>
                  <a:gd name="connsiteX303" fmla="*/ 204784 w 798144"/>
                  <a:gd name="connsiteY303" fmla="*/ 107368 h 460864"/>
                  <a:gd name="connsiteX304" fmla="*/ 192394 w 798144"/>
                  <a:gd name="connsiteY304" fmla="*/ 116591 h 460864"/>
                  <a:gd name="connsiteX305" fmla="*/ 198241 w 798144"/>
                  <a:gd name="connsiteY305" fmla="*/ 112310 h 460864"/>
                  <a:gd name="connsiteX306" fmla="*/ 169355 w 798144"/>
                  <a:gd name="connsiteY306" fmla="*/ 72704 h 460864"/>
                  <a:gd name="connsiteX307" fmla="*/ 163508 w 798144"/>
                  <a:gd name="connsiteY307" fmla="*/ 76985 h 460864"/>
                  <a:gd name="connsiteX308" fmla="*/ 192394 w 798144"/>
                  <a:gd name="connsiteY308" fmla="*/ 116591 h 460864"/>
                  <a:gd name="connsiteX309" fmla="*/ 180039 w 798144"/>
                  <a:gd name="connsiteY309" fmla="*/ 125501 h 460864"/>
                  <a:gd name="connsiteX310" fmla="*/ 185295 w 798144"/>
                  <a:gd name="connsiteY310" fmla="*/ 120872 h 460864"/>
                  <a:gd name="connsiteX311" fmla="*/ 152754 w 798144"/>
                  <a:gd name="connsiteY311" fmla="*/ 84224 h 460864"/>
                  <a:gd name="connsiteX312" fmla="*/ 147533 w 798144"/>
                  <a:gd name="connsiteY312" fmla="*/ 88853 h 460864"/>
                  <a:gd name="connsiteX313" fmla="*/ 157139 w 798144"/>
                  <a:gd name="connsiteY313" fmla="*/ 122438 h 460864"/>
                  <a:gd name="connsiteX314" fmla="*/ 160410 w 798144"/>
                  <a:gd name="connsiteY314" fmla="*/ 132044 h 460864"/>
                  <a:gd name="connsiteX315" fmla="*/ 159923 w 798144"/>
                  <a:gd name="connsiteY315" fmla="*/ 132461 h 460864"/>
                  <a:gd name="connsiteX316" fmla="*/ 150770 w 798144"/>
                  <a:gd name="connsiteY316" fmla="*/ 127658 h 460864"/>
                  <a:gd name="connsiteX317" fmla="*/ 118751 w 798144"/>
                  <a:gd name="connsiteY317" fmla="*/ 114398 h 460864"/>
                  <a:gd name="connsiteX318" fmla="*/ 113495 w 798144"/>
                  <a:gd name="connsiteY318" fmla="*/ 119027 h 460864"/>
                  <a:gd name="connsiteX319" fmla="*/ 146036 w 798144"/>
                  <a:gd name="connsiteY319" fmla="*/ 155675 h 460864"/>
                  <a:gd name="connsiteX320" fmla="*/ 151257 w 798144"/>
                  <a:gd name="connsiteY320" fmla="*/ 151046 h 460864"/>
                  <a:gd name="connsiteX321" fmla="*/ 133786 w 798144"/>
                  <a:gd name="connsiteY321" fmla="*/ 131347 h 460864"/>
                  <a:gd name="connsiteX322" fmla="*/ 125816 w 798144"/>
                  <a:gd name="connsiteY322" fmla="*/ 123378 h 460864"/>
                  <a:gd name="connsiteX323" fmla="*/ 126303 w 798144"/>
                  <a:gd name="connsiteY323" fmla="*/ 122925 h 460864"/>
                  <a:gd name="connsiteX324" fmla="*/ 136222 w 798144"/>
                  <a:gd name="connsiteY324" fmla="*/ 128668 h 460864"/>
                  <a:gd name="connsiteX325" fmla="*/ 163612 w 798144"/>
                  <a:gd name="connsiteY325" fmla="*/ 140118 h 460864"/>
                  <a:gd name="connsiteX326" fmla="*/ 167754 w 798144"/>
                  <a:gd name="connsiteY326" fmla="*/ 136394 h 460864"/>
                  <a:gd name="connsiteX327" fmla="*/ 159714 w 798144"/>
                  <a:gd name="connsiteY327" fmla="*/ 108934 h 460864"/>
                  <a:gd name="connsiteX328" fmla="*/ 155538 w 798144"/>
                  <a:gd name="connsiteY328" fmla="*/ 97449 h 460864"/>
                  <a:gd name="connsiteX329" fmla="*/ 156025 w 798144"/>
                  <a:gd name="connsiteY329" fmla="*/ 96997 h 460864"/>
                  <a:gd name="connsiteX330" fmla="*/ 163229 w 798144"/>
                  <a:gd name="connsiteY330" fmla="*/ 106498 h 460864"/>
                  <a:gd name="connsiteX331" fmla="*/ 180039 w 798144"/>
                  <a:gd name="connsiteY331" fmla="*/ 125466 h 460864"/>
                  <a:gd name="connsiteX332" fmla="*/ 115514 w 798144"/>
                  <a:gd name="connsiteY332" fmla="*/ 192323 h 460864"/>
                  <a:gd name="connsiteX333" fmla="*/ 120421 w 798144"/>
                  <a:gd name="connsiteY333" fmla="*/ 186545 h 460864"/>
                  <a:gd name="connsiteX334" fmla="*/ 114122 w 798144"/>
                  <a:gd name="connsiteY334" fmla="*/ 175130 h 460864"/>
                  <a:gd name="connsiteX335" fmla="*/ 127278 w 798144"/>
                  <a:gd name="connsiteY335" fmla="*/ 159573 h 460864"/>
                  <a:gd name="connsiteX336" fmla="*/ 139528 w 798144"/>
                  <a:gd name="connsiteY336" fmla="*/ 163923 h 460864"/>
                  <a:gd name="connsiteX337" fmla="*/ 144749 w 798144"/>
                  <a:gd name="connsiteY337" fmla="*/ 157763 h 460864"/>
                  <a:gd name="connsiteX338" fmla="*/ 94597 w 798144"/>
                  <a:gd name="connsiteY338" fmla="*/ 141162 h 460864"/>
                  <a:gd name="connsiteX339" fmla="*/ 90839 w 798144"/>
                  <a:gd name="connsiteY339" fmla="*/ 145617 h 460864"/>
                  <a:gd name="connsiteX340" fmla="*/ 115514 w 798144"/>
                  <a:gd name="connsiteY340" fmla="*/ 192323 h 460864"/>
                  <a:gd name="connsiteX341" fmla="*/ 105421 w 798144"/>
                  <a:gd name="connsiteY341" fmla="*/ 159434 h 460864"/>
                  <a:gd name="connsiteX342" fmla="*/ 99296 w 798144"/>
                  <a:gd name="connsiteY342" fmla="*/ 149793 h 460864"/>
                  <a:gd name="connsiteX343" fmla="*/ 99713 w 798144"/>
                  <a:gd name="connsiteY343" fmla="*/ 149306 h 460864"/>
                  <a:gd name="connsiteX344" fmla="*/ 110781 w 798144"/>
                  <a:gd name="connsiteY344" fmla="*/ 153796 h 460864"/>
                  <a:gd name="connsiteX345" fmla="*/ 120491 w 798144"/>
                  <a:gd name="connsiteY345" fmla="*/ 157206 h 460864"/>
                  <a:gd name="connsiteX346" fmla="*/ 110607 w 798144"/>
                  <a:gd name="connsiteY346" fmla="*/ 168865 h 460864"/>
                  <a:gd name="connsiteX347" fmla="*/ 105386 w 798144"/>
                  <a:gd name="connsiteY347" fmla="*/ 159434 h 460864"/>
                  <a:gd name="connsiteX348" fmla="*/ 62544 w 798144"/>
                  <a:gd name="connsiteY348" fmla="*/ 196604 h 460864"/>
                  <a:gd name="connsiteX349" fmla="*/ 83043 w 798144"/>
                  <a:gd name="connsiteY349" fmla="*/ 165455 h 460864"/>
                  <a:gd name="connsiteX350" fmla="*/ 77474 w 798144"/>
                  <a:gd name="connsiteY350" fmla="*/ 161766 h 460864"/>
                  <a:gd name="connsiteX351" fmla="*/ 56975 w 798144"/>
                  <a:gd name="connsiteY351" fmla="*/ 192949 h 460864"/>
                  <a:gd name="connsiteX352" fmla="*/ 62544 w 798144"/>
                  <a:gd name="connsiteY352" fmla="*/ 196604 h 460864"/>
                  <a:gd name="connsiteX353" fmla="*/ 106187 w 798144"/>
                  <a:gd name="connsiteY353" fmla="*/ 207323 h 460864"/>
                  <a:gd name="connsiteX354" fmla="*/ 110189 w 798144"/>
                  <a:gd name="connsiteY354" fmla="*/ 201267 h 460864"/>
                  <a:gd name="connsiteX355" fmla="*/ 77613 w 798144"/>
                  <a:gd name="connsiteY355" fmla="*/ 179828 h 460864"/>
                  <a:gd name="connsiteX356" fmla="*/ 73611 w 798144"/>
                  <a:gd name="connsiteY356" fmla="*/ 185884 h 460864"/>
                  <a:gd name="connsiteX357" fmla="*/ 106187 w 798144"/>
                  <a:gd name="connsiteY357" fmla="*/ 207358 h 460864"/>
                  <a:gd name="connsiteX358" fmla="*/ 77544 w 798144"/>
                  <a:gd name="connsiteY358" fmla="*/ 259423 h 460864"/>
                  <a:gd name="connsiteX359" fmla="*/ 80641 w 798144"/>
                  <a:gd name="connsiteY359" fmla="*/ 253159 h 460864"/>
                  <a:gd name="connsiteX360" fmla="*/ 51720 w 798144"/>
                  <a:gd name="connsiteY360" fmla="*/ 238785 h 460864"/>
                  <a:gd name="connsiteX361" fmla="*/ 45038 w 798144"/>
                  <a:gd name="connsiteY361" fmla="*/ 236210 h 460864"/>
                  <a:gd name="connsiteX362" fmla="*/ 45316 w 798144"/>
                  <a:gd name="connsiteY362" fmla="*/ 235618 h 460864"/>
                  <a:gd name="connsiteX363" fmla="*/ 53773 w 798144"/>
                  <a:gd name="connsiteY363" fmla="*/ 235061 h 460864"/>
                  <a:gd name="connsiteX364" fmla="*/ 92683 w 798144"/>
                  <a:gd name="connsiteY364" fmla="*/ 228831 h 460864"/>
                  <a:gd name="connsiteX365" fmla="*/ 95781 w 798144"/>
                  <a:gd name="connsiteY365" fmla="*/ 222567 h 460864"/>
                  <a:gd name="connsiteX366" fmla="*/ 51894 w 798144"/>
                  <a:gd name="connsiteY366" fmla="*/ 200745 h 460864"/>
                  <a:gd name="connsiteX367" fmla="*/ 48796 w 798144"/>
                  <a:gd name="connsiteY367" fmla="*/ 207010 h 460864"/>
                  <a:gd name="connsiteX368" fmla="*/ 77927 w 798144"/>
                  <a:gd name="connsiteY368" fmla="*/ 221488 h 460864"/>
                  <a:gd name="connsiteX369" fmla="*/ 83913 w 798144"/>
                  <a:gd name="connsiteY369" fmla="*/ 223820 h 460864"/>
                  <a:gd name="connsiteX370" fmla="*/ 83634 w 798144"/>
                  <a:gd name="connsiteY370" fmla="*/ 224411 h 460864"/>
                  <a:gd name="connsiteX371" fmla="*/ 75560 w 798144"/>
                  <a:gd name="connsiteY371" fmla="*/ 225073 h 460864"/>
                  <a:gd name="connsiteX372" fmla="*/ 36685 w 798144"/>
                  <a:gd name="connsiteY372" fmla="*/ 231302 h 460864"/>
                  <a:gd name="connsiteX373" fmla="*/ 33587 w 798144"/>
                  <a:gd name="connsiteY373" fmla="*/ 237567 h 460864"/>
                  <a:gd name="connsiteX374" fmla="*/ 77474 w 798144"/>
                  <a:gd name="connsiteY374" fmla="*/ 259389 h 460864"/>
                  <a:gd name="connsiteX375" fmla="*/ 61569 w 798144"/>
                  <a:gd name="connsiteY375" fmla="*/ 284412 h 460864"/>
                  <a:gd name="connsiteX376" fmla="*/ 44585 w 798144"/>
                  <a:gd name="connsiteY376" fmla="*/ 293043 h 460864"/>
                  <a:gd name="connsiteX377" fmla="*/ 35084 w 798144"/>
                  <a:gd name="connsiteY377" fmla="*/ 289702 h 460864"/>
                  <a:gd name="connsiteX378" fmla="*/ 27288 w 798144"/>
                  <a:gd name="connsiteY378" fmla="*/ 272301 h 460864"/>
                  <a:gd name="connsiteX379" fmla="*/ 27775 w 798144"/>
                  <a:gd name="connsiteY379" fmla="*/ 270943 h 460864"/>
                  <a:gd name="connsiteX380" fmla="*/ 44759 w 798144"/>
                  <a:gd name="connsiteY380" fmla="*/ 262312 h 460864"/>
                  <a:gd name="connsiteX381" fmla="*/ 54260 w 798144"/>
                  <a:gd name="connsiteY381" fmla="*/ 265653 h 460864"/>
                  <a:gd name="connsiteX382" fmla="*/ 62056 w 798144"/>
                  <a:gd name="connsiteY382" fmla="*/ 283020 h 460864"/>
                  <a:gd name="connsiteX383" fmla="*/ 61604 w 798144"/>
                  <a:gd name="connsiteY383" fmla="*/ 284377 h 460864"/>
                  <a:gd name="connsiteX384" fmla="*/ 68147 w 798144"/>
                  <a:gd name="connsiteY384" fmla="*/ 286779 h 460864"/>
                  <a:gd name="connsiteX385" fmla="*/ 68669 w 798144"/>
                  <a:gd name="connsiteY385" fmla="*/ 285317 h 460864"/>
                  <a:gd name="connsiteX386" fmla="*/ 57045 w 798144"/>
                  <a:gd name="connsiteY386" fmla="*/ 258901 h 460864"/>
                  <a:gd name="connsiteX387" fmla="*/ 46813 w 798144"/>
                  <a:gd name="connsiteY387" fmla="*/ 255317 h 460864"/>
                  <a:gd name="connsiteX388" fmla="*/ 21197 w 798144"/>
                  <a:gd name="connsiteY388" fmla="*/ 268612 h 460864"/>
                  <a:gd name="connsiteX389" fmla="*/ 20675 w 798144"/>
                  <a:gd name="connsiteY389" fmla="*/ 270073 h 460864"/>
                  <a:gd name="connsiteX390" fmla="*/ 32265 w 798144"/>
                  <a:gd name="connsiteY390" fmla="*/ 296454 h 460864"/>
                  <a:gd name="connsiteX391" fmla="*/ 42497 w 798144"/>
                  <a:gd name="connsiteY391" fmla="*/ 300074 h 460864"/>
                  <a:gd name="connsiteX392" fmla="*/ 68112 w 798144"/>
                  <a:gd name="connsiteY392" fmla="*/ 286779 h 460864"/>
                  <a:gd name="connsiteX393" fmla="*/ 56209 w 798144"/>
                  <a:gd name="connsiteY393" fmla="*/ 331779 h 460864"/>
                  <a:gd name="connsiteX394" fmla="*/ 56523 w 798144"/>
                  <a:gd name="connsiteY394" fmla="*/ 330248 h 460864"/>
                  <a:gd name="connsiteX395" fmla="*/ 42775 w 798144"/>
                  <a:gd name="connsiteY395" fmla="*/ 307522 h 460864"/>
                  <a:gd name="connsiteX396" fmla="*/ 41418 w 798144"/>
                  <a:gd name="connsiteY396" fmla="*/ 314691 h 460864"/>
                  <a:gd name="connsiteX397" fmla="*/ 49666 w 798144"/>
                  <a:gd name="connsiteY397" fmla="*/ 328995 h 460864"/>
                  <a:gd name="connsiteX398" fmla="*/ 49388 w 798144"/>
                  <a:gd name="connsiteY398" fmla="*/ 330387 h 460864"/>
                  <a:gd name="connsiteX399" fmla="*/ 33901 w 798144"/>
                  <a:gd name="connsiteY399" fmla="*/ 341490 h 460864"/>
                  <a:gd name="connsiteX400" fmla="*/ 24016 w 798144"/>
                  <a:gd name="connsiteY400" fmla="*/ 339575 h 460864"/>
                  <a:gd name="connsiteX401" fmla="*/ 13715 w 798144"/>
                  <a:gd name="connsiteY401" fmla="*/ 323566 h 460864"/>
                  <a:gd name="connsiteX402" fmla="*/ 13993 w 798144"/>
                  <a:gd name="connsiteY402" fmla="*/ 322139 h 460864"/>
                  <a:gd name="connsiteX403" fmla="*/ 26940 w 798144"/>
                  <a:gd name="connsiteY403" fmla="*/ 311907 h 460864"/>
                  <a:gd name="connsiteX404" fmla="*/ 28297 w 798144"/>
                  <a:gd name="connsiteY404" fmla="*/ 304737 h 460864"/>
                  <a:gd name="connsiteX405" fmla="*/ 7137 w 798144"/>
                  <a:gd name="connsiteY405" fmla="*/ 320782 h 460864"/>
                  <a:gd name="connsiteX406" fmla="*/ 6858 w 798144"/>
                  <a:gd name="connsiteY406" fmla="*/ 322313 h 460864"/>
                  <a:gd name="connsiteX407" fmla="*/ 22276 w 798144"/>
                  <a:gd name="connsiteY407" fmla="*/ 346710 h 460864"/>
                  <a:gd name="connsiteX408" fmla="*/ 32926 w 798144"/>
                  <a:gd name="connsiteY408" fmla="*/ 348729 h 460864"/>
                  <a:gd name="connsiteX409" fmla="*/ 56244 w 798144"/>
                  <a:gd name="connsiteY409" fmla="*/ 331779 h 460864"/>
                  <a:gd name="connsiteX410" fmla="*/ 43297 w 798144"/>
                  <a:gd name="connsiteY410" fmla="*/ 379321 h 460864"/>
                  <a:gd name="connsiteX411" fmla="*/ 29306 w 798144"/>
                  <a:gd name="connsiteY411" fmla="*/ 392267 h 460864"/>
                  <a:gd name="connsiteX412" fmla="*/ 19248 w 798144"/>
                  <a:gd name="connsiteY412" fmla="*/ 391641 h 460864"/>
                  <a:gd name="connsiteX413" fmla="*/ 6998 w 798144"/>
                  <a:gd name="connsiteY413" fmla="*/ 377058 h 460864"/>
                  <a:gd name="connsiteX414" fmla="*/ 7102 w 798144"/>
                  <a:gd name="connsiteY414" fmla="*/ 375632 h 460864"/>
                  <a:gd name="connsiteX415" fmla="*/ 21093 w 798144"/>
                  <a:gd name="connsiteY415" fmla="*/ 362685 h 460864"/>
                  <a:gd name="connsiteX416" fmla="*/ 31151 w 798144"/>
                  <a:gd name="connsiteY416" fmla="*/ 363311 h 460864"/>
                  <a:gd name="connsiteX417" fmla="*/ 43402 w 798144"/>
                  <a:gd name="connsiteY417" fmla="*/ 377894 h 460864"/>
                  <a:gd name="connsiteX418" fmla="*/ 43297 w 798144"/>
                  <a:gd name="connsiteY418" fmla="*/ 379321 h 460864"/>
                  <a:gd name="connsiteX419" fmla="*/ 50293 w 798144"/>
                  <a:gd name="connsiteY419" fmla="*/ 379843 h 460864"/>
                  <a:gd name="connsiteX420" fmla="*/ 50397 w 798144"/>
                  <a:gd name="connsiteY420" fmla="*/ 378277 h 460864"/>
                  <a:gd name="connsiteX421" fmla="*/ 32056 w 798144"/>
                  <a:gd name="connsiteY421" fmla="*/ 356037 h 460864"/>
                  <a:gd name="connsiteX422" fmla="*/ 21197 w 798144"/>
                  <a:gd name="connsiteY422" fmla="*/ 355341 h 460864"/>
                  <a:gd name="connsiteX423" fmla="*/ 176 w 798144"/>
                  <a:gd name="connsiteY423" fmla="*/ 375109 h 460864"/>
                  <a:gd name="connsiteX424" fmla="*/ 72 w 798144"/>
                  <a:gd name="connsiteY424" fmla="*/ 376676 h 460864"/>
                  <a:gd name="connsiteX425" fmla="*/ 18413 w 798144"/>
                  <a:gd name="connsiteY425" fmla="*/ 398915 h 460864"/>
                  <a:gd name="connsiteX426" fmla="*/ 29237 w 798144"/>
                  <a:gd name="connsiteY426" fmla="*/ 399611 h 460864"/>
                  <a:gd name="connsiteX427" fmla="*/ 50258 w 798144"/>
                  <a:gd name="connsiteY427" fmla="*/ 379843 h 460864"/>
                  <a:gd name="connsiteX428" fmla="*/ 49492 w 798144"/>
                  <a:gd name="connsiteY428" fmla="*/ 414855 h 460864"/>
                  <a:gd name="connsiteX429" fmla="*/ 49214 w 798144"/>
                  <a:gd name="connsiteY429" fmla="*/ 407616 h 460864"/>
                  <a:gd name="connsiteX430" fmla="*/ 246 w 798144"/>
                  <a:gd name="connsiteY430" fmla="*/ 409495 h 460864"/>
                  <a:gd name="connsiteX431" fmla="*/ 524 w 798144"/>
                  <a:gd name="connsiteY431" fmla="*/ 416734 h 460864"/>
                  <a:gd name="connsiteX432" fmla="*/ 49492 w 798144"/>
                  <a:gd name="connsiteY432" fmla="*/ 414890 h 460864"/>
                  <a:gd name="connsiteX433" fmla="*/ 53286 w 798144"/>
                  <a:gd name="connsiteY433" fmla="*/ 455296 h 460864"/>
                  <a:gd name="connsiteX434" fmla="*/ 51198 w 798144"/>
                  <a:gd name="connsiteY434" fmla="*/ 437164 h 460864"/>
                  <a:gd name="connsiteX435" fmla="*/ 37102 w 798144"/>
                  <a:gd name="connsiteY435" fmla="*/ 423660 h 460864"/>
                  <a:gd name="connsiteX436" fmla="*/ 33344 w 798144"/>
                  <a:gd name="connsiteY436" fmla="*/ 424078 h 460864"/>
                  <a:gd name="connsiteX437" fmla="*/ 25061 w 798144"/>
                  <a:gd name="connsiteY437" fmla="*/ 434379 h 460864"/>
                  <a:gd name="connsiteX438" fmla="*/ 24434 w 798144"/>
                  <a:gd name="connsiteY438" fmla="*/ 434449 h 460864"/>
                  <a:gd name="connsiteX439" fmla="*/ 15594 w 798144"/>
                  <a:gd name="connsiteY439" fmla="*/ 428115 h 460864"/>
                  <a:gd name="connsiteX440" fmla="*/ 12810 w 798144"/>
                  <a:gd name="connsiteY440" fmla="*/ 428428 h 460864"/>
                  <a:gd name="connsiteX441" fmla="*/ 2543 w 798144"/>
                  <a:gd name="connsiteY441" fmla="*/ 442732 h 460864"/>
                  <a:gd name="connsiteX442" fmla="*/ 4596 w 798144"/>
                  <a:gd name="connsiteY442" fmla="*/ 460865 h 460864"/>
                  <a:gd name="connsiteX443" fmla="*/ 11209 w 798144"/>
                  <a:gd name="connsiteY443" fmla="*/ 460099 h 460864"/>
                  <a:gd name="connsiteX444" fmla="*/ 9121 w 798144"/>
                  <a:gd name="connsiteY444" fmla="*/ 441932 h 460864"/>
                  <a:gd name="connsiteX445" fmla="*/ 14028 w 798144"/>
                  <a:gd name="connsiteY445" fmla="*/ 435598 h 460864"/>
                  <a:gd name="connsiteX446" fmla="*/ 17021 w 798144"/>
                  <a:gd name="connsiteY446" fmla="*/ 435250 h 460864"/>
                  <a:gd name="connsiteX447" fmla="*/ 23146 w 798144"/>
                  <a:gd name="connsiteY447" fmla="*/ 441653 h 460864"/>
                  <a:gd name="connsiteX448" fmla="*/ 24225 w 798144"/>
                  <a:gd name="connsiteY448" fmla="*/ 451363 h 460864"/>
                  <a:gd name="connsiteX449" fmla="*/ 13715 w 798144"/>
                  <a:gd name="connsiteY449" fmla="*/ 452547 h 460864"/>
                  <a:gd name="connsiteX450" fmla="*/ 14515 w 798144"/>
                  <a:gd name="connsiteY450" fmla="*/ 459751 h 460864"/>
                  <a:gd name="connsiteX451" fmla="*/ 53286 w 798144"/>
                  <a:gd name="connsiteY451" fmla="*/ 455296 h 460864"/>
                  <a:gd name="connsiteX452" fmla="*/ 29620 w 798144"/>
                  <a:gd name="connsiteY452" fmla="*/ 440888 h 460864"/>
                  <a:gd name="connsiteX453" fmla="*/ 34562 w 798144"/>
                  <a:gd name="connsiteY453" fmla="*/ 431247 h 460864"/>
                  <a:gd name="connsiteX454" fmla="*/ 37555 w 798144"/>
                  <a:gd name="connsiteY454" fmla="*/ 430899 h 460864"/>
                  <a:gd name="connsiteX455" fmla="*/ 44585 w 798144"/>
                  <a:gd name="connsiteY455" fmla="*/ 437860 h 460864"/>
                  <a:gd name="connsiteX456" fmla="*/ 45838 w 798144"/>
                  <a:gd name="connsiteY456" fmla="*/ 448823 h 460864"/>
                  <a:gd name="connsiteX457" fmla="*/ 30699 w 798144"/>
                  <a:gd name="connsiteY457" fmla="*/ 450563 h 460864"/>
                  <a:gd name="connsiteX458" fmla="*/ 29585 w 798144"/>
                  <a:gd name="connsiteY458" fmla="*/ 440888 h 46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798144" h="460864">
                    <a:moveTo>
                      <a:pt x="745278" y="447083"/>
                    </a:moveTo>
                    <a:lnTo>
                      <a:pt x="744652" y="454043"/>
                    </a:lnTo>
                    <a:lnTo>
                      <a:pt x="793481" y="458394"/>
                    </a:lnTo>
                    <a:lnTo>
                      <a:pt x="794107" y="451433"/>
                    </a:lnTo>
                    <a:lnTo>
                      <a:pt x="764072" y="433614"/>
                    </a:lnTo>
                    <a:cubicBezTo>
                      <a:pt x="761149" y="431839"/>
                      <a:pt x="757216" y="429472"/>
                      <a:pt x="755093" y="428881"/>
                    </a:cubicBezTo>
                    <a:lnTo>
                      <a:pt x="755162" y="428219"/>
                    </a:lnTo>
                    <a:cubicBezTo>
                      <a:pt x="757842" y="427871"/>
                      <a:pt x="761740" y="426688"/>
                      <a:pt x="765116" y="425435"/>
                    </a:cubicBezTo>
                    <a:lnTo>
                      <a:pt x="797518" y="413080"/>
                    </a:lnTo>
                    <a:lnTo>
                      <a:pt x="798144" y="406119"/>
                    </a:lnTo>
                    <a:lnTo>
                      <a:pt x="749316" y="401804"/>
                    </a:lnTo>
                    <a:lnTo>
                      <a:pt x="748689" y="408764"/>
                    </a:lnTo>
                    <a:lnTo>
                      <a:pt x="774896" y="411096"/>
                    </a:lnTo>
                    <a:cubicBezTo>
                      <a:pt x="778689" y="411409"/>
                      <a:pt x="783318" y="411653"/>
                      <a:pt x="786172" y="411444"/>
                    </a:cubicBezTo>
                    <a:lnTo>
                      <a:pt x="786103" y="412105"/>
                    </a:lnTo>
                    <a:cubicBezTo>
                      <a:pt x="782727" y="412523"/>
                      <a:pt x="778864" y="413289"/>
                      <a:pt x="775000" y="414750"/>
                    </a:cubicBezTo>
                    <a:lnTo>
                      <a:pt x="747227" y="425191"/>
                    </a:lnTo>
                    <a:lnTo>
                      <a:pt x="746740" y="430725"/>
                    </a:lnTo>
                    <a:lnTo>
                      <a:pt x="771450" y="445168"/>
                    </a:lnTo>
                    <a:cubicBezTo>
                      <a:pt x="775557" y="447570"/>
                      <a:pt x="779316" y="449554"/>
                      <a:pt x="782379" y="450667"/>
                    </a:cubicBezTo>
                    <a:lnTo>
                      <a:pt x="782309" y="451329"/>
                    </a:lnTo>
                    <a:cubicBezTo>
                      <a:pt x="779038" y="450389"/>
                      <a:pt x="774513" y="449728"/>
                      <a:pt x="770546" y="449380"/>
                    </a:cubicBezTo>
                    <a:lnTo>
                      <a:pt x="745278" y="447117"/>
                    </a:lnTo>
                    <a:close/>
                    <a:moveTo>
                      <a:pt x="789548" y="364529"/>
                    </a:moveTo>
                    <a:lnTo>
                      <a:pt x="790697" y="394251"/>
                    </a:lnTo>
                    <a:lnTo>
                      <a:pt x="797274" y="394008"/>
                    </a:lnTo>
                    <a:lnTo>
                      <a:pt x="796161" y="364286"/>
                    </a:lnTo>
                    <a:lnTo>
                      <a:pt x="789548" y="364564"/>
                    </a:lnTo>
                    <a:close/>
                    <a:moveTo>
                      <a:pt x="747193" y="366130"/>
                    </a:moveTo>
                    <a:lnTo>
                      <a:pt x="748341" y="396479"/>
                    </a:lnTo>
                    <a:lnTo>
                      <a:pt x="754954" y="396235"/>
                    </a:lnTo>
                    <a:lnTo>
                      <a:pt x="754049" y="373126"/>
                    </a:lnTo>
                    <a:lnTo>
                      <a:pt x="769014" y="372569"/>
                    </a:lnTo>
                    <a:lnTo>
                      <a:pt x="769745" y="391780"/>
                    </a:lnTo>
                    <a:lnTo>
                      <a:pt x="776358" y="391502"/>
                    </a:lnTo>
                    <a:lnTo>
                      <a:pt x="775627" y="372290"/>
                    </a:lnTo>
                    <a:lnTo>
                      <a:pt x="786555" y="371873"/>
                    </a:lnTo>
                    <a:lnTo>
                      <a:pt x="786277" y="364634"/>
                    </a:lnTo>
                    <a:lnTo>
                      <a:pt x="747227" y="366095"/>
                    </a:lnTo>
                    <a:close/>
                    <a:moveTo>
                      <a:pt x="782727" y="319111"/>
                    </a:moveTo>
                    <a:lnTo>
                      <a:pt x="788817" y="355933"/>
                    </a:lnTo>
                    <a:lnTo>
                      <a:pt x="795395" y="354854"/>
                    </a:lnTo>
                    <a:lnTo>
                      <a:pt x="789270" y="318067"/>
                    </a:lnTo>
                    <a:lnTo>
                      <a:pt x="782727" y="319146"/>
                    </a:lnTo>
                    <a:close/>
                    <a:moveTo>
                      <a:pt x="743399" y="340863"/>
                    </a:moveTo>
                    <a:lnTo>
                      <a:pt x="744582" y="348033"/>
                    </a:lnTo>
                    <a:lnTo>
                      <a:pt x="783075" y="341664"/>
                    </a:lnTo>
                    <a:lnTo>
                      <a:pt x="781891" y="334529"/>
                    </a:lnTo>
                    <a:lnTo>
                      <a:pt x="743399" y="340898"/>
                    </a:lnTo>
                    <a:close/>
                    <a:moveTo>
                      <a:pt x="735011" y="305886"/>
                    </a:moveTo>
                    <a:lnTo>
                      <a:pt x="735568" y="308044"/>
                    </a:lnTo>
                    <a:cubicBezTo>
                      <a:pt x="738283" y="318067"/>
                      <a:pt x="745348" y="322870"/>
                      <a:pt x="754153" y="320468"/>
                    </a:cubicBezTo>
                    <a:lnTo>
                      <a:pt x="755545" y="320086"/>
                    </a:lnTo>
                    <a:cubicBezTo>
                      <a:pt x="762854" y="318102"/>
                      <a:pt x="766613" y="311907"/>
                      <a:pt x="764107" y="302684"/>
                    </a:cubicBezTo>
                    <a:lnTo>
                      <a:pt x="762715" y="297568"/>
                    </a:lnTo>
                    <a:cubicBezTo>
                      <a:pt x="761810" y="294157"/>
                      <a:pt x="762054" y="290364"/>
                      <a:pt x="767413" y="288902"/>
                    </a:cubicBezTo>
                    <a:lnTo>
                      <a:pt x="768492" y="288623"/>
                    </a:lnTo>
                    <a:cubicBezTo>
                      <a:pt x="772042" y="287649"/>
                      <a:pt x="775836" y="289702"/>
                      <a:pt x="777228" y="294923"/>
                    </a:cubicBezTo>
                    <a:lnTo>
                      <a:pt x="777785" y="296941"/>
                    </a:lnTo>
                    <a:cubicBezTo>
                      <a:pt x="779177" y="302092"/>
                      <a:pt x="777785" y="305468"/>
                      <a:pt x="773260" y="306686"/>
                    </a:cubicBezTo>
                    <a:lnTo>
                      <a:pt x="775140" y="313682"/>
                    </a:lnTo>
                    <a:cubicBezTo>
                      <a:pt x="784223" y="311246"/>
                      <a:pt x="786729" y="304459"/>
                      <a:pt x="784223" y="295236"/>
                    </a:cubicBezTo>
                    <a:lnTo>
                      <a:pt x="783632" y="293078"/>
                    </a:lnTo>
                    <a:cubicBezTo>
                      <a:pt x="781091" y="283681"/>
                      <a:pt x="773225" y="279644"/>
                      <a:pt x="766404" y="281489"/>
                    </a:cubicBezTo>
                    <a:lnTo>
                      <a:pt x="764699" y="281941"/>
                    </a:lnTo>
                    <a:cubicBezTo>
                      <a:pt x="757947" y="283751"/>
                      <a:pt x="753074" y="289250"/>
                      <a:pt x="755893" y="299726"/>
                    </a:cubicBezTo>
                    <a:lnTo>
                      <a:pt x="757181" y="304528"/>
                    </a:lnTo>
                    <a:cubicBezTo>
                      <a:pt x="758051" y="307696"/>
                      <a:pt x="757738" y="311768"/>
                      <a:pt x="752622" y="313125"/>
                    </a:cubicBezTo>
                    <a:lnTo>
                      <a:pt x="751752" y="313369"/>
                    </a:lnTo>
                    <a:cubicBezTo>
                      <a:pt x="746775" y="314726"/>
                      <a:pt x="743573" y="312116"/>
                      <a:pt x="741937" y="306129"/>
                    </a:cubicBezTo>
                    <a:lnTo>
                      <a:pt x="741380" y="304111"/>
                    </a:lnTo>
                    <a:cubicBezTo>
                      <a:pt x="739779" y="298160"/>
                      <a:pt x="741485" y="294331"/>
                      <a:pt x="746810" y="292869"/>
                    </a:cubicBezTo>
                    <a:lnTo>
                      <a:pt x="744930" y="285874"/>
                    </a:lnTo>
                    <a:cubicBezTo>
                      <a:pt x="735046" y="288554"/>
                      <a:pt x="732297" y="295932"/>
                      <a:pt x="734977" y="305781"/>
                    </a:cubicBezTo>
                    <a:moveTo>
                      <a:pt x="722447" y="266906"/>
                    </a:moveTo>
                    <a:lnTo>
                      <a:pt x="725197" y="273623"/>
                    </a:lnTo>
                    <a:lnTo>
                      <a:pt x="741937" y="266767"/>
                    </a:lnTo>
                    <a:lnTo>
                      <a:pt x="777297" y="271535"/>
                    </a:lnTo>
                    <a:lnTo>
                      <a:pt x="774409" y="264470"/>
                    </a:lnTo>
                    <a:lnTo>
                      <a:pt x="754466" y="261790"/>
                    </a:lnTo>
                    <a:cubicBezTo>
                      <a:pt x="751578" y="261442"/>
                      <a:pt x="748689" y="261338"/>
                      <a:pt x="746496" y="261755"/>
                    </a:cubicBezTo>
                    <a:lnTo>
                      <a:pt x="746218" y="261164"/>
                    </a:lnTo>
                    <a:cubicBezTo>
                      <a:pt x="748028" y="259876"/>
                      <a:pt x="750012" y="257857"/>
                      <a:pt x="751926" y="255456"/>
                    </a:cubicBezTo>
                    <a:lnTo>
                      <a:pt x="764246" y="239690"/>
                    </a:lnTo>
                    <a:lnTo>
                      <a:pt x="761149" y="232068"/>
                    </a:lnTo>
                    <a:lnTo>
                      <a:pt x="739466" y="259980"/>
                    </a:lnTo>
                    <a:lnTo>
                      <a:pt x="722482" y="266941"/>
                    </a:lnTo>
                    <a:close/>
                    <a:moveTo>
                      <a:pt x="705603" y="232834"/>
                    </a:moveTo>
                    <a:lnTo>
                      <a:pt x="706647" y="234783"/>
                    </a:lnTo>
                    <a:cubicBezTo>
                      <a:pt x="711484" y="243971"/>
                      <a:pt x="719420" y="247103"/>
                      <a:pt x="727529" y="242822"/>
                    </a:cubicBezTo>
                    <a:lnTo>
                      <a:pt x="728782" y="242161"/>
                    </a:lnTo>
                    <a:cubicBezTo>
                      <a:pt x="735499" y="238611"/>
                      <a:pt x="737761" y="231720"/>
                      <a:pt x="733306" y="223298"/>
                    </a:cubicBezTo>
                    <a:lnTo>
                      <a:pt x="730835" y="218599"/>
                    </a:lnTo>
                    <a:cubicBezTo>
                      <a:pt x="729199" y="215502"/>
                      <a:pt x="728608" y="211708"/>
                      <a:pt x="733515" y="209133"/>
                    </a:cubicBezTo>
                    <a:lnTo>
                      <a:pt x="734524" y="208611"/>
                    </a:lnTo>
                    <a:cubicBezTo>
                      <a:pt x="737761" y="206905"/>
                      <a:pt x="741902" y="208054"/>
                      <a:pt x="744443" y="212857"/>
                    </a:cubicBezTo>
                    <a:lnTo>
                      <a:pt x="745418" y="214701"/>
                    </a:lnTo>
                    <a:cubicBezTo>
                      <a:pt x="747923" y="219435"/>
                      <a:pt x="747297" y="223019"/>
                      <a:pt x="743121" y="225212"/>
                    </a:cubicBezTo>
                    <a:lnTo>
                      <a:pt x="746496" y="231616"/>
                    </a:lnTo>
                    <a:cubicBezTo>
                      <a:pt x="754814" y="227230"/>
                      <a:pt x="755789" y="220096"/>
                      <a:pt x="751334" y="211639"/>
                    </a:cubicBezTo>
                    <a:lnTo>
                      <a:pt x="750290" y="209655"/>
                    </a:lnTo>
                    <a:cubicBezTo>
                      <a:pt x="745731" y="201058"/>
                      <a:pt x="737204" y="198831"/>
                      <a:pt x="730939" y="202137"/>
                    </a:cubicBezTo>
                    <a:lnTo>
                      <a:pt x="729373" y="202973"/>
                    </a:lnTo>
                    <a:cubicBezTo>
                      <a:pt x="723213" y="206244"/>
                      <a:pt x="719663" y="212683"/>
                      <a:pt x="724744" y="222288"/>
                    </a:cubicBezTo>
                    <a:lnTo>
                      <a:pt x="727041" y="226674"/>
                    </a:lnTo>
                    <a:cubicBezTo>
                      <a:pt x="728573" y="229562"/>
                      <a:pt x="729164" y="233599"/>
                      <a:pt x="724466" y="236070"/>
                    </a:cubicBezTo>
                    <a:lnTo>
                      <a:pt x="723666" y="236523"/>
                    </a:lnTo>
                    <a:cubicBezTo>
                      <a:pt x="719106" y="238924"/>
                      <a:pt x="715417" y="237115"/>
                      <a:pt x="712494" y="231616"/>
                    </a:cubicBezTo>
                    <a:lnTo>
                      <a:pt x="711519" y="229771"/>
                    </a:lnTo>
                    <a:cubicBezTo>
                      <a:pt x="708665" y="224342"/>
                      <a:pt x="709501" y="220200"/>
                      <a:pt x="714338" y="217660"/>
                    </a:cubicBezTo>
                    <a:lnTo>
                      <a:pt x="710962" y="211221"/>
                    </a:lnTo>
                    <a:cubicBezTo>
                      <a:pt x="701879" y="216024"/>
                      <a:pt x="700835" y="223820"/>
                      <a:pt x="705603" y="232834"/>
                    </a:cubicBezTo>
                    <a:moveTo>
                      <a:pt x="672505" y="181081"/>
                    </a:moveTo>
                    <a:lnTo>
                      <a:pt x="690394" y="205618"/>
                    </a:lnTo>
                    <a:lnTo>
                      <a:pt x="695719" y="201720"/>
                    </a:lnTo>
                    <a:lnTo>
                      <a:pt x="682076" y="183030"/>
                    </a:lnTo>
                    <a:lnTo>
                      <a:pt x="716357" y="158042"/>
                    </a:lnTo>
                    <a:lnTo>
                      <a:pt x="712076" y="152195"/>
                    </a:lnTo>
                    <a:lnTo>
                      <a:pt x="672470" y="181081"/>
                    </a:lnTo>
                    <a:close/>
                    <a:moveTo>
                      <a:pt x="657957" y="155118"/>
                    </a:moveTo>
                    <a:cubicBezTo>
                      <a:pt x="651762" y="148471"/>
                      <a:pt x="651658" y="142136"/>
                      <a:pt x="658166" y="136081"/>
                    </a:cubicBezTo>
                    <a:lnTo>
                      <a:pt x="665544" y="129224"/>
                    </a:lnTo>
                    <a:cubicBezTo>
                      <a:pt x="672052" y="123169"/>
                      <a:pt x="678387" y="123691"/>
                      <a:pt x="684582" y="130373"/>
                    </a:cubicBezTo>
                    <a:lnTo>
                      <a:pt x="685556" y="131452"/>
                    </a:lnTo>
                    <a:cubicBezTo>
                      <a:pt x="691751" y="138099"/>
                      <a:pt x="691855" y="144433"/>
                      <a:pt x="685347" y="150489"/>
                    </a:cubicBezTo>
                    <a:lnTo>
                      <a:pt x="677969" y="157346"/>
                    </a:lnTo>
                    <a:cubicBezTo>
                      <a:pt x="671461" y="163401"/>
                      <a:pt x="665127" y="162879"/>
                      <a:pt x="658932" y="156232"/>
                    </a:cubicBezTo>
                    <a:lnTo>
                      <a:pt x="657957" y="155153"/>
                    </a:lnTo>
                    <a:close/>
                    <a:moveTo>
                      <a:pt x="652806" y="159817"/>
                    </a:moveTo>
                    <a:lnTo>
                      <a:pt x="653885" y="160965"/>
                    </a:lnTo>
                    <a:cubicBezTo>
                      <a:pt x="662690" y="170432"/>
                      <a:pt x="673340" y="171580"/>
                      <a:pt x="682667" y="162914"/>
                    </a:cubicBezTo>
                    <a:lnTo>
                      <a:pt x="690603" y="155536"/>
                    </a:lnTo>
                    <a:cubicBezTo>
                      <a:pt x="699930" y="146835"/>
                      <a:pt x="699547" y="136150"/>
                      <a:pt x="690707" y="126684"/>
                    </a:cubicBezTo>
                    <a:lnTo>
                      <a:pt x="689663" y="125535"/>
                    </a:lnTo>
                    <a:cubicBezTo>
                      <a:pt x="680823" y="116069"/>
                      <a:pt x="670208" y="114886"/>
                      <a:pt x="660881" y="123586"/>
                    </a:cubicBezTo>
                    <a:lnTo>
                      <a:pt x="652945" y="130999"/>
                    </a:lnTo>
                    <a:cubicBezTo>
                      <a:pt x="643618" y="139665"/>
                      <a:pt x="644001" y="150350"/>
                      <a:pt x="652841" y="159817"/>
                    </a:cubicBezTo>
                    <a:moveTo>
                      <a:pt x="609407" y="119306"/>
                    </a:moveTo>
                    <a:lnTo>
                      <a:pt x="614940" y="124004"/>
                    </a:lnTo>
                    <a:lnTo>
                      <a:pt x="627643" y="108969"/>
                    </a:lnTo>
                    <a:lnTo>
                      <a:pt x="635996" y="116034"/>
                    </a:lnTo>
                    <a:lnTo>
                      <a:pt x="630428" y="137090"/>
                    </a:lnTo>
                    <a:lnTo>
                      <a:pt x="636762" y="142450"/>
                    </a:lnTo>
                    <a:lnTo>
                      <a:pt x="640764" y="126753"/>
                    </a:lnTo>
                    <a:cubicBezTo>
                      <a:pt x="641878" y="122403"/>
                      <a:pt x="642400" y="120489"/>
                      <a:pt x="641669" y="118296"/>
                    </a:cubicBezTo>
                    <a:lnTo>
                      <a:pt x="642087" y="117809"/>
                    </a:lnTo>
                    <a:cubicBezTo>
                      <a:pt x="645846" y="120036"/>
                      <a:pt x="651588" y="120941"/>
                      <a:pt x="655521" y="116243"/>
                    </a:cubicBezTo>
                    <a:lnTo>
                      <a:pt x="658340" y="112902"/>
                    </a:lnTo>
                    <a:cubicBezTo>
                      <a:pt x="663734" y="106498"/>
                      <a:pt x="662029" y="99677"/>
                      <a:pt x="654929" y="93656"/>
                    </a:cubicBezTo>
                    <a:lnTo>
                      <a:pt x="641008" y="81892"/>
                    </a:lnTo>
                    <a:lnTo>
                      <a:pt x="636692" y="86973"/>
                    </a:lnTo>
                    <a:lnTo>
                      <a:pt x="650648" y="98806"/>
                    </a:lnTo>
                    <a:cubicBezTo>
                      <a:pt x="654477" y="102078"/>
                      <a:pt x="655312" y="105245"/>
                      <a:pt x="652528" y="108517"/>
                    </a:cubicBezTo>
                    <a:lnTo>
                      <a:pt x="650196" y="111266"/>
                    </a:lnTo>
                    <a:cubicBezTo>
                      <a:pt x="647412" y="114572"/>
                      <a:pt x="644140" y="114294"/>
                      <a:pt x="640312" y="111022"/>
                    </a:cubicBezTo>
                    <a:lnTo>
                      <a:pt x="631855" y="103888"/>
                    </a:lnTo>
                    <a:lnTo>
                      <a:pt x="640033" y="94178"/>
                    </a:lnTo>
                    <a:lnTo>
                      <a:pt x="634500" y="89479"/>
                    </a:lnTo>
                    <a:lnTo>
                      <a:pt x="609302" y="119306"/>
                    </a:lnTo>
                    <a:close/>
                    <a:moveTo>
                      <a:pt x="598757" y="61323"/>
                    </a:moveTo>
                    <a:lnTo>
                      <a:pt x="629941" y="81822"/>
                    </a:lnTo>
                    <a:lnTo>
                      <a:pt x="633595" y="76254"/>
                    </a:lnTo>
                    <a:lnTo>
                      <a:pt x="602411" y="55755"/>
                    </a:lnTo>
                    <a:lnTo>
                      <a:pt x="598757" y="61323"/>
                    </a:lnTo>
                    <a:close/>
                    <a:moveTo>
                      <a:pt x="588037" y="104967"/>
                    </a:moveTo>
                    <a:lnTo>
                      <a:pt x="594093" y="108969"/>
                    </a:lnTo>
                    <a:lnTo>
                      <a:pt x="615567" y="76393"/>
                    </a:lnTo>
                    <a:lnTo>
                      <a:pt x="609511" y="72391"/>
                    </a:lnTo>
                    <a:lnTo>
                      <a:pt x="588072" y="104967"/>
                    </a:lnTo>
                    <a:close/>
                    <a:moveTo>
                      <a:pt x="535798" y="76567"/>
                    </a:moveTo>
                    <a:lnTo>
                      <a:pt x="542062" y="79699"/>
                    </a:lnTo>
                    <a:lnTo>
                      <a:pt x="556401" y="50778"/>
                    </a:lnTo>
                    <a:cubicBezTo>
                      <a:pt x="557445" y="48690"/>
                      <a:pt x="558350" y="46254"/>
                      <a:pt x="559012" y="44096"/>
                    </a:cubicBezTo>
                    <a:lnTo>
                      <a:pt x="559603" y="44409"/>
                    </a:lnTo>
                    <a:cubicBezTo>
                      <a:pt x="559325" y="46671"/>
                      <a:pt x="559568" y="49177"/>
                      <a:pt x="560160" y="52831"/>
                    </a:cubicBezTo>
                    <a:lnTo>
                      <a:pt x="566355" y="91741"/>
                    </a:lnTo>
                    <a:lnTo>
                      <a:pt x="572620" y="94839"/>
                    </a:lnTo>
                    <a:lnTo>
                      <a:pt x="594441" y="50952"/>
                    </a:lnTo>
                    <a:lnTo>
                      <a:pt x="588177" y="47854"/>
                    </a:lnTo>
                    <a:lnTo>
                      <a:pt x="573699" y="77020"/>
                    </a:lnTo>
                    <a:cubicBezTo>
                      <a:pt x="572689" y="79003"/>
                      <a:pt x="571958" y="80952"/>
                      <a:pt x="571367" y="83006"/>
                    </a:cubicBezTo>
                    <a:lnTo>
                      <a:pt x="570775" y="82727"/>
                    </a:lnTo>
                    <a:cubicBezTo>
                      <a:pt x="570949" y="80187"/>
                      <a:pt x="570601" y="78064"/>
                      <a:pt x="570114" y="74653"/>
                    </a:cubicBezTo>
                    <a:lnTo>
                      <a:pt x="563849" y="35778"/>
                    </a:lnTo>
                    <a:lnTo>
                      <a:pt x="557585" y="32680"/>
                    </a:lnTo>
                    <a:lnTo>
                      <a:pt x="535763" y="76567"/>
                    </a:lnTo>
                    <a:close/>
                    <a:moveTo>
                      <a:pt x="511087" y="61080"/>
                    </a:moveTo>
                    <a:cubicBezTo>
                      <a:pt x="502456" y="58261"/>
                      <a:pt x="499289" y="52797"/>
                      <a:pt x="502039" y="44339"/>
                    </a:cubicBezTo>
                    <a:lnTo>
                      <a:pt x="505136" y="34768"/>
                    </a:lnTo>
                    <a:cubicBezTo>
                      <a:pt x="507886" y="26311"/>
                      <a:pt x="513663" y="23701"/>
                      <a:pt x="522329" y="26520"/>
                    </a:cubicBezTo>
                    <a:lnTo>
                      <a:pt x="523686" y="26973"/>
                    </a:lnTo>
                    <a:cubicBezTo>
                      <a:pt x="532317" y="29792"/>
                      <a:pt x="535485" y="35290"/>
                      <a:pt x="532735" y="43748"/>
                    </a:cubicBezTo>
                    <a:lnTo>
                      <a:pt x="529638" y="53319"/>
                    </a:lnTo>
                    <a:cubicBezTo>
                      <a:pt x="526888" y="61776"/>
                      <a:pt x="521111" y="64386"/>
                      <a:pt x="512480" y="61567"/>
                    </a:cubicBezTo>
                    <a:lnTo>
                      <a:pt x="511122" y="61115"/>
                    </a:lnTo>
                    <a:close/>
                    <a:moveTo>
                      <a:pt x="508860" y="67692"/>
                    </a:moveTo>
                    <a:lnTo>
                      <a:pt x="510357" y="68180"/>
                    </a:lnTo>
                    <a:cubicBezTo>
                      <a:pt x="522677" y="72182"/>
                      <a:pt x="532526" y="68040"/>
                      <a:pt x="536459" y="55894"/>
                    </a:cubicBezTo>
                    <a:lnTo>
                      <a:pt x="539800" y="45557"/>
                    </a:lnTo>
                    <a:cubicBezTo>
                      <a:pt x="543733" y="33446"/>
                      <a:pt x="538199" y="24293"/>
                      <a:pt x="525879" y="20290"/>
                    </a:cubicBezTo>
                    <a:lnTo>
                      <a:pt x="524382" y="19803"/>
                    </a:lnTo>
                    <a:cubicBezTo>
                      <a:pt x="512062" y="15801"/>
                      <a:pt x="502213" y="19942"/>
                      <a:pt x="498280" y="32089"/>
                    </a:cubicBezTo>
                    <a:lnTo>
                      <a:pt x="494904" y="42425"/>
                    </a:lnTo>
                    <a:cubicBezTo>
                      <a:pt x="491006" y="54572"/>
                      <a:pt x="496540" y="63690"/>
                      <a:pt x="508825" y="67692"/>
                    </a:cubicBezTo>
                    <a:moveTo>
                      <a:pt x="463233" y="55894"/>
                    </a:moveTo>
                    <a:lnTo>
                      <a:pt x="464764" y="56207"/>
                    </a:lnTo>
                    <a:cubicBezTo>
                      <a:pt x="476702" y="58504"/>
                      <a:pt x="485333" y="53771"/>
                      <a:pt x="487491" y="42460"/>
                    </a:cubicBezTo>
                    <a:lnTo>
                      <a:pt x="480287" y="41103"/>
                    </a:lnTo>
                    <a:cubicBezTo>
                      <a:pt x="478929" y="48272"/>
                      <a:pt x="474092" y="50882"/>
                      <a:pt x="466017" y="49351"/>
                    </a:cubicBezTo>
                    <a:lnTo>
                      <a:pt x="464590" y="49073"/>
                    </a:lnTo>
                    <a:cubicBezTo>
                      <a:pt x="455681" y="47367"/>
                      <a:pt x="451852" y="42286"/>
                      <a:pt x="453523" y="33585"/>
                    </a:cubicBezTo>
                    <a:lnTo>
                      <a:pt x="455437" y="23701"/>
                    </a:lnTo>
                    <a:cubicBezTo>
                      <a:pt x="457108" y="14965"/>
                      <a:pt x="462537" y="11659"/>
                      <a:pt x="471447" y="13364"/>
                    </a:cubicBezTo>
                    <a:lnTo>
                      <a:pt x="472874" y="13643"/>
                    </a:lnTo>
                    <a:cubicBezTo>
                      <a:pt x="480948" y="15174"/>
                      <a:pt x="484463" y="19385"/>
                      <a:pt x="483106" y="26590"/>
                    </a:cubicBezTo>
                    <a:lnTo>
                      <a:pt x="490275" y="27982"/>
                    </a:lnTo>
                    <a:cubicBezTo>
                      <a:pt x="492433" y="16671"/>
                      <a:pt x="486203" y="9118"/>
                      <a:pt x="474231" y="6821"/>
                    </a:cubicBezTo>
                    <a:lnTo>
                      <a:pt x="472700" y="6508"/>
                    </a:lnTo>
                    <a:cubicBezTo>
                      <a:pt x="459996" y="4072"/>
                      <a:pt x="450704" y="9397"/>
                      <a:pt x="448302" y="21926"/>
                    </a:cubicBezTo>
                    <a:lnTo>
                      <a:pt x="446249" y="32576"/>
                    </a:lnTo>
                    <a:cubicBezTo>
                      <a:pt x="443848" y="45105"/>
                      <a:pt x="450495" y="53493"/>
                      <a:pt x="463198" y="55894"/>
                    </a:cubicBezTo>
                    <a:moveTo>
                      <a:pt x="383499" y="49073"/>
                    </a:moveTo>
                    <a:lnTo>
                      <a:pt x="390494" y="49177"/>
                    </a:lnTo>
                    <a:lnTo>
                      <a:pt x="390912" y="16880"/>
                    </a:lnTo>
                    <a:cubicBezTo>
                      <a:pt x="390912" y="14513"/>
                      <a:pt x="390703" y="11972"/>
                      <a:pt x="390355" y="9745"/>
                    </a:cubicBezTo>
                    <a:lnTo>
                      <a:pt x="391016" y="9745"/>
                    </a:lnTo>
                    <a:cubicBezTo>
                      <a:pt x="391782" y="11938"/>
                      <a:pt x="393070" y="14095"/>
                      <a:pt x="395193" y="17123"/>
                    </a:cubicBezTo>
                    <a:lnTo>
                      <a:pt x="417676" y="49490"/>
                    </a:lnTo>
                    <a:lnTo>
                      <a:pt x="424671" y="49595"/>
                    </a:lnTo>
                    <a:lnTo>
                      <a:pt x="425298" y="592"/>
                    </a:lnTo>
                    <a:lnTo>
                      <a:pt x="418302" y="487"/>
                    </a:lnTo>
                    <a:lnTo>
                      <a:pt x="417884" y="33028"/>
                    </a:lnTo>
                    <a:cubicBezTo>
                      <a:pt x="417884" y="35221"/>
                      <a:pt x="418024" y="37344"/>
                      <a:pt x="418407" y="39432"/>
                    </a:cubicBezTo>
                    <a:lnTo>
                      <a:pt x="417745" y="39432"/>
                    </a:lnTo>
                    <a:cubicBezTo>
                      <a:pt x="416806" y="37065"/>
                      <a:pt x="415553" y="35290"/>
                      <a:pt x="413673" y="32437"/>
                    </a:cubicBezTo>
                    <a:lnTo>
                      <a:pt x="391190" y="104"/>
                    </a:lnTo>
                    <a:lnTo>
                      <a:pt x="384195" y="0"/>
                    </a:lnTo>
                    <a:lnTo>
                      <a:pt x="383568" y="49038"/>
                    </a:lnTo>
                    <a:close/>
                    <a:moveTo>
                      <a:pt x="354160" y="45697"/>
                    </a:moveTo>
                    <a:cubicBezTo>
                      <a:pt x="345111" y="46741"/>
                      <a:pt x="339960" y="43052"/>
                      <a:pt x="338951" y="34212"/>
                    </a:cubicBezTo>
                    <a:lnTo>
                      <a:pt x="337802" y="24223"/>
                    </a:lnTo>
                    <a:cubicBezTo>
                      <a:pt x="336793" y="15383"/>
                      <a:pt x="340969" y="10615"/>
                      <a:pt x="350018" y="9606"/>
                    </a:cubicBezTo>
                    <a:lnTo>
                      <a:pt x="351445" y="9466"/>
                    </a:lnTo>
                    <a:cubicBezTo>
                      <a:pt x="360459" y="8422"/>
                      <a:pt x="365645" y="12112"/>
                      <a:pt x="366654" y="20952"/>
                    </a:cubicBezTo>
                    <a:lnTo>
                      <a:pt x="367803" y="30940"/>
                    </a:lnTo>
                    <a:cubicBezTo>
                      <a:pt x="368812" y="39780"/>
                      <a:pt x="364601" y="44548"/>
                      <a:pt x="355552" y="45557"/>
                    </a:cubicBezTo>
                    <a:lnTo>
                      <a:pt x="354125" y="45731"/>
                    </a:lnTo>
                    <a:close/>
                    <a:moveTo>
                      <a:pt x="354856" y="52657"/>
                    </a:moveTo>
                    <a:lnTo>
                      <a:pt x="356422" y="52483"/>
                    </a:lnTo>
                    <a:cubicBezTo>
                      <a:pt x="369264" y="51022"/>
                      <a:pt x="376538" y="43156"/>
                      <a:pt x="375076" y="30488"/>
                    </a:cubicBezTo>
                    <a:lnTo>
                      <a:pt x="373824" y="19699"/>
                    </a:lnTo>
                    <a:cubicBezTo>
                      <a:pt x="372362" y="7030"/>
                      <a:pt x="363557" y="1044"/>
                      <a:pt x="350679" y="2506"/>
                    </a:cubicBezTo>
                    <a:lnTo>
                      <a:pt x="349113" y="2680"/>
                    </a:lnTo>
                    <a:cubicBezTo>
                      <a:pt x="336236" y="4142"/>
                      <a:pt x="328997" y="12007"/>
                      <a:pt x="330459" y="24676"/>
                    </a:cubicBezTo>
                    <a:lnTo>
                      <a:pt x="331712" y="35465"/>
                    </a:lnTo>
                    <a:cubicBezTo>
                      <a:pt x="333173" y="48133"/>
                      <a:pt x="341979" y="54119"/>
                      <a:pt x="354821" y="52692"/>
                    </a:cubicBezTo>
                    <a:moveTo>
                      <a:pt x="320261" y="58087"/>
                    </a:moveTo>
                    <a:lnTo>
                      <a:pt x="327326" y="56555"/>
                    </a:lnTo>
                    <a:lnTo>
                      <a:pt x="316886" y="8666"/>
                    </a:lnTo>
                    <a:lnTo>
                      <a:pt x="309820" y="10197"/>
                    </a:lnTo>
                    <a:lnTo>
                      <a:pt x="320261" y="58087"/>
                    </a:lnTo>
                    <a:close/>
                    <a:moveTo>
                      <a:pt x="267987" y="28747"/>
                    </a:moveTo>
                    <a:lnTo>
                      <a:pt x="303730" y="18098"/>
                    </a:lnTo>
                    <a:lnTo>
                      <a:pt x="301816" y="11729"/>
                    </a:lnTo>
                    <a:lnTo>
                      <a:pt x="266073" y="22344"/>
                    </a:lnTo>
                    <a:lnTo>
                      <a:pt x="267987" y="28747"/>
                    </a:lnTo>
                    <a:close/>
                    <a:moveTo>
                      <a:pt x="294472" y="65047"/>
                    </a:moveTo>
                    <a:lnTo>
                      <a:pt x="301433" y="62994"/>
                    </a:lnTo>
                    <a:lnTo>
                      <a:pt x="290296" y="25580"/>
                    </a:lnTo>
                    <a:lnTo>
                      <a:pt x="283335" y="27669"/>
                    </a:lnTo>
                    <a:lnTo>
                      <a:pt x="294472" y="65047"/>
                    </a:lnTo>
                    <a:close/>
                    <a:moveTo>
                      <a:pt x="242789" y="85372"/>
                    </a:moveTo>
                    <a:lnTo>
                      <a:pt x="249750" y="82345"/>
                    </a:lnTo>
                    <a:lnTo>
                      <a:pt x="249124" y="69328"/>
                    </a:lnTo>
                    <a:lnTo>
                      <a:pt x="267778" y="61184"/>
                    </a:lnTo>
                    <a:lnTo>
                      <a:pt x="276827" y="70511"/>
                    </a:lnTo>
                    <a:lnTo>
                      <a:pt x="284240" y="67240"/>
                    </a:lnTo>
                    <a:lnTo>
                      <a:pt x="246548" y="30244"/>
                    </a:lnTo>
                    <a:lnTo>
                      <a:pt x="241189" y="32576"/>
                    </a:lnTo>
                    <a:lnTo>
                      <a:pt x="242755" y="85407"/>
                    </a:lnTo>
                    <a:close/>
                    <a:moveTo>
                      <a:pt x="248288" y="51404"/>
                    </a:moveTo>
                    <a:cubicBezTo>
                      <a:pt x="248080" y="47228"/>
                      <a:pt x="247940" y="42843"/>
                      <a:pt x="247035" y="40059"/>
                    </a:cubicBezTo>
                    <a:lnTo>
                      <a:pt x="247627" y="39780"/>
                    </a:lnTo>
                    <a:cubicBezTo>
                      <a:pt x="249263" y="42321"/>
                      <a:pt x="252465" y="45488"/>
                      <a:pt x="255597" y="48690"/>
                    </a:cubicBezTo>
                    <a:lnTo>
                      <a:pt x="262801" y="56033"/>
                    </a:lnTo>
                    <a:lnTo>
                      <a:pt x="248810" y="62159"/>
                    </a:lnTo>
                    <a:lnTo>
                      <a:pt x="248323" y="51404"/>
                    </a:lnTo>
                    <a:close/>
                    <a:moveTo>
                      <a:pt x="204784" y="107298"/>
                    </a:moveTo>
                    <a:lnTo>
                      <a:pt x="210805" y="103749"/>
                    </a:lnTo>
                    <a:lnTo>
                      <a:pt x="194378" y="75976"/>
                    </a:lnTo>
                    <a:cubicBezTo>
                      <a:pt x="193195" y="73957"/>
                      <a:pt x="191664" y="71869"/>
                      <a:pt x="190202" y="70163"/>
                    </a:cubicBezTo>
                    <a:lnTo>
                      <a:pt x="190759" y="69850"/>
                    </a:lnTo>
                    <a:cubicBezTo>
                      <a:pt x="192534" y="71312"/>
                      <a:pt x="194761" y="72495"/>
                      <a:pt x="198137" y="73992"/>
                    </a:cubicBezTo>
                    <a:lnTo>
                      <a:pt x="234158" y="89966"/>
                    </a:lnTo>
                    <a:lnTo>
                      <a:pt x="240179" y="86416"/>
                    </a:lnTo>
                    <a:lnTo>
                      <a:pt x="215225" y="44235"/>
                    </a:lnTo>
                    <a:lnTo>
                      <a:pt x="209204" y="47785"/>
                    </a:lnTo>
                    <a:lnTo>
                      <a:pt x="225771" y="75801"/>
                    </a:lnTo>
                    <a:cubicBezTo>
                      <a:pt x="226919" y="77716"/>
                      <a:pt x="228137" y="79421"/>
                      <a:pt x="229529" y="81022"/>
                    </a:cubicBezTo>
                    <a:lnTo>
                      <a:pt x="228973" y="81370"/>
                    </a:lnTo>
                    <a:cubicBezTo>
                      <a:pt x="226919" y="79839"/>
                      <a:pt x="224970" y="78969"/>
                      <a:pt x="221838" y="77542"/>
                    </a:cubicBezTo>
                    <a:lnTo>
                      <a:pt x="185851" y="61637"/>
                    </a:lnTo>
                    <a:lnTo>
                      <a:pt x="179830" y="65186"/>
                    </a:lnTo>
                    <a:lnTo>
                      <a:pt x="204784" y="107368"/>
                    </a:lnTo>
                    <a:close/>
                    <a:moveTo>
                      <a:pt x="192394" y="116591"/>
                    </a:moveTo>
                    <a:lnTo>
                      <a:pt x="198241" y="112310"/>
                    </a:lnTo>
                    <a:lnTo>
                      <a:pt x="169355" y="72704"/>
                    </a:lnTo>
                    <a:lnTo>
                      <a:pt x="163508" y="76985"/>
                    </a:lnTo>
                    <a:lnTo>
                      <a:pt x="192394" y="116591"/>
                    </a:lnTo>
                    <a:close/>
                    <a:moveTo>
                      <a:pt x="180039" y="125501"/>
                    </a:moveTo>
                    <a:lnTo>
                      <a:pt x="185295" y="120872"/>
                    </a:lnTo>
                    <a:lnTo>
                      <a:pt x="152754" y="84224"/>
                    </a:lnTo>
                    <a:lnTo>
                      <a:pt x="147533" y="88853"/>
                    </a:lnTo>
                    <a:lnTo>
                      <a:pt x="157139" y="122438"/>
                    </a:lnTo>
                    <a:cubicBezTo>
                      <a:pt x="158044" y="125709"/>
                      <a:pt x="159262" y="130129"/>
                      <a:pt x="160410" y="132044"/>
                    </a:cubicBezTo>
                    <a:lnTo>
                      <a:pt x="159923" y="132461"/>
                    </a:lnTo>
                    <a:cubicBezTo>
                      <a:pt x="157730" y="130895"/>
                      <a:pt x="154111" y="129050"/>
                      <a:pt x="150770" y="127658"/>
                    </a:cubicBezTo>
                    <a:lnTo>
                      <a:pt x="118751" y="114398"/>
                    </a:lnTo>
                    <a:lnTo>
                      <a:pt x="113495" y="119027"/>
                    </a:lnTo>
                    <a:lnTo>
                      <a:pt x="146036" y="155675"/>
                    </a:lnTo>
                    <a:lnTo>
                      <a:pt x="151257" y="151046"/>
                    </a:lnTo>
                    <a:lnTo>
                      <a:pt x="133786" y="131347"/>
                    </a:lnTo>
                    <a:cubicBezTo>
                      <a:pt x="131245" y="128494"/>
                      <a:pt x="128008" y="125187"/>
                      <a:pt x="125816" y="123378"/>
                    </a:cubicBezTo>
                    <a:lnTo>
                      <a:pt x="126303" y="122925"/>
                    </a:lnTo>
                    <a:cubicBezTo>
                      <a:pt x="129053" y="124944"/>
                      <a:pt x="132428" y="127067"/>
                      <a:pt x="136222" y="128668"/>
                    </a:cubicBezTo>
                    <a:lnTo>
                      <a:pt x="163612" y="140118"/>
                    </a:lnTo>
                    <a:lnTo>
                      <a:pt x="167754" y="136394"/>
                    </a:lnTo>
                    <a:lnTo>
                      <a:pt x="159714" y="108934"/>
                    </a:lnTo>
                    <a:cubicBezTo>
                      <a:pt x="158357" y="104375"/>
                      <a:pt x="157000" y="100338"/>
                      <a:pt x="155538" y="97449"/>
                    </a:cubicBezTo>
                    <a:lnTo>
                      <a:pt x="156025" y="96997"/>
                    </a:lnTo>
                    <a:cubicBezTo>
                      <a:pt x="157730" y="99920"/>
                      <a:pt x="160584" y="103505"/>
                      <a:pt x="163229" y="106498"/>
                    </a:cubicBezTo>
                    <a:lnTo>
                      <a:pt x="180039" y="125466"/>
                    </a:lnTo>
                    <a:close/>
                    <a:moveTo>
                      <a:pt x="115514" y="192323"/>
                    </a:moveTo>
                    <a:lnTo>
                      <a:pt x="120421" y="186545"/>
                    </a:lnTo>
                    <a:lnTo>
                      <a:pt x="114122" y="175130"/>
                    </a:lnTo>
                    <a:lnTo>
                      <a:pt x="127278" y="159573"/>
                    </a:lnTo>
                    <a:lnTo>
                      <a:pt x="139528" y="163923"/>
                    </a:lnTo>
                    <a:lnTo>
                      <a:pt x="144749" y="157763"/>
                    </a:lnTo>
                    <a:lnTo>
                      <a:pt x="94597" y="141162"/>
                    </a:lnTo>
                    <a:lnTo>
                      <a:pt x="90839" y="145617"/>
                    </a:lnTo>
                    <a:lnTo>
                      <a:pt x="115514" y="192323"/>
                    </a:lnTo>
                    <a:close/>
                    <a:moveTo>
                      <a:pt x="105421" y="159434"/>
                    </a:moveTo>
                    <a:cubicBezTo>
                      <a:pt x="103403" y="155745"/>
                      <a:pt x="101349" y="151881"/>
                      <a:pt x="99296" y="149793"/>
                    </a:cubicBezTo>
                    <a:lnTo>
                      <a:pt x="99713" y="149306"/>
                    </a:lnTo>
                    <a:cubicBezTo>
                      <a:pt x="102289" y="150907"/>
                      <a:pt x="106604" y="152299"/>
                      <a:pt x="110781" y="153796"/>
                    </a:cubicBezTo>
                    <a:lnTo>
                      <a:pt x="120491" y="157206"/>
                    </a:lnTo>
                    <a:lnTo>
                      <a:pt x="110607" y="168865"/>
                    </a:lnTo>
                    <a:lnTo>
                      <a:pt x="105386" y="159434"/>
                    </a:lnTo>
                    <a:close/>
                    <a:moveTo>
                      <a:pt x="62544" y="196604"/>
                    </a:moveTo>
                    <a:lnTo>
                      <a:pt x="83043" y="165455"/>
                    </a:lnTo>
                    <a:lnTo>
                      <a:pt x="77474" y="161766"/>
                    </a:lnTo>
                    <a:lnTo>
                      <a:pt x="56975" y="192949"/>
                    </a:lnTo>
                    <a:lnTo>
                      <a:pt x="62544" y="196604"/>
                    </a:lnTo>
                    <a:close/>
                    <a:moveTo>
                      <a:pt x="106187" y="207323"/>
                    </a:moveTo>
                    <a:lnTo>
                      <a:pt x="110189" y="201267"/>
                    </a:lnTo>
                    <a:lnTo>
                      <a:pt x="77613" y="179828"/>
                    </a:lnTo>
                    <a:lnTo>
                      <a:pt x="73611" y="185884"/>
                    </a:lnTo>
                    <a:lnTo>
                      <a:pt x="106187" y="207358"/>
                    </a:lnTo>
                    <a:close/>
                    <a:moveTo>
                      <a:pt x="77544" y="259423"/>
                    </a:moveTo>
                    <a:lnTo>
                      <a:pt x="80641" y="253159"/>
                    </a:lnTo>
                    <a:lnTo>
                      <a:pt x="51720" y="238785"/>
                    </a:lnTo>
                    <a:cubicBezTo>
                      <a:pt x="49597" y="237741"/>
                      <a:pt x="47195" y="236836"/>
                      <a:pt x="45038" y="236210"/>
                    </a:cubicBezTo>
                    <a:lnTo>
                      <a:pt x="45316" y="235618"/>
                    </a:lnTo>
                    <a:cubicBezTo>
                      <a:pt x="47578" y="235896"/>
                      <a:pt x="50119" y="235688"/>
                      <a:pt x="53773" y="235061"/>
                    </a:cubicBezTo>
                    <a:lnTo>
                      <a:pt x="92683" y="228831"/>
                    </a:lnTo>
                    <a:lnTo>
                      <a:pt x="95781" y="222567"/>
                    </a:lnTo>
                    <a:lnTo>
                      <a:pt x="51894" y="200745"/>
                    </a:lnTo>
                    <a:lnTo>
                      <a:pt x="48796" y="207010"/>
                    </a:lnTo>
                    <a:lnTo>
                      <a:pt x="77927" y="221488"/>
                    </a:lnTo>
                    <a:cubicBezTo>
                      <a:pt x="79910" y="222462"/>
                      <a:pt x="81894" y="223228"/>
                      <a:pt x="83913" y="223820"/>
                    </a:cubicBezTo>
                    <a:lnTo>
                      <a:pt x="83634" y="224411"/>
                    </a:lnTo>
                    <a:cubicBezTo>
                      <a:pt x="81094" y="224237"/>
                      <a:pt x="78971" y="224585"/>
                      <a:pt x="75560" y="225073"/>
                    </a:cubicBezTo>
                    <a:lnTo>
                      <a:pt x="36685" y="231302"/>
                    </a:lnTo>
                    <a:lnTo>
                      <a:pt x="33587" y="237567"/>
                    </a:lnTo>
                    <a:lnTo>
                      <a:pt x="77474" y="259389"/>
                    </a:lnTo>
                    <a:close/>
                    <a:moveTo>
                      <a:pt x="61569" y="284412"/>
                    </a:moveTo>
                    <a:cubicBezTo>
                      <a:pt x="58541" y="292974"/>
                      <a:pt x="52973" y="296002"/>
                      <a:pt x="44585" y="293043"/>
                    </a:cubicBezTo>
                    <a:lnTo>
                      <a:pt x="35084" y="289702"/>
                    </a:lnTo>
                    <a:cubicBezTo>
                      <a:pt x="26696" y="286744"/>
                      <a:pt x="24260" y="280897"/>
                      <a:pt x="27288" y="272301"/>
                    </a:cubicBezTo>
                    <a:lnTo>
                      <a:pt x="27775" y="270943"/>
                    </a:lnTo>
                    <a:cubicBezTo>
                      <a:pt x="30803" y="262347"/>
                      <a:pt x="36372" y="259354"/>
                      <a:pt x="44759" y="262312"/>
                    </a:cubicBezTo>
                    <a:lnTo>
                      <a:pt x="54260" y="265653"/>
                    </a:lnTo>
                    <a:cubicBezTo>
                      <a:pt x="62648" y="268577"/>
                      <a:pt x="65084" y="274458"/>
                      <a:pt x="62056" y="283020"/>
                    </a:cubicBezTo>
                    <a:lnTo>
                      <a:pt x="61604" y="284377"/>
                    </a:lnTo>
                    <a:close/>
                    <a:moveTo>
                      <a:pt x="68147" y="286779"/>
                    </a:moveTo>
                    <a:lnTo>
                      <a:pt x="68669" y="285317"/>
                    </a:lnTo>
                    <a:cubicBezTo>
                      <a:pt x="72950" y="273101"/>
                      <a:pt x="69087" y="263147"/>
                      <a:pt x="57045" y="258901"/>
                    </a:cubicBezTo>
                    <a:lnTo>
                      <a:pt x="46813" y="255317"/>
                    </a:lnTo>
                    <a:cubicBezTo>
                      <a:pt x="34771" y="251071"/>
                      <a:pt x="25513" y="256396"/>
                      <a:pt x="21197" y="268612"/>
                    </a:cubicBezTo>
                    <a:lnTo>
                      <a:pt x="20675" y="270073"/>
                    </a:lnTo>
                    <a:cubicBezTo>
                      <a:pt x="16360" y="282289"/>
                      <a:pt x="20258" y="292243"/>
                      <a:pt x="32265" y="296454"/>
                    </a:cubicBezTo>
                    <a:lnTo>
                      <a:pt x="42497" y="300074"/>
                    </a:lnTo>
                    <a:cubicBezTo>
                      <a:pt x="54539" y="304320"/>
                      <a:pt x="63796" y="298995"/>
                      <a:pt x="68112" y="286779"/>
                    </a:cubicBezTo>
                    <a:moveTo>
                      <a:pt x="56209" y="331779"/>
                    </a:moveTo>
                    <a:lnTo>
                      <a:pt x="56523" y="330248"/>
                    </a:lnTo>
                    <a:cubicBezTo>
                      <a:pt x="58820" y="318276"/>
                      <a:pt x="54086" y="309679"/>
                      <a:pt x="42775" y="307522"/>
                    </a:cubicBezTo>
                    <a:lnTo>
                      <a:pt x="41418" y="314691"/>
                    </a:lnTo>
                    <a:cubicBezTo>
                      <a:pt x="48587" y="316048"/>
                      <a:pt x="51198" y="320886"/>
                      <a:pt x="49666" y="328995"/>
                    </a:cubicBezTo>
                    <a:lnTo>
                      <a:pt x="49388" y="330387"/>
                    </a:lnTo>
                    <a:cubicBezTo>
                      <a:pt x="47683" y="339332"/>
                      <a:pt x="42601" y="343160"/>
                      <a:pt x="33901" y="341490"/>
                    </a:cubicBezTo>
                    <a:lnTo>
                      <a:pt x="24016" y="339575"/>
                    </a:lnTo>
                    <a:cubicBezTo>
                      <a:pt x="15281" y="337905"/>
                      <a:pt x="11974" y="332476"/>
                      <a:pt x="13715" y="323566"/>
                    </a:cubicBezTo>
                    <a:lnTo>
                      <a:pt x="13993" y="322139"/>
                    </a:lnTo>
                    <a:cubicBezTo>
                      <a:pt x="15524" y="314065"/>
                      <a:pt x="19736" y="310515"/>
                      <a:pt x="26940" y="311907"/>
                    </a:cubicBezTo>
                    <a:lnTo>
                      <a:pt x="28297" y="304737"/>
                    </a:lnTo>
                    <a:cubicBezTo>
                      <a:pt x="16986" y="302580"/>
                      <a:pt x="9434" y="308844"/>
                      <a:pt x="7137" y="320782"/>
                    </a:cubicBezTo>
                    <a:lnTo>
                      <a:pt x="6858" y="322313"/>
                    </a:lnTo>
                    <a:cubicBezTo>
                      <a:pt x="4422" y="335016"/>
                      <a:pt x="9747" y="344309"/>
                      <a:pt x="22276" y="346710"/>
                    </a:cubicBezTo>
                    <a:lnTo>
                      <a:pt x="32926" y="348729"/>
                    </a:lnTo>
                    <a:cubicBezTo>
                      <a:pt x="45455" y="351130"/>
                      <a:pt x="53843" y="344517"/>
                      <a:pt x="56244" y="331779"/>
                    </a:cubicBezTo>
                    <a:moveTo>
                      <a:pt x="43297" y="379321"/>
                    </a:moveTo>
                    <a:cubicBezTo>
                      <a:pt x="42741" y="388404"/>
                      <a:pt x="38181" y="392824"/>
                      <a:pt x="29306" y="392267"/>
                    </a:cubicBezTo>
                    <a:lnTo>
                      <a:pt x="19248" y="391641"/>
                    </a:lnTo>
                    <a:cubicBezTo>
                      <a:pt x="10374" y="391084"/>
                      <a:pt x="6441" y="386107"/>
                      <a:pt x="6998" y="377058"/>
                    </a:cubicBezTo>
                    <a:lnTo>
                      <a:pt x="7102" y="375632"/>
                    </a:lnTo>
                    <a:cubicBezTo>
                      <a:pt x="7659" y="366583"/>
                      <a:pt x="12218" y="362128"/>
                      <a:pt x="21093" y="362685"/>
                    </a:cubicBezTo>
                    <a:lnTo>
                      <a:pt x="31151" y="363311"/>
                    </a:lnTo>
                    <a:cubicBezTo>
                      <a:pt x="40026" y="363868"/>
                      <a:pt x="43959" y="368845"/>
                      <a:pt x="43402" y="377894"/>
                    </a:cubicBezTo>
                    <a:lnTo>
                      <a:pt x="43297" y="379321"/>
                    </a:lnTo>
                    <a:close/>
                    <a:moveTo>
                      <a:pt x="50293" y="379843"/>
                    </a:moveTo>
                    <a:lnTo>
                      <a:pt x="50397" y="378277"/>
                    </a:lnTo>
                    <a:cubicBezTo>
                      <a:pt x="51198" y="365365"/>
                      <a:pt x="44759" y="356838"/>
                      <a:pt x="32056" y="356037"/>
                    </a:cubicBezTo>
                    <a:lnTo>
                      <a:pt x="21197" y="355341"/>
                    </a:lnTo>
                    <a:cubicBezTo>
                      <a:pt x="8494" y="354541"/>
                      <a:pt x="1011" y="362163"/>
                      <a:pt x="176" y="375109"/>
                    </a:cubicBezTo>
                    <a:lnTo>
                      <a:pt x="72" y="376676"/>
                    </a:lnTo>
                    <a:cubicBezTo>
                      <a:pt x="-763" y="389588"/>
                      <a:pt x="5710" y="398114"/>
                      <a:pt x="18413" y="398915"/>
                    </a:cubicBezTo>
                    <a:lnTo>
                      <a:pt x="29237" y="399611"/>
                    </a:lnTo>
                    <a:cubicBezTo>
                      <a:pt x="41975" y="400411"/>
                      <a:pt x="49458" y="392790"/>
                      <a:pt x="50258" y="379843"/>
                    </a:cubicBezTo>
                    <a:moveTo>
                      <a:pt x="49492" y="414855"/>
                    </a:moveTo>
                    <a:lnTo>
                      <a:pt x="49214" y="407616"/>
                    </a:lnTo>
                    <a:lnTo>
                      <a:pt x="246" y="409495"/>
                    </a:lnTo>
                    <a:lnTo>
                      <a:pt x="524" y="416734"/>
                    </a:lnTo>
                    <a:lnTo>
                      <a:pt x="49492" y="414890"/>
                    </a:lnTo>
                    <a:close/>
                    <a:moveTo>
                      <a:pt x="53286" y="455296"/>
                    </a:moveTo>
                    <a:lnTo>
                      <a:pt x="51198" y="437164"/>
                    </a:lnTo>
                    <a:cubicBezTo>
                      <a:pt x="50119" y="427941"/>
                      <a:pt x="45386" y="422720"/>
                      <a:pt x="37102" y="423660"/>
                    </a:cubicBezTo>
                    <a:lnTo>
                      <a:pt x="33344" y="424078"/>
                    </a:lnTo>
                    <a:cubicBezTo>
                      <a:pt x="28854" y="424600"/>
                      <a:pt x="25061" y="427662"/>
                      <a:pt x="25061" y="434379"/>
                    </a:cubicBezTo>
                    <a:lnTo>
                      <a:pt x="24434" y="434449"/>
                    </a:lnTo>
                    <a:cubicBezTo>
                      <a:pt x="22903" y="428776"/>
                      <a:pt x="19109" y="427697"/>
                      <a:pt x="15594" y="428115"/>
                    </a:cubicBezTo>
                    <a:lnTo>
                      <a:pt x="12810" y="428428"/>
                    </a:lnTo>
                    <a:cubicBezTo>
                      <a:pt x="4875" y="429333"/>
                      <a:pt x="1638" y="434762"/>
                      <a:pt x="2543" y="442732"/>
                    </a:cubicBezTo>
                    <a:lnTo>
                      <a:pt x="4596" y="460865"/>
                    </a:lnTo>
                    <a:lnTo>
                      <a:pt x="11209" y="460099"/>
                    </a:lnTo>
                    <a:lnTo>
                      <a:pt x="9121" y="441932"/>
                    </a:lnTo>
                    <a:cubicBezTo>
                      <a:pt x="8703" y="438173"/>
                      <a:pt x="10165" y="436015"/>
                      <a:pt x="14028" y="435598"/>
                    </a:cubicBezTo>
                    <a:lnTo>
                      <a:pt x="17021" y="435250"/>
                    </a:lnTo>
                    <a:cubicBezTo>
                      <a:pt x="20710" y="434832"/>
                      <a:pt x="22624" y="437059"/>
                      <a:pt x="23146" y="441653"/>
                    </a:cubicBezTo>
                    <a:lnTo>
                      <a:pt x="24225" y="451363"/>
                    </a:lnTo>
                    <a:lnTo>
                      <a:pt x="13715" y="452547"/>
                    </a:lnTo>
                    <a:lnTo>
                      <a:pt x="14515" y="459751"/>
                    </a:lnTo>
                    <a:lnTo>
                      <a:pt x="53286" y="455296"/>
                    </a:lnTo>
                    <a:close/>
                    <a:moveTo>
                      <a:pt x="29620" y="440888"/>
                    </a:moveTo>
                    <a:cubicBezTo>
                      <a:pt x="28958" y="435110"/>
                      <a:pt x="30420" y="431734"/>
                      <a:pt x="34562" y="431247"/>
                    </a:cubicBezTo>
                    <a:lnTo>
                      <a:pt x="37555" y="430899"/>
                    </a:lnTo>
                    <a:cubicBezTo>
                      <a:pt x="41836" y="430412"/>
                      <a:pt x="44028" y="432918"/>
                      <a:pt x="44585" y="437860"/>
                    </a:cubicBezTo>
                    <a:lnTo>
                      <a:pt x="45838" y="448823"/>
                    </a:lnTo>
                    <a:lnTo>
                      <a:pt x="30699" y="450563"/>
                    </a:lnTo>
                    <a:lnTo>
                      <a:pt x="29585" y="440888"/>
                    </a:lnTo>
                    <a:close/>
                  </a:path>
                </a:pathLst>
              </a:custGeom>
              <a:solidFill>
                <a:srgbClr val="00000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7865B38B-B39F-8688-82B7-D4DD1DCB8FFB}"/>
                  </a:ext>
                </a:extLst>
              </p:cNvPr>
              <p:cNvSpPr/>
              <p:nvPr/>
            </p:nvSpPr>
            <p:spPr>
              <a:xfrm>
                <a:off x="2633401" y="6185121"/>
                <a:ext cx="284342" cy="50360"/>
              </a:xfrm>
              <a:custGeom>
                <a:avLst/>
                <a:gdLst>
                  <a:gd name="connsiteX0" fmla="*/ 284273 w 284342"/>
                  <a:gd name="connsiteY0" fmla="*/ 32959 h 50360"/>
                  <a:gd name="connsiteX1" fmla="*/ 270560 w 284342"/>
                  <a:gd name="connsiteY1" fmla="*/ 17471 h 50360"/>
                  <a:gd name="connsiteX2" fmla="*/ 268820 w 284342"/>
                  <a:gd name="connsiteY2" fmla="*/ 17471 h 50360"/>
                  <a:gd name="connsiteX3" fmla="*/ 261477 w 284342"/>
                  <a:gd name="connsiteY3" fmla="*/ 20604 h 50360"/>
                  <a:gd name="connsiteX4" fmla="*/ 260850 w 284342"/>
                  <a:gd name="connsiteY4" fmla="*/ 20604 h 50360"/>
                  <a:gd name="connsiteX5" fmla="*/ 262764 w 284342"/>
                  <a:gd name="connsiteY5" fmla="*/ 7274 h 50360"/>
                  <a:gd name="connsiteX6" fmla="*/ 281349 w 284342"/>
                  <a:gd name="connsiteY6" fmla="*/ 7274 h 50360"/>
                  <a:gd name="connsiteX7" fmla="*/ 281349 w 284342"/>
                  <a:gd name="connsiteY7" fmla="*/ 661 h 50360"/>
                  <a:gd name="connsiteX8" fmla="*/ 256883 w 284342"/>
                  <a:gd name="connsiteY8" fmla="*/ 661 h 50360"/>
                  <a:gd name="connsiteX9" fmla="*/ 253437 w 284342"/>
                  <a:gd name="connsiteY9" fmla="*/ 27669 h 50360"/>
                  <a:gd name="connsiteX10" fmla="*/ 259110 w 284342"/>
                  <a:gd name="connsiteY10" fmla="*/ 27669 h 50360"/>
                  <a:gd name="connsiteX11" fmla="*/ 265931 w 284342"/>
                  <a:gd name="connsiteY11" fmla="*/ 24084 h 50360"/>
                  <a:gd name="connsiteX12" fmla="*/ 268159 w 284342"/>
                  <a:gd name="connsiteY12" fmla="*/ 24084 h 50360"/>
                  <a:gd name="connsiteX13" fmla="*/ 277034 w 284342"/>
                  <a:gd name="connsiteY13" fmla="*/ 32785 h 50360"/>
                  <a:gd name="connsiteX14" fmla="*/ 277034 w 284342"/>
                  <a:gd name="connsiteY14" fmla="*/ 34594 h 50360"/>
                  <a:gd name="connsiteX15" fmla="*/ 268785 w 284342"/>
                  <a:gd name="connsiteY15" fmla="*/ 43365 h 50360"/>
                  <a:gd name="connsiteX16" fmla="*/ 267358 w 284342"/>
                  <a:gd name="connsiteY16" fmla="*/ 43365 h 50360"/>
                  <a:gd name="connsiteX17" fmla="*/ 258135 w 284342"/>
                  <a:gd name="connsiteY17" fmla="*/ 36509 h 50360"/>
                  <a:gd name="connsiteX18" fmla="*/ 250827 w 284342"/>
                  <a:gd name="connsiteY18" fmla="*/ 36509 h 50360"/>
                  <a:gd name="connsiteX19" fmla="*/ 267289 w 284342"/>
                  <a:gd name="connsiteY19" fmla="*/ 50360 h 50360"/>
                  <a:gd name="connsiteX20" fmla="*/ 268855 w 284342"/>
                  <a:gd name="connsiteY20" fmla="*/ 50360 h 50360"/>
                  <a:gd name="connsiteX21" fmla="*/ 284342 w 284342"/>
                  <a:gd name="connsiteY21" fmla="*/ 34420 h 50360"/>
                  <a:gd name="connsiteX22" fmla="*/ 284342 w 284342"/>
                  <a:gd name="connsiteY22" fmla="*/ 32993 h 50360"/>
                  <a:gd name="connsiteX23" fmla="*/ 210037 w 284342"/>
                  <a:gd name="connsiteY23" fmla="*/ 32645 h 50360"/>
                  <a:gd name="connsiteX24" fmla="*/ 226499 w 284342"/>
                  <a:gd name="connsiteY24" fmla="*/ 50325 h 50360"/>
                  <a:gd name="connsiteX25" fmla="*/ 228066 w 284342"/>
                  <a:gd name="connsiteY25" fmla="*/ 50325 h 50360"/>
                  <a:gd name="connsiteX26" fmla="*/ 244527 w 284342"/>
                  <a:gd name="connsiteY26" fmla="*/ 35186 h 50360"/>
                  <a:gd name="connsiteX27" fmla="*/ 244527 w 284342"/>
                  <a:gd name="connsiteY27" fmla="*/ 32819 h 50360"/>
                  <a:gd name="connsiteX28" fmla="*/ 229492 w 284342"/>
                  <a:gd name="connsiteY28" fmla="*/ 17854 h 50360"/>
                  <a:gd name="connsiteX29" fmla="*/ 227926 w 284342"/>
                  <a:gd name="connsiteY29" fmla="*/ 17854 h 50360"/>
                  <a:gd name="connsiteX30" fmla="*/ 218007 w 284342"/>
                  <a:gd name="connsiteY30" fmla="*/ 23666 h 50360"/>
                  <a:gd name="connsiteX31" fmla="*/ 217346 w 284342"/>
                  <a:gd name="connsiteY31" fmla="*/ 23666 h 50360"/>
                  <a:gd name="connsiteX32" fmla="*/ 217346 w 284342"/>
                  <a:gd name="connsiteY32" fmla="*/ 22170 h 50360"/>
                  <a:gd name="connsiteX33" fmla="*/ 227683 w 284342"/>
                  <a:gd name="connsiteY33" fmla="*/ 6995 h 50360"/>
                  <a:gd name="connsiteX34" fmla="*/ 228727 w 284342"/>
                  <a:gd name="connsiteY34" fmla="*/ 6995 h 50360"/>
                  <a:gd name="connsiteX35" fmla="*/ 235966 w 284342"/>
                  <a:gd name="connsiteY35" fmla="*/ 11903 h 50360"/>
                  <a:gd name="connsiteX36" fmla="*/ 243135 w 284342"/>
                  <a:gd name="connsiteY36" fmla="*/ 11903 h 50360"/>
                  <a:gd name="connsiteX37" fmla="*/ 228970 w 284342"/>
                  <a:gd name="connsiteY37" fmla="*/ 0 h 50360"/>
                  <a:gd name="connsiteX38" fmla="*/ 227926 w 284342"/>
                  <a:gd name="connsiteY38" fmla="*/ 0 h 50360"/>
                  <a:gd name="connsiteX39" fmla="*/ 210037 w 284342"/>
                  <a:gd name="connsiteY39" fmla="*/ 21230 h 50360"/>
                  <a:gd name="connsiteX40" fmla="*/ 210037 w 284342"/>
                  <a:gd name="connsiteY40" fmla="*/ 32611 h 50360"/>
                  <a:gd name="connsiteX41" fmla="*/ 226569 w 284342"/>
                  <a:gd name="connsiteY41" fmla="*/ 43330 h 50360"/>
                  <a:gd name="connsiteX42" fmla="*/ 217346 w 284342"/>
                  <a:gd name="connsiteY42" fmla="*/ 34107 h 50360"/>
                  <a:gd name="connsiteX43" fmla="*/ 217346 w 284342"/>
                  <a:gd name="connsiteY43" fmla="*/ 32541 h 50360"/>
                  <a:gd name="connsiteX44" fmla="*/ 226569 w 284342"/>
                  <a:gd name="connsiteY44" fmla="*/ 24850 h 50360"/>
                  <a:gd name="connsiteX45" fmla="*/ 228031 w 284342"/>
                  <a:gd name="connsiteY45" fmla="*/ 24850 h 50360"/>
                  <a:gd name="connsiteX46" fmla="*/ 237254 w 284342"/>
                  <a:gd name="connsiteY46" fmla="*/ 33202 h 50360"/>
                  <a:gd name="connsiteX47" fmla="*/ 237254 w 284342"/>
                  <a:gd name="connsiteY47" fmla="*/ 34768 h 50360"/>
                  <a:gd name="connsiteX48" fmla="*/ 228031 w 284342"/>
                  <a:gd name="connsiteY48" fmla="*/ 43330 h 50360"/>
                  <a:gd name="connsiteX49" fmla="*/ 226569 w 284342"/>
                  <a:gd name="connsiteY49" fmla="*/ 43330 h 50360"/>
                  <a:gd name="connsiteX50" fmla="*/ 182926 w 284342"/>
                  <a:gd name="connsiteY50" fmla="*/ 43330 h 50360"/>
                  <a:gd name="connsiteX51" fmla="*/ 171754 w 284342"/>
                  <a:gd name="connsiteY51" fmla="*/ 30174 h 50360"/>
                  <a:gd name="connsiteX52" fmla="*/ 171754 w 284342"/>
                  <a:gd name="connsiteY52" fmla="*/ 20116 h 50360"/>
                  <a:gd name="connsiteX53" fmla="*/ 182926 w 284342"/>
                  <a:gd name="connsiteY53" fmla="*/ 6961 h 50360"/>
                  <a:gd name="connsiteX54" fmla="*/ 184387 w 284342"/>
                  <a:gd name="connsiteY54" fmla="*/ 6961 h 50360"/>
                  <a:gd name="connsiteX55" fmla="*/ 195559 w 284342"/>
                  <a:gd name="connsiteY55" fmla="*/ 20116 h 50360"/>
                  <a:gd name="connsiteX56" fmla="*/ 195559 w 284342"/>
                  <a:gd name="connsiteY56" fmla="*/ 30174 h 50360"/>
                  <a:gd name="connsiteX57" fmla="*/ 184387 w 284342"/>
                  <a:gd name="connsiteY57" fmla="*/ 43330 h 50360"/>
                  <a:gd name="connsiteX58" fmla="*/ 182926 w 284342"/>
                  <a:gd name="connsiteY58" fmla="*/ 43330 h 50360"/>
                  <a:gd name="connsiteX59" fmla="*/ 182856 w 284342"/>
                  <a:gd name="connsiteY59" fmla="*/ 50325 h 50360"/>
                  <a:gd name="connsiteX60" fmla="*/ 184422 w 284342"/>
                  <a:gd name="connsiteY60" fmla="*/ 50325 h 50360"/>
                  <a:gd name="connsiteX61" fmla="*/ 202833 w 284342"/>
                  <a:gd name="connsiteY61" fmla="*/ 30592 h 50360"/>
                  <a:gd name="connsiteX62" fmla="*/ 202833 w 284342"/>
                  <a:gd name="connsiteY62" fmla="*/ 19733 h 50360"/>
                  <a:gd name="connsiteX63" fmla="*/ 184422 w 284342"/>
                  <a:gd name="connsiteY63" fmla="*/ 0 h 50360"/>
                  <a:gd name="connsiteX64" fmla="*/ 182856 w 284342"/>
                  <a:gd name="connsiteY64" fmla="*/ 0 h 50360"/>
                  <a:gd name="connsiteX65" fmla="*/ 164445 w 284342"/>
                  <a:gd name="connsiteY65" fmla="*/ 19733 h 50360"/>
                  <a:gd name="connsiteX66" fmla="*/ 164445 w 284342"/>
                  <a:gd name="connsiteY66" fmla="*/ 30592 h 50360"/>
                  <a:gd name="connsiteX67" fmla="*/ 182856 w 284342"/>
                  <a:gd name="connsiteY67" fmla="*/ 50325 h 50360"/>
                  <a:gd name="connsiteX68" fmla="*/ 124804 w 284342"/>
                  <a:gd name="connsiteY68" fmla="*/ 35047 h 50360"/>
                  <a:gd name="connsiteX69" fmla="*/ 146174 w 284342"/>
                  <a:gd name="connsiteY69" fmla="*/ 35047 h 50360"/>
                  <a:gd name="connsiteX70" fmla="*/ 146174 w 284342"/>
                  <a:gd name="connsiteY70" fmla="*/ 49699 h 50360"/>
                  <a:gd name="connsiteX71" fmla="*/ 153413 w 284342"/>
                  <a:gd name="connsiteY71" fmla="*/ 49699 h 50360"/>
                  <a:gd name="connsiteX72" fmla="*/ 153413 w 284342"/>
                  <a:gd name="connsiteY72" fmla="*/ 35047 h 50360"/>
                  <a:gd name="connsiteX73" fmla="*/ 158912 w 284342"/>
                  <a:gd name="connsiteY73" fmla="*/ 35047 h 50360"/>
                  <a:gd name="connsiteX74" fmla="*/ 158912 w 284342"/>
                  <a:gd name="connsiteY74" fmla="*/ 28434 h 50360"/>
                  <a:gd name="connsiteX75" fmla="*/ 153413 w 284342"/>
                  <a:gd name="connsiteY75" fmla="*/ 28434 h 50360"/>
                  <a:gd name="connsiteX76" fmla="*/ 153413 w 284342"/>
                  <a:gd name="connsiteY76" fmla="*/ 15905 h 50360"/>
                  <a:gd name="connsiteX77" fmla="*/ 146174 w 284342"/>
                  <a:gd name="connsiteY77" fmla="*/ 17924 h 50360"/>
                  <a:gd name="connsiteX78" fmla="*/ 146174 w 284342"/>
                  <a:gd name="connsiteY78" fmla="*/ 28434 h 50360"/>
                  <a:gd name="connsiteX79" fmla="*/ 133679 w 284342"/>
                  <a:gd name="connsiteY79" fmla="*/ 28434 h 50360"/>
                  <a:gd name="connsiteX80" fmla="*/ 133679 w 284342"/>
                  <a:gd name="connsiteY80" fmla="*/ 27773 h 50360"/>
                  <a:gd name="connsiteX81" fmla="*/ 147218 w 284342"/>
                  <a:gd name="connsiteY81" fmla="*/ 10719 h 50360"/>
                  <a:gd name="connsiteX82" fmla="*/ 152299 w 284342"/>
                  <a:gd name="connsiteY82" fmla="*/ 661 h 50360"/>
                  <a:gd name="connsiteX83" fmla="*/ 143529 w 284342"/>
                  <a:gd name="connsiteY83" fmla="*/ 661 h 50360"/>
                  <a:gd name="connsiteX84" fmla="*/ 140640 w 284342"/>
                  <a:gd name="connsiteY84" fmla="*/ 7657 h 50360"/>
                  <a:gd name="connsiteX85" fmla="*/ 124770 w 284342"/>
                  <a:gd name="connsiteY85" fmla="*/ 29757 h 50360"/>
                  <a:gd name="connsiteX86" fmla="*/ 124770 w 284342"/>
                  <a:gd name="connsiteY86" fmla="*/ 35047 h 50360"/>
                  <a:gd name="connsiteX87" fmla="*/ 100407 w 284342"/>
                  <a:gd name="connsiteY87" fmla="*/ 17054 h 50360"/>
                  <a:gd name="connsiteX88" fmla="*/ 110396 w 284342"/>
                  <a:gd name="connsiteY88" fmla="*/ 12355 h 50360"/>
                  <a:gd name="connsiteX89" fmla="*/ 111057 w 284342"/>
                  <a:gd name="connsiteY89" fmla="*/ 12355 h 50360"/>
                  <a:gd name="connsiteX90" fmla="*/ 111057 w 284342"/>
                  <a:gd name="connsiteY90" fmla="*/ 49664 h 50360"/>
                  <a:gd name="connsiteX91" fmla="*/ 118296 w 284342"/>
                  <a:gd name="connsiteY91" fmla="*/ 49664 h 50360"/>
                  <a:gd name="connsiteX92" fmla="*/ 118296 w 284342"/>
                  <a:gd name="connsiteY92" fmla="*/ 626 h 50360"/>
                  <a:gd name="connsiteX93" fmla="*/ 112484 w 284342"/>
                  <a:gd name="connsiteY93" fmla="*/ 626 h 50360"/>
                  <a:gd name="connsiteX94" fmla="*/ 100407 w 284342"/>
                  <a:gd name="connsiteY94" fmla="*/ 10058 h 50360"/>
                  <a:gd name="connsiteX95" fmla="*/ 100407 w 284342"/>
                  <a:gd name="connsiteY95" fmla="*/ 17054 h 50360"/>
                  <a:gd name="connsiteX96" fmla="*/ 38562 w 284342"/>
                  <a:gd name="connsiteY96" fmla="*/ 49664 h 50360"/>
                  <a:gd name="connsiteX97" fmla="*/ 45557 w 284342"/>
                  <a:gd name="connsiteY97" fmla="*/ 49664 h 50360"/>
                  <a:gd name="connsiteX98" fmla="*/ 45557 w 284342"/>
                  <a:gd name="connsiteY98" fmla="*/ 17367 h 50360"/>
                  <a:gd name="connsiteX99" fmla="*/ 44931 w 284342"/>
                  <a:gd name="connsiteY99" fmla="*/ 10267 h 50360"/>
                  <a:gd name="connsiteX100" fmla="*/ 45557 w 284342"/>
                  <a:gd name="connsiteY100" fmla="*/ 10267 h 50360"/>
                  <a:gd name="connsiteX101" fmla="*/ 49803 w 284342"/>
                  <a:gd name="connsiteY101" fmla="*/ 17576 h 50360"/>
                  <a:gd name="connsiteX102" fmla="*/ 72669 w 284342"/>
                  <a:gd name="connsiteY102" fmla="*/ 49664 h 50360"/>
                  <a:gd name="connsiteX103" fmla="*/ 79665 w 284342"/>
                  <a:gd name="connsiteY103" fmla="*/ 49664 h 50360"/>
                  <a:gd name="connsiteX104" fmla="*/ 79665 w 284342"/>
                  <a:gd name="connsiteY104" fmla="*/ 626 h 50360"/>
                  <a:gd name="connsiteX105" fmla="*/ 72669 w 284342"/>
                  <a:gd name="connsiteY105" fmla="*/ 626 h 50360"/>
                  <a:gd name="connsiteX106" fmla="*/ 72669 w 284342"/>
                  <a:gd name="connsiteY106" fmla="*/ 33167 h 50360"/>
                  <a:gd name="connsiteX107" fmla="*/ 73261 w 284342"/>
                  <a:gd name="connsiteY107" fmla="*/ 39571 h 50360"/>
                  <a:gd name="connsiteX108" fmla="*/ 72600 w 284342"/>
                  <a:gd name="connsiteY108" fmla="*/ 39571 h 50360"/>
                  <a:gd name="connsiteX109" fmla="*/ 68423 w 284342"/>
                  <a:gd name="connsiteY109" fmla="*/ 32645 h 50360"/>
                  <a:gd name="connsiteX110" fmla="*/ 45523 w 284342"/>
                  <a:gd name="connsiteY110" fmla="*/ 626 h 50360"/>
                  <a:gd name="connsiteX111" fmla="*/ 38527 w 284342"/>
                  <a:gd name="connsiteY111" fmla="*/ 626 h 50360"/>
                  <a:gd name="connsiteX112" fmla="*/ 38527 w 284342"/>
                  <a:gd name="connsiteY112" fmla="*/ 49664 h 50360"/>
                  <a:gd name="connsiteX113" fmla="*/ 0 w 284342"/>
                  <a:gd name="connsiteY113" fmla="*/ 7274 h 50360"/>
                  <a:gd name="connsiteX114" fmla="*/ 29722 w 284342"/>
                  <a:gd name="connsiteY114" fmla="*/ 7274 h 50360"/>
                  <a:gd name="connsiteX115" fmla="*/ 29722 w 284342"/>
                  <a:gd name="connsiteY115" fmla="*/ 661 h 50360"/>
                  <a:gd name="connsiteX116" fmla="*/ 0 w 284342"/>
                  <a:gd name="connsiteY116" fmla="*/ 661 h 50360"/>
                  <a:gd name="connsiteX117" fmla="*/ 0 w 284342"/>
                  <a:gd name="connsiteY117" fmla="*/ 7274 h 50360"/>
                  <a:gd name="connsiteX118" fmla="*/ 0 w 284342"/>
                  <a:gd name="connsiteY118" fmla="*/ 49664 h 50360"/>
                  <a:gd name="connsiteX119" fmla="*/ 30383 w 284342"/>
                  <a:gd name="connsiteY119" fmla="*/ 49664 h 50360"/>
                  <a:gd name="connsiteX120" fmla="*/ 30383 w 284342"/>
                  <a:gd name="connsiteY120" fmla="*/ 43052 h 50360"/>
                  <a:gd name="connsiteX121" fmla="*/ 7274 w 284342"/>
                  <a:gd name="connsiteY121" fmla="*/ 43052 h 50360"/>
                  <a:gd name="connsiteX122" fmla="*/ 7274 w 284342"/>
                  <a:gd name="connsiteY122" fmla="*/ 28086 h 50360"/>
                  <a:gd name="connsiteX123" fmla="*/ 26485 w 284342"/>
                  <a:gd name="connsiteY123" fmla="*/ 28086 h 50360"/>
                  <a:gd name="connsiteX124" fmla="*/ 26485 w 284342"/>
                  <a:gd name="connsiteY124" fmla="*/ 21474 h 50360"/>
                  <a:gd name="connsiteX125" fmla="*/ 7274 w 284342"/>
                  <a:gd name="connsiteY125" fmla="*/ 21474 h 50360"/>
                  <a:gd name="connsiteX126" fmla="*/ 7274 w 284342"/>
                  <a:gd name="connsiteY126" fmla="*/ 10580 h 50360"/>
                  <a:gd name="connsiteX127" fmla="*/ 35 w 284342"/>
                  <a:gd name="connsiteY127" fmla="*/ 10580 h 50360"/>
                  <a:gd name="connsiteX128" fmla="*/ 35 w 284342"/>
                  <a:gd name="connsiteY128" fmla="*/ 49664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84342" h="50360">
                    <a:moveTo>
                      <a:pt x="284273" y="32959"/>
                    </a:moveTo>
                    <a:cubicBezTo>
                      <a:pt x="284273" y="23492"/>
                      <a:pt x="278252" y="17471"/>
                      <a:pt x="270560" y="17471"/>
                    </a:cubicBezTo>
                    <a:lnTo>
                      <a:pt x="268820" y="17471"/>
                    </a:lnTo>
                    <a:cubicBezTo>
                      <a:pt x="265827" y="17471"/>
                      <a:pt x="263460" y="18724"/>
                      <a:pt x="261477" y="20604"/>
                    </a:cubicBezTo>
                    <a:lnTo>
                      <a:pt x="260850" y="20604"/>
                    </a:lnTo>
                    <a:lnTo>
                      <a:pt x="262764" y="7274"/>
                    </a:lnTo>
                    <a:lnTo>
                      <a:pt x="281349" y="7274"/>
                    </a:lnTo>
                    <a:lnTo>
                      <a:pt x="281349" y="661"/>
                    </a:lnTo>
                    <a:lnTo>
                      <a:pt x="256883" y="661"/>
                    </a:lnTo>
                    <a:lnTo>
                      <a:pt x="253437" y="27669"/>
                    </a:lnTo>
                    <a:lnTo>
                      <a:pt x="259110" y="27669"/>
                    </a:lnTo>
                    <a:cubicBezTo>
                      <a:pt x="260433" y="25754"/>
                      <a:pt x="262347" y="24084"/>
                      <a:pt x="265931" y="24084"/>
                    </a:cubicBezTo>
                    <a:lnTo>
                      <a:pt x="268159" y="24084"/>
                    </a:lnTo>
                    <a:cubicBezTo>
                      <a:pt x="272335" y="24084"/>
                      <a:pt x="277034" y="27007"/>
                      <a:pt x="277034" y="32785"/>
                    </a:cubicBezTo>
                    <a:lnTo>
                      <a:pt x="277034" y="34594"/>
                    </a:lnTo>
                    <a:cubicBezTo>
                      <a:pt x="277034" y="40476"/>
                      <a:pt x="274215" y="43365"/>
                      <a:pt x="268785" y="43365"/>
                    </a:cubicBezTo>
                    <a:lnTo>
                      <a:pt x="267358" y="43365"/>
                    </a:lnTo>
                    <a:cubicBezTo>
                      <a:pt x="261337" y="43365"/>
                      <a:pt x="258135" y="41137"/>
                      <a:pt x="258135" y="36509"/>
                    </a:cubicBezTo>
                    <a:lnTo>
                      <a:pt x="250827" y="36509"/>
                    </a:lnTo>
                    <a:cubicBezTo>
                      <a:pt x="250827" y="45453"/>
                      <a:pt x="257091" y="50360"/>
                      <a:pt x="267289" y="50360"/>
                    </a:cubicBezTo>
                    <a:lnTo>
                      <a:pt x="268855" y="50360"/>
                    </a:lnTo>
                    <a:cubicBezTo>
                      <a:pt x="278391" y="50360"/>
                      <a:pt x="284342" y="44757"/>
                      <a:pt x="284342" y="34420"/>
                    </a:cubicBezTo>
                    <a:lnTo>
                      <a:pt x="284342" y="32993"/>
                    </a:lnTo>
                    <a:close/>
                    <a:moveTo>
                      <a:pt x="210037" y="32645"/>
                    </a:moveTo>
                    <a:cubicBezTo>
                      <a:pt x="210037" y="44026"/>
                      <a:pt x="216372" y="50325"/>
                      <a:pt x="226499" y="50325"/>
                    </a:cubicBezTo>
                    <a:lnTo>
                      <a:pt x="228066" y="50325"/>
                    </a:lnTo>
                    <a:cubicBezTo>
                      <a:pt x="238193" y="50325"/>
                      <a:pt x="244527" y="44896"/>
                      <a:pt x="244527" y="35186"/>
                    </a:cubicBezTo>
                    <a:lnTo>
                      <a:pt x="244527" y="32819"/>
                    </a:lnTo>
                    <a:cubicBezTo>
                      <a:pt x="244527" y="23214"/>
                      <a:pt x="238715" y="17854"/>
                      <a:pt x="229492" y="17854"/>
                    </a:cubicBezTo>
                    <a:lnTo>
                      <a:pt x="227926" y="17854"/>
                    </a:lnTo>
                    <a:cubicBezTo>
                      <a:pt x="221801" y="17854"/>
                      <a:pt x="219156" y="20221"/>
                      <a:pt x="218007" y="23666"/>
                    </a:cubicBezTo>
                    <a:lnTo>
                      <a:pt x="217346" y="23666"/>
                    </a:lnTo>
                    <a:lnTo>
                      <a:pt x="217346" y="22170"/>
                    </a:lnTo>
                    <a:cubicBezTo>
                      <a:pt x="217346" y="10337"/>
                      <a:pt x="222775" y="6995"/>
                      <a:pt x="227683" y="6995"/>
                    </a:cubicBezTo>
                    <a:lnTo>
                      <a:pt x="228727" y="6995"/>
                    </a:lnTo>
                    <a:cubicBezTo>
                      <a:pt x="233495" y="6995"/>
                      <a:pt x="235618" y="8701"/>
                      <a:pt x="235966" y="11903"/>
                    </a:cubicBezTo>
                    <a:lnTo>
                      <a:pt x="243135" y="11903"/>
                    </a:lnTo>
                    <a:cubicBezTo>
                      <a:pt x="242752" y="4246"/>
                      <a:pt x="237393" y="0"/>
                      <a:pt x="228970" y="0"/>
                    </a:cubicBezTo>
                    <a:lnTo>
                      <a:pt x="227926" y="0"/>
                    </a:lnTo>
                    <a:cubicBezTo>
                      <a:pt x="218460" y="0"/>
                      <a:pt x="210037" y="7065"/>
                      <a:pt x="210037" y="21230"/>
                    </a:cubicBezTo>
                    <a:lnTo>
                      <a:pt x="210037" y="32611"/>
                    </a:lnTo>
                    <a:close/>
                    <a:moveTo>
                      <a:pt x="226569" y="43330"/>
                    </a:moveTo>
                    <a:cubicBezTo>
                      <a:pt x="220583" y="43330"/>
                      <a:pt x="217346" y="40407"/>
                      <a:pt x="217346" y="34107"/>
                    </a:cubicBezTo>
                    <a:lnTo>
                      <a:pt x="217346" y="32541"/>
                    </a:lnTo>
                    <a:cubicBezTo>
                      <a:pt x="217346" y="27321"/>
                      <a:pt x="220548" y="24850"/>
                      <a:pt x="226569" y="24850"/>
                    </a:cubicBezTo>
                    <a:lnTo>
                      <a:pt x="228031" y="24850"/>
                    </a:lnTo>
                    <a:cubicBezTo>
                      <a:pt x="234052" y="24850"/>
                      <a:pt x="237254" y="27529"/>
                      <a:pt x="237254" y="33202"/>
                    </a:cubicBezTo>
                    <a:lnTo>
                      <a:pt x="237254" y="34768"/>
                    </a:lnTo>
                    <a:cubicBezTo>
                      <a:pt x="237254" y="40581"/>
                      <a:pt x="234052" y="43330"/>
                      <a:pt x="228031" y="43330"/>
                    </a:cubicBezTo>
                    <a:lnTo>
                      <a:pt x="226569" y="43330"/>
                    </a:lnTo>
                    <a:close/>
                    <a:moveTo>
                      <a:pt x="182926" y="43330"/>
                    </a:moveTo>
                    <a:cubicBezTo>
                      <a:pt x="175617" y="43330"/>
                      <a:pt x="171754" y="39084"/>
                      <a:pt x="171754" y="30174"/>
                    </a:cubicBezTo>
                    <a:lnTo>
                      <a:pt x="171754" y="20116"/>
                    </a:lnTo>
                    <a:cubicBezTo>
                      <a:pt x="171754" y="11241"/>
                      <a:pt x="175617" y="6961"/>
                      <a:pt x="182926" y="6961"/>
                    </a:cubicBezTo>
                    <a:lnTo>
                      <a:pt x="184387" y="6961"/>
                    </a:lnTo>
                    <a:cubicBezTo>
                      <a:pt x="191696" y="6961"/>
                      <a:pt x="195559" y="11207"/>
                      <a:pt x="195559" y="20116"/>
                    </a:cubicBezTo>
                    <a:lnTo>
                      <a:pt x="195559" y="30174"/>
                    </a:lnTo>
                    <a:cubicBezTo>
                      <a:pt x="195559" y="39049"/>
                      <a:pt x="191696" y="43330"/>
                      <a:pt x="184387" y="43330"/>
                    </a:cubicBezTo>
                    <a:lnTo>
                      <a:pt x="182926" y="43330"/>
                    </a:lnTo>
                    <a:close/>
                    <a:moveTo>
                      <a:pt x="182856" y="50325"/>
                    </a:moveTo>
                    <a:lnTo>
                      <a:pt x="184422" y="50325"/>
                    </a:lnTo>
                    <a:cubicBezTo>
                      <a:pt x="195803" y="50325"/>
                      <a:pt x="202833" y="43330"/>
                      <a:pt x="202833" y="30592"/>
                    </a:cubicBezTo>
                    <a:lnTo>
                      <a:pt x="202833" y="19733"/>
                    </a:lnTo>
                    <a:cubicBezTo>
                      <a:pt x="202833" y="6995"/>
                      <a:pt x="195768" y="0"/>
                      <a:pt x="184422" y="0"/>
                    </a:cubicBezTo>
                    <a:lnTo>
                      <a:pt x="182856" y="0"/>
                    </a:lnTo>
                    <a:cubicBezTo>
                      <a:pt x="171475" y="0"/>
                      <a:pt x="164445" y="6995"/>
                      <a:pt x="164445" y="19733"/>
                    </a:cubicBezTo>
                    <a:lnTo>
                      <a:pt x="164445" y="30592"/>
                    </a:lnTo>
                    <a:cubicBezTo>
                      <a:pt x="164445" y="43330"/>
                      <a:pt x="171510" y="50325"/>
                      <a:pt x="182856" y="50325"/>
                    </a:cubicBezTo>
                    <a:moveTo>
                      <a:pt x="124804" y="35047"/>
                    </a:moveTo>
                    <a:lnTo>
                      <a:pt x="146174" y="35047"/>
                    </a:lnTo>
                    <a:lnTo>
                      <a:pt x="146174" y="49699"/>
                    </a:lnTo>
                    <a:lnTo>
                      <a:pt x="153413" y="49699"/>
                    </a:lnTo>
                    <a:lnTo>
                      <a:pt x="153413" y="35047"/>
                    </a:lnTo>
                    <a:lnTo>
                      <a:pt x="158912" y="35047"/>
                    </a:lnTo>
                    <a:lnTo>
                      <a:pt x="158912" y="28434"/>
                    </a:lnTo>
                    <a:lnTo>
                      <a:pt x="153413" y="28434"/>
                    </a:lnTo>
                    <a:lnTo>
                      <a:pt x="153413" y="15905"/>
                    </a:lnTo>
                    <a:lnTo>
                      <a:pt x="146174" y="17924"/>
                    </a:lnTo>
                    <a:lnTo>
                      <a:pt x="146174" y="28434"/>
                    </a:lnTo>
                    <a:lnTo>
                      <a:pt x="133679" y="28434"/>
                    </a:lnTo>
                    <a:lnTo>
                      <a:pt x="133679" y="27773"/>
                    </a:lnTo>
                    <a:cubicBezTo>
                      <a:pt x="137542" y="25685"/>
                      <a:pt x="142310" y="20325"/>
                      <a:pt x="147218" y="10719"/>
                    </a:cubicBezTo>
                    <a:lnTo>
                      <a:pt x="152299" y="661"/>
                    </a:lnTo>
                    <a:lnTo>
                      <a:pt x="143529" y="661"/>
                    </a:lnTo>
                    <a:lnTo>
                      <a:pt x="140640" y="7657"/>
                    </a:lnTo>
                    <a:cubicBezTo>
                      <a:pt x="137890" y="14443"/>
                      <a:pt x="132600" y="23214"/>
                      <a:pt x="124770" y="29757"/>
                    </a:cubicBezTo>
                    <a:lnTo>
                      <a:pt x="124770" y="35047"/>
                    </a:lnTo>
                    <a:close/>
                    <a:moveTo>
                      <a:pt x="100407" y="17054"/>
                    </a:moveTo>
                    <a:cubicBezTo>
                      <a:pt x="105628" y="17054"/>
                      <a:pt x="109073" y="14687"/>
                      <a:pt x="110396" y="12355"/>
                    </a:cubicBezTo>
                    <a:lnTo>
                      <a:pt x="111057" y="12355"/>
                    </a:lnTo>
                    <a:lnTo>
                      <a:pt x="111057" y="49664"/>
                    </a:lnTo>
                    <a:lnTo>
                      <a:pt x="118296" y="49664"/>
                    </a:lnTo>
                    <a:lnTo>
                      <a:pt x="118296" y="626"/>
                    </a:lnTo>
                    <a:lnTo>
                      <a:pt x="112484" y="626"/>
                    </a:lnTo>
                    <a:cubicBezTo>
                      <a:pt x="110918" y="6961"/>
                      <a:pt x="105871" y="10058"/>
                      <a:pt x="100407" y="10058"/>
                    </a:cubicBezTo>
                    <a:lnTo>
                      <a:pt x="100407" y="17054"/>
                    </a:lnTo>
                    <a:close/>
                    <a:moveTo>
                      <a:pt x="38562" y="49664"/>
                    </a:moveTo>
                    <a:lnTo>
                      <a:pt x="45557" y="49664"/>
                    </a:lnTo>
                    <a:lnTo>
                      <a:pt x="45557" y="17367"/>
                    </a:lnTo>
                    <a:cubicBezTo>
                      <a:pt x="45557" y="15000"/>
                      <a:pt x="45314" y="12460"/>
                      <a:pt x="44931" y="10267"/>
                    </a:cubicBezTo>
                    <a:lnTo>
                      <a:pt x="45557" y="10267"/>
                    </a:lnTo>
                    <a:cubicBezTo>
                      <a:pt x="46358" y="12425"/>
                      <a:pt x="47646" y="14583"/>
                      <a:pt x="49803" y="17576"/>
                    </a:cubicBezTo>
                    <a:lnTo>
                      <a:pt x="72669" y="49664"/>
                    </a:lnTo>
                    <a:lnTo>
                      <a:pt x="79665" y="49664"/>
                    </a:lnTo>
                    <a:lnTo>
                      <a:pt x="79665" y="626"/>
                    </a:lnTo>
                    <a:lnTo>
                      <a:pt x="72669" y="626"/>
                    </a:lnTo>
                    <a:lnTo>
                      <a:pt x="72669" y="33167"/>
                    </a:lnTo>
                    <a:cubicBezTo>
                      <a:pt x="72669" y="35395"/>
                      <a:pt x="72843" y="37483"/>
                      <a:pt x="73261" y="39571"/>
                    </a:cubicBezTo>
                    <a:lnTo>
                      <a:pt x="72600" y="39571"/>
                    </a:lnTo>
                    <a:cubicBezTo>
                      <a:pt x="71625" y="37205"/>
                      <a:pt x="70372" y="35465"/>
                      <a:pt x="68423" y="32645"/>
                    </a:cubicBezTo>
                    <a:lnTo>
                      <a:pt x="45523" y="626"/>
                    </a:lnTo>
                    <a:lnTo>
                      <a:pt x="38527" y="626"/>
                    </a:lnTo>
                    <a:lnTo>
                      <a:pt x="38527" y="49664"/>
                    </a:lnTo>
                    <a:close/>
                    <a:moveTo>
                      <a:pt x="0" y="7274"/>
                    </a:moveTo>
                    <a:lnTo>
                      <a:pt x="29722" y="7274"/>
                    </a:lnTo>
                    <a:lnTo>
                      <a:pt x="29722" y="661"/>
                    </a:lnTo>
                    <a:lnTo>
                      <a:pt x="0" y="661"/>
                    </a:lnTo>
                    <a:lnTo>
                      <a:pt x="0" y="7274"/>
                    </a:lnTo>
                    <a:close/>
                    <a:moveTo>
                      <a:pt x="0" y="49664"/>
                    </a:moveTo>
                    <a:lnTo>
                      <a:pt x="30383" y="49664"/>
                    </a:lnTo>
                    <a:lnTo>
                      <a:pt x="30383" y="43052"/>
                    </a:lnTo>
                    <a:lnTo>
                      <a:pt x="7274" y="43052"/>
                    </a:lnTo>
                    <a:lnTo>
                      <a:pt x="7274" y="28086"/>
                    </a:lnTo>
                    <a:lnTo>
                      <a:pt x="26485" y="28086"/>
                    </a:lnTo>
                    <a:lnTo>
                      <a:pt x="26485" y="21474"/>
                    </a:lnTo>
                    <a:lnTo>
                      <a:pt x="7274" y="21474"/>
                    </a:lnTo>
                    <a:lnTo>
                      <a:pt x="7274" y="10580"/>
                    </a:lnTo>
                    <a:lnTo>
                      <a:pt x="35" y="10580"/>
                    </a:lnTo>
                    <a:lnTo>
                      <a:pt x="35" y="49664"/>
                    </a:lnTo>
                    <a:close/>
                  </a:path>
                </a:pathLst>
              </a:custGeom>
              <a:solidFill>
                <a:srgbClr val="00000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95B1D4A4-17D3-CDA5-1334-5D724DCD3248}"/>
                  </a:ext>
                </a:extLst>
              </p:cNvPr>
              <p:cNvSpPr/>
              <p:nvPr/>
            </p:nvSpPr>
            <p:spPr>
              <a:xfrm>
                <a:off x="2607159" y="5924584"/>
                <a:ext cx="90349" cy="85859"/>
              </a:xfrm>
              <a:custGeom>
                <a:avLst/>
                <a:gdLst>
                  <a:gd name="connsiteX0" fmla="*/ 76254 w 90349"/>
                  <a:gd name="connsiteY0" fmla="*/ 45453 h 85859"/>
                  <a:gd name="connsiteX1" fmla="*/ 68806 w 90349"/>
                  <a:gd name="connsiteY1" fmla="*/ 66161 h 85859"/>
                  <a:gd name="connsiteX2" fmla="*/ 46602 w 90349"/>
                  <a:gd name="connsiteY2" fmla="*/ 72913 h 85859"/>
                  <a:gd name="connsiteX3" fmla="*/ 14304 w 90349"/>
                  <a:gd name="connsiteY3" fmla="*/ 72913 h 85859"/>
                  <a:gd name="connsiteX4" fmla="*/ 14304 w 90349"/>
                  <a:gd name="connsiteY4" fmla="*/ 12912 h 85859"/>
                  <a:gd name="connsiteX5" fmla="*/ 46602 w 90349"/>
                  <a:gd name="connsiteY5" fmla="*/ 12912 h 85859"/>
                  <a:gd name="connsiteX6" fmla="*/ 68806 w 90349"/>
                  <a:gd name="connsiteY6" fmla="*/ 19490 h 85859"/>
                  <a:gd name="connsiteX7" fmla="*/ 76254 w 90349"/>
                  <a:gd name="connsiteY7" fmla="*/ 40407 h 85859"/>
                  <a:gd name="connsiteX8" fmla="*/ 76254 w 90349"/>
                  <a:gd name="connsiteY8" fmla="*/ 45453 h 85859"/>
                  <a:gd name="connsiteX9" fmla="*/ 69989 w 90349"/>
                  <a:gd name="connsiteY9" fmla="*/ 4420 h 85859"/>
                  <a:gd name="connsiteX10" fmla="*/ 46497 w 90349"/>
                  <a:gd name="connsiteY10" fmla="*/ 0 h 85859"/>
                  <a:gd name="connsiteX11" fmla="*/ 0 w 90349"/>
                  <a:gd name="connsiteY11" fmla="*/ 0 h 85859"/>
                  <a:gd name="connsiteX12" fmla="*/ 0 w 90349"/>
                  <a:gd name="connsiteY12" fmla="*/ 85860 h 85859"/>
                  <a:gd name="connsiteX13" fmla="*/ 46497 w 90349"/>
                  <a:gd name="connsiteY13" fmla="*/ 85860 h 85859"/>
                  <a:gd name="connsiteX14" fmla="*/ 69989 w 90349"/>
                  <a:gd name="connsiteY14" fmla="*/ 81440 h 85859"/>
                  <a:gd name="connsiteX15" fmla="*/ 85094 w 90349"/>
                  <a:gd name="connsiteY15" fmla="*/ 68145 h 85859"/>
                  <a:gd name="connsiteX16" fmla="*/ 90349 w 90349"/>
                  <a:gd name="connsiteY16" fmla="*/ 45871 h 85859"/>
                  <a:gd name="connsiteX17" fmla="*/ 90349 w 90349"/>
                  <a:gd name="connsiteY17" fmla="*/ 39919 h 85859"/>
                  <a:gd name="connsiteX18" fmla="*/ 85094 w 90349"/>
                  <a:gd name="connsiteY18" fmla="*/ 17645 h 85859"/>
                  <a:gd name="connsiteX19" fmla="*/ 69989 w 90349"/>
                  <a:gd name="connsiteY19" fmla="*/ 4385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49" h="85859">
                    <a:moveTo>
                      <a:pt x="76254" y="45453"/>
                    </a:moveTo>
                    <a:cubicBezTo>
                      <a:pt x="76254" y="54746"/>
                      <a:pt x="73783" y="61671"/>
                      <a:pt x="68806" y="66161"/>
                    </a:cubicBezTo>
                    <a:cubicBezTo>
                      <a:pt x="63829" y="70685"/>
                      <a:pt x="56416" y="72913"/>
                      <a:pt x="46602" y="72913"/>
                    </a:cubicBezTo>
                    <a:lnTo>
                      <a:pt x="14304" y="72913"/>
                    </a:lnTo>
                    <a:lnTo>
                      <a:pt x="14304" y="12912"/>
                    </a:lnTo>
                    <a:lnTo>
                      <a:pt x="46602" y="12912"/>
                    </a:lnTo>
                    <a:cubicBezTo>
                      <a:pt x="56451" y="12912"/>
                      <a:pt x="63864" y="15105"/>
                      <a:pt x="68806" y="19490"/>
                    </a:cubicBezTo>
                    <a:cubicBezTo>
                      <a:pt x="73748" y="23875"/>
                      <a:pt x="76254" y="30836"/>
                      <a:pt x="76254" y="40407"/>
                    </a:cubicBezTo>
                    <a:lnTo>
                      <a:pt x="76254" y="45453"/>
                    </a:lnTo>
                    <a:close/>
                    <a:moveTo>
                      <a:pt x="69989" y="4420"/>
                    </a:moveTo>
                    <a:cubicBezTo>
                      <a:pt x="63411" y="1497"/>
                      <a:pt x="55581" y="0"/>
                      <a:pt x="46497" y="0"/>
                    </a:cubicBezTo>
                    <a:lnTo>
                      <a:pt x="0" y="0"/>
                    </a:lnTo>
                    <a:lnTo>
                      <a:pt x="0" y="85860"/>
                    </a:lnTo>
                    <a:lnTo>
                      <a:pt x="46497" y="85860"/>
                    </a:lnTo>
                    <a:cubicBezTo>
                      <a:pt x="55581" y="85860"/>
                      <a:pt x="63411" y="84398"/>
                      <a:pt x="69989" y="81440"/>
                    </a:cubicBezTo>
                    <a:cubicBezTo>
                      <a:pt x="76567" y="78481"/>
                      <a:pt x="81579" y="74061"/>
                      <a:pt x="85094" y="68145"/>
                    </a:cubicBezTo>
                    <a:cubicBezTo>
                      <a:pt x="88609" y="62228"/>
                      <a:pt x="90349" y="54815"/>
                      <a:pt x="90349" y="45871"/>
                    </a:cubicBezTo>
                    <a:lnTo>
                      <a:pt x="90349" y="39919"/>
                    </a:lnTo>
                    <a:cubicBezTo>
                      <a:pt x="90349" y="30975"/>
                      <a:pt x="88574" y="23562"/>
                      <a:pt x="85094" y="17645"/>
                    </a:cubicBezTo>
                    <a:cubicBezTo>
                      <a:pt x="81579" y="11729"/>
                      <a:pt x="76567" y="7309"/>
                      <a:pt x="69989" y="4385"/>
                    </a:cubicBezTo>
                  </a:path>
                </a:pathLst>
              </a:custGeom>
              <a:solidFill>
                <a:srgbClr val="1C1A4D"/>
              </a:solidFill>
              <a:ln w="0" cap="flat">
                <a:noFill/>
                <a:prstDash val="solid"/>
                <a:miter/>
              </a:ln>
            </p:spPr>
            <p:txBody>
              <a:bodyPr rtlCol="0" anchor="ctr"/>
              <a:lstStyle/>
              <a:p>
                <a:endParaRPr lang="fi-FI" sz="1013"/>
              </a:p>
            </p:txBody>
          </p:sp>
        </p:grpSp>
        <p:sp>
          <p:nvSpPr>
            <p:cNvPr id="38" name="Freeform 37">
              <a:extLst>
                <a:ext uri="{FF2B5EF4-FFF2-40B4-BE49-F238E27FC236}">
                  <a16:creationId xmlns:a16="http://schemas.microsoft.com/office/drawing/2014/main" id="{8DECB7A0-773C-CE52-ADF7-9935D365126B}"/>
                </a:ext>
              </a:extLst>
            </p:cNvPr>
            <p:cNvSpPr/>
            <p:nvPr/>
          </p:nvSpPr>
          <p:spPr>
            <a:xfrm>
              <a:off x="2724655" y="5924584"/>
              <a:ext cx="94455" cy="85859"/>
            </a:xfrm>
            <a:custGeom>
              <a:avLst/>
              <a:gdLst>
                <a:gd name="connsiteX0" fmla="*/ 80361 w 94455"/>
                <a:gd name="connsiteY0" fmla="*/ 67101 h 85859"/>
                <a:gd name="connsiteX1" fmla="*/ 13956 w 94455"/>
                <a:gd name="connsiteY1" fmla="*/ 0 h 85859"/>
                <a:gd name="connsiteX2" fmla="*/ 6056 w 94455"/>
                <a:gd name="connsiteY2" fmla="*/ 0 h 85859"/>
                <a:gd name="connsiteX3" fmla="*/ 0 w 94455"/>
                <a:gd name="connsiteY3" fmla="*/ 0 h 85859"/>
                <a:gd name="connsiteX4" fmla="*/ 0 w 94455"/>
                <a:gd name="connsiteY4" fmla="*/ 85860 h 85859"/>
                <a:gd name="connsiteX5" fmla="*/ 13956 w 94455"/>
                <a:gd name="connsiteY5" fmla="*/ 85860 h 85859"/>
                <a:gd name="connsiteX6" fmla="*/ 13956 w 94455"/>
                <a:gd name="connsiteY6" fmla="*/ 18829 h 85859"/>
                <a:gd name="connsiteX7" fmla="*/ 80361 w 94455"/>
                <a:gd name="connsiteY7" fmla="*/ 85860 h 85859"/>
                <a:gd name="connsiteX8" fmla="*/ 94456 w 94455"/>
                <a:gd name="connsiteY8" fmla="*/ 85860 h 85859"/>
                <a:gd name="connsiteX9" fmla="*/ 94456 w 94455"/>
                <a:gd name="connsiteY9" fmla="*/ 0 h 85859"/>
                <a:gd name="connsiteX10" fmla="*/ 80361 w 94455"/>
                <a:gd name="connsiteY10" fmla="*/ 0 h 85859"/>
                <a:gd name="connsiteX11" fmla="*/ 80361 w 94455"/>
                <a:gd name="connsiteY11" fmla="*/ 67101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55" h="85859">
                  <a:moveTo>
                    <a:pt x="80361" y="67101"/>
                  </a:moveTo>
                  <a:lnTo>
                    <a:pt x="13956" y="0"/>
                  </a:lnTo>
                  <a:lnTo>
                    <a:pt x="6056" y="0"/>
                  </a:lnTo>
                  <a:lnTo>
                    <a:pt x="0" y="0"/>
                  </a:lnTo>
                  <a:lnTo>
                    <a:pt x="0" y="85860"/>
                  </a:lnTo>
                  <a:lnTo>
                    <a:pt x="13956" y="85860"/>
                  </a:lnTo>
                  <a:lnTo>
                    <a:pt x="13956" y="18829"/>
                  </a:lnTo>
                  <a:lnTo>
                    <a:pt x="80361" y="85860"/>
                  </a:lnTo>
                  <a:lnTo>
                    <a:pt x="94456" y="85860"/>
                  </a:lnTo>
                  <a:lnTo>
                    <a:pt x="94456" y="0"/>
                  </a:lnTo>
                  <a:lnTo>
                    <a:pt x="80361" y="0"/>
                  </a:lnTo>
                  <a:lnTo>
                    <a:pt x="80361" y="67101"/>
                  </a:lnTo>
                  <a:close/>
                </a:path>
              </a:pathLst>
            </a:custGeom>
            <a:solidFill>
              <a:srgbClr val="1C1A4D"/>
            </a:solidFill>
            <a:ln w="0" cap="flat">
              <a:noFill/>
              <a:prstDash val="solid"/>
              <a:miter/>
            </a:ln>
          </p:spPr>
          <p:txBody>
            <a:bodyPr rtlCol="0" anchor="ctr"/>
            <a:lstStyle/>
            <a:p>
              <a:endParaRPr lang="fi-FI" sz="1013"/>
            </a:p>
          </p:txBody>
        </p:sp>
        <p:sp>
          <p:nvSpPr>
            <p:cNvPr id="39" name="Freeform 38">
              <a:extLst>
                <a:ext uri="{FF2B5EF4-FFF2-40B4-BE49-F238E27FC236}">
                  <a16:creationId xmlns:a16="http://schemas.microsoft.com/office/drawing/2014/main" id="{A85CD573-71C9-ED43-7681-32FC77FBCA03}"/>
                </a:ext>
              </a:extLst>
            </p:cNvPr>
            <p:cNvSpPr/>
            <p:nvPr/>
          </p:nvSpPr>
          <p:spPr>
            <a:xfrm>
              <a:off x="2607055" y="5724848"/>
              <a:ext cx="334389" cy="79838"/>
            </a:xfrm>
            <a:custGeom>
              <a:avLst/>
              <a:gdLst>
                <a:gd name="connsiteX0" fmla="*/ 0 w 334389"/>
                <a:gd name="connsiteY0" fmla="*/ 0 h 79838"/>
                <a:gd name="connsiteX1" fmla="*/ 334389 w 334389"/>
                <a:gd name="connsiteY1" fmla="*/ 0 h 79838"/>
                <a:gd name="connsiteX2" fmla="*/ 334389 w 334389"/>
                <a:gd name="connsiteY2" fmla="*/ 79839 h 79838"/>
                <a:gd name="connsiteX3" fmla="*/ 0 w 334389"/>
                <a:gd name="connsiteY3" fmla="*/ 79839 h 79838"/>
              </a:gdLst>
              <a:ahLst/>
              <a:cxnLst>
                <a:cxn ang="0">
                  <a:pos x="connsiteX0" y="connsiteY0"/>
                </a:cxn>
                <a:cxn ang="0">
                  <a:pos x="connsiteX1" y="connsiteY1"/>
                </a:cxn>
                <a:cxn ang="0">
                  <a:pos x="connsiteX2" y="connsiteY2"/>
                </a:cxn>
                <a:cxn ang="0">
                  <a:pos x="connsiteX3" y="connsiteY3"/>
                </a:cxn>
              </a:cxnLst>
              <a:rect l="l" t="t" r="r" b="b"/>
              <a:pathLst>
                <a:path w="334389" h="79838">
                  <a:moveTo>
                    <a:pt x="0" y="0"/>
                  </a:moveTo>
                  <a:lnTo>
                    <a:pt x="334389" y="0"/>
                  </a:lnTo>
                  <a:lnTo>
                    <a:pt x="334389" y="79839"/>
                  </a:lnTo>
                  <a:lnTo>
                    <a:pt x="0" y="79839"/>
                  </a:lnTo>
                  <a:close/>
                </a:path>
              </a:pathLst>
            </a:custGeom>
            <a:solidFill>
              <a:srgbClr val="9DD8F5"/>
            </a:solidFill>
            <a:ln w="0" cap="flat">
              <a:no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3C7C8237-253A-EEDA-2813-B54A12F8F391}"/>
                </a:ext>
              </a:extLst>
            </p:cNvPr>
            <p:cNvSpPr/>
            <p:nvPr/>
          </p:nvSpPr>
          <p:spPr>
            <a:xfrm>
              <a:off x="2607055" y="5831276"/>
              <a:ext cx="334389" cy="13329"/>
            </a:xfrm>
            <a:custGeom>
              <a:avLst/>
              <a:gdLst>
                <a:gd name="connsiteX0" fmla="*/ 0 w 334389"/>
                <a:gd name="connsiteY0" fmla="*/ 0 h 13329"/>
                <a:gd name="connsiteX1" fmla="*/ 334389 w 334389"/>
                <a:gd name="connsiteY1" fmla="*/ 0 h 13329"/>
                <a:gd name="connsiteX2" fmla="*/ 334389 w 334389"/>
                <a:gd name="connsiteY2" fmla="*/ 13330 h 13329"/>
                <a:gd name="connsiteX3" fmla="*/ 0 w 334389"/>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389" h="13329">
                  <a:moveTo>
                    <a:pt x="0" y="0"/>
                  </a:moveTo>
                  <a:lnTo>
                    <a:pt x="334389" y="0"/>
                  </a:lnTo>
                  <a:lnTo>
                    <a:pt x="334389"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41" name="Freeform 40">
              <a:extLst>
                <a:ext uri="{FF2B5EF4-FFF2-40B4-BE49-F238E27FC236}">
                  <a16:creationId xmlns:a16="http://schemas.microsoft.com/office/drawing/2014/main" id="{D533880B-556E-43D6-D394-1FFFA9984A20}"/>
                </a:ext>
              </a:extLst>
            </p:cNvPr>
            <p:cNvSpPr/>
            <p:nvPr/>
          </p:nvSpPr>
          <p:spPr>
            <a:xfrm>
              <a:off x="2607055" y="5857866"/>
              <a:ext cx="334389" cy="26589"/>
            </a:xfrm>
            <a:custGeom>
              <a:avLst/>
              <a:gdLst>
                <a:gd name="connsiteX0" fmla="*/ 0 w 334389"/>
                <a:gd name="connsiteY0" fmla="*/ 0 h 26589"/>
                <a:gd name="connsiteX1" fmla="*/ 334389 w 334389"/>
                <a:gd name="connsiteY1" fmla="*/ 0 h 26589"/>
                <a:gd name="connsiteX2" fmla="*/ 334389 w 334389"/>
                <a:gd name="connsiteY2" fmla="*/ 26590 h 26589"/>
                <a:gd name="connsiteX3" fmla="*/ 0 w 334389"/>
                <a:gd name="connsiteY3" fmla="*/ 26590 h 26589"/>
              </a:gdLst>
              <a:ahLst/>
              <a:cxnLst>
                <a:cxn ang="0">
                  <a:pos x="connsiteX0" y="connsiteY0"/>
                </a:cxn>
                <a:cxn ang="0">
                  <a:pos x="connsiteX1" y="connsiteY1"/>
                </a:cxn>
                <a:cxn ang="0">
                  <a:pos x="connsiteX2" y="connsiteY2"/>
                </a:cxn>
                <a:cxn ang="0">
                  <a:pos x="connsiteX3" y="connsiteY3"/>
                </a:cxn>
              </a:cxnLst>
              <a:rect l="l" t="t" r="r" b="b"/>
              <a:pathLst>
                <a:path w="334389" h="26589">
                  <a:moveTo>
                    <a:pt x="0" y="0"/>
                  </a:moveTo>
                  <a:lnTo>
                    <a:pt x="334389" y="0"/>
                  </a:lnTo>
                  <a:lnTo>
                    <a:pt x="334389" y="26590"/>
                  </a:lnTo>
                  <a:lnTo>
                    <a:pt x="0" y="26590"/>
                  </a:lnTo>
                  <a:close/>
                </a:path>
              </a:pathLst>
            </a:custGeom>
            <a:solidFill>
              <a:srgbClr val="01519C"/>
            </a:solidFill>
            <a:ln w="0" cap="flat">
              <a:noFill/>
              <a:prstDash val="solid"/>
              <a:miter/>
            </a:ln>
          </p:spPr>
          <p:txBody>
            <a:bodyPr rtlCol="0" anchor="ctr"/>
            <a:lstStyle/>
            <a:p>
              <a:endParaRPr lang="fi-FI" sz="1013"/>
            </a:p>
          </p:txBody>
        </p:sp>
        <p:sp>
          <p:nvSpPr>
            <p:cNvPr id="42" name="Freeform 41">
              <a:extLst>
                <a:ext uri="{FF2B5EF4-FFF2-40B4-BE49-F238E27FC236}">
                  <a16:creationId xmlns:a16="http://schemas.microsoft.com/office/drawing/2014/main" id="{7E77CC02-AEA0-A5B8-5284-0674622A57C5}"/>
                </a:ext>
              </a:extLst>
            </p:cNvPr>
            <p:cNvSpPr/>
            <p:nvPr/>
          </p:nvSpPr>
          <p:spPr>
            <a:xfrm>
              <a:off x="2844308" y="5924584"/>
              <a:ext cx="97100" cy="85859"/>
            </a:xfrm>
            <a:custGeom>
              <a:avLst/>
              <a:gdLst>
                <a:gd name="connsiteX0" fmla="*/ 81857 w 97100"/>
                <a:gd name="connsiteY0" fmla="*/ 0 h 85859"/>
                <a:gd name="connsiteX1" fmla="*/ 49003 w 97100"/>
                <a:gd name="connsiteY1" fmla="*/ 67101 h 85859"/>
                <a:gd name="connsiteX2" fmla="*/ 16149 w 97100"/>
                <a:gd name="connsiteY2" fmla="*/ 0 h 85859"/>
                <a:gd name="connsiteX3" fmla="*/ 0 w 97100"/>
                <a:gd name="connsiteY3" fmla="*/ 0 h 85859"/>
                <a:gd name="connsiteX4" fmla="*/ 43052 w 97100"/>
                <a:gd name="connsiteY4" fmla="*/ 85860 h 85859"/>
                <a:gd name="connsiteX5" fmla="*/ 54154 w 97100"/>
                <a:gd name="connsiteY5" fmla="*/ 85860 h 85859"/>
                <a:gd name="connsiteX6" fmla="*/ 97101 w 97100"/>
                <a:gd name="connsiteY6" fmla="*/ 0 h 85859"/>
                <a:gd name="connsiteX7" fmla="*/ 81857 w 97100"/>
                <a:gd name="connsiteY7" fmla="*/ 0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0" h="85859">
                  <a:moveTo>
                    <a:pt x="81857" y="0"/>
                  </a:moveTo>
                  <a:lnTo>
                    <a:pt x="49003" y="67101"/>
                  </a:lnTo>
                  <a:lnTo>
                    <a:pt x="16149" y="0"/>
                  </a:lnTo>
                  <a:lnTo>
                    <a:pt x="0" y="0"/>
                  </a:lnTo>
                  <a:lnTo>
                    <a:pt x="43052" y="85860"/>
                  </a:lnTo>
                  <a:lnTo>
                    <a:pt x="54154" y="85860"/>
                  </a:lnTo>
                  <a:lnTo>
                    <a:pt x="97101" y="0"/>
                  </a:lnTo>
                  <a:lnTo>
                    <a:pt x="81857" y="0"/>
                  </a:lnTo>
                  <a:close/>
                </a:path>
              </a:pathLst>
            </a:custGeom>
            <a:solidFill>
              <a:srgbClr val="1C1A4D"/>
            </a:solidFill>
            <a:ln w="0" cap="flat">
              <a:noFill/>
              <a:prstDash val="solid"/>
              <a:miter/>
            </a:ln>
          </p:spPr>
          <p:txBody>
            <a:bodyPr rtlCol="0" anchor="ctr"/>
            <a:lstStyle/>
            <a:p>
              <a:endParaRPr lang="fi-FI" sz="1013"/>
            </a:p>
          </p:txBody>
        </p:sp>
      </p:grpSp>
      <p:pic>
        <p:nvPicPr>
          <p:cNvPr id="2" name="Picture 1">
            <a:extLst>
              <a:ext uri="{FF2B5EF4-FFF2-40B4-BE49-F238E27FC236}">
                <a16:creationId xmlns:a16="http://schemas.microsoft.com/office/drawing/2014/main" id="{5C6F1687-EE7C-63D2-B8C3-01AC931857E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96" y="0"/>
            <a:ext cx="9144000" cy="5143500"/>
          </a:xfrm>
          <a:prstGeom prst="rect">
            <a:avLst/>
          </a:prstGeom>
        </p:spPr>
      </p:pic>
      <p:pic>
        <p:nvPicPr>
          <p:cNvPr id="8" name="Graphic 7">
            <a:extLst>
              <a:ext uri="{FF2B5EF4-FFF2-40B4-BE49-F238E27FC236}">
                <a16:creationId xmlns:a16="http://schemas.microsoft.com/office/drawing/2014/main" id="{DFE22F79-DC77-64BF-F748-491BAF2B754C}"/>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1"/>
            <a:ext cx="1414738" cy="365143"/>
          </a:xfrm>
          <a:prstGeom prst="rect">
            <a:avLst/>
          </a:prstGeom>
        </p:spPr>
      </p:pic>
      <p:pic>
        <p:nvPicPr>
          <p:cNvPr id="26" name="Kuva 3" descr="Kuva, joka sisältää kohteen teksti, Fontti, logo, Grafiikka&#10;&#10;Tekoälyn luoma sisältö voi olla virheellistä.">
            <a:extLst>
              <a:ext uri="{FF2B5EF4-FFF2-40B4-BE49-F238E27FC236}">
                <a16:creationId xmlns:a16="http://schemas.microsoft.com/office/drawing/2014/main" id="{B5E12CF6-F5B7-BDEF-6079-6E18EA192C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3299" y="4013479"/>
            <a:ext cx="753616" cy="770022"/>
          </a:xfrm>
          <a:prstGeom prst="rect">
            <a:avLst/>
          </a:prstGeom>
        </p:spPr>
      </p:pic>
      <p:grpSp>
        <p:nvGrpSpPr>
          <p:cNvPr id="31" name="Graphic 11">
            <a:extLst>
              <a:ext uri="{FF2B5EF4-FFF2-40B4-BE49-F238E27FC236}">
                <a16:creationId xmlns:a16="http://schemas.microsoft.com/office/drawing/2014/main" id="{961C0352-01CC-471A-D77C-74C34959ADC8}"/>
              </a:ext>
            </a:extLst>
          </p:cNvPr>
          <p:cNvGrpSpPr/>
          <p:nvPr userDrawn="1"/>
        </p:nvGrpSpPr>
        <p:grpSpPr>
          <a:xfrm>
            <a:off x="2952635" y="4013480"/>
            <a:ext cx="769629" cy="769629"/>
            <a:chOff x="3936847" y="5351306"/>
            <a:chExt cx="1026172" cy="1026172"/>
          </a:xfrm>
        </p:grpSpPr>
        <p:grpSp>
          <p:nvGrpSpPr>
            <p:cNvPr id="32" name="Graphic 11">
              <a:extLst>
                <a:ext uri="{FF2B5EF4-FFF2-40B4-BE49-F238E27FC236}">
                  <a16:creationId xmlns:a16="http://schemas.microsoft.com/office/drawing/2014/main" id="{B35F400C-BBA9-5755-7102-41EDF13F4B64}"/>
                </a:ext>
              </a:extLst>
            </p:cNvPr>
            <p:cNvGrpSpPr/>
            <p:nvPr/>
          </p:nvGrpSpPr>
          <p:grpSpPr>
            <a:xfrm>
              <a:off x="3936847" y="5351306"/>
              <a:ext cx="1026172" cy="1026172"/>
              <a:chOff x="3936847" y="5351306"/>
              <a:chExt cx="1026172" cy="1026172"/>
            </a:xfrm>
          </p:grpSpPr>
          <p:sp>
            <p:nvSpPr>
              <p:cNvPr id="53" name="Freeform 52">
                <a:extLst>
                  <a:ext uri="{FF2B5EF4-FFF2-40B4-BE49-F238E27FC236}">
                    <a16:creationId xmlns:a16="http://schemas.microsoft.com/office/drawing/2014/main" id="{42829A9D-0CEB-69AD-E989-D2F60E1AC97C}"/>
                  </a:ext>
                </a:extLst>
              </p:cNvPr>
              <p:cNvSpPr/>
              <p:nvPr/>
            </p:nvSpPr>
            <p:spPr>
              <a:xfrm>
                <a:off x="3936847" y="5351306"/>
                <a:ext cx="1026172" cy="1026172"/>
              </a:xfrm>
              <a:custGeom>
                <a:avLst/>
                <a:gdLst>
                  <a:gd name="connsiteX0" fmla="*/ 1026173 w 1026172"/>
                  <a:gd name="connsiteY0" fmla="*/ 513069 h 1026172"/>
                  <a:gd name="connsiteX1" fmla="*/ 513069 w 1026172"/>
                  <a:gd name="connsiteY1" fmla="*/ 1026173 h 1026172"/>
                  <a:gd name="connsiteX2" fmla="*/ 0 w 1026172"/>
                  <a:gd name="connsiteY2" fmla="*/ 513069 h 1026172"/>
                  <a:gd name="connsiteX3" fmla="*/ 513069 w 1026172"/>
                  <a:gd name="connsiteY3" fmla="*/ 0 h 1026172"/>
                  <a:gd name="connsiteX4" fmla="*/ 1026173 w 1026172"/>
                  <a:gd name="connsiteY4" fmla="*/ 513104 h 10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172">
                    <a:moveTo>
                      <a:pt x="1026173" y="513069"/>
                    </a:moveTo>
                    <a:cubicBezTo>
                      <a:pt x="1026173" y="796437"/>
                      <a:pt x="796472" y="1026173"/>
                      <a:pt x="513069" y="1026173"/>
                    </a:cubicBezTo>
                    <a:cubicBezTo>
                      <a:pt x="229666" y="1026173"/>
                      <a:pt x="0" y="796472"/>
                      <a:pt x="0" y="513069"/>
                    </a:cubicBezTo>
                    <a:cubicBezTo>
                      <a:pt x="0" y="229666"/>
                      <a:pt x="229701" y="0"/>
                      <a:pt x="513069" y="0"/>
                    </a:cubicBezTo>
                    <a:cubicBezTo>
                      <a:pt x="796437" y="0"/>
                      <a:pt x="1026173" y="229736"/>
                      <a:pt x="1026173" y="513104"/>
                    </a:cubicBezTo>
                  </a:path>
                </a:pathLst>
              </a:custGeom>
              <a:solidFill>
                <a:srgbClr val="FFFFFF"/>
              </a:solidFill>
              <a:ln w="0" cap="flat">
                <a:noFill/>
                <a:prstDash val="solid"/>
                <a:miter/>
              </a:ln>
            </p:spPr>
            <p:txBody>
              <a:bodyPr rtlCol="0" anchor="ctr"/>
              <a:lstStyle/>
              <a:p>
                <a:endParaRPr lang="fi-FI" sz="1350"/>
              </a:p>
            </p:txBody>
          </p:sp>
          <p:sp>
            <p:nvSpPr>
              <p:cNvPr id="54" name="Freeform 53">
                <a:extLst>
                  <a:ext uri="{FF2B5EF4-FFF2-40B4-BE49-F238E27FC236}">
                    <a16:creationId xmlns:a16="http://schemas.microsoft.com/office/drawing/2014/main" id="{B821F17F-DDF6-853F-9734-5D2BEF817B52}"/>
                  </a:ext>
                </a:extLst>
              </p:cNvPr>
              <p:cNvSpPr/>
              <p:nvPr/>
            </p:nvSpPr>
            <p:spPr>
              <a:xfrm>
                <a:off x="4057231" y="5912159"/>
                <a:ext cx="784221" cy="213134"/>
              </a:xfrm>
              <a:custGeom>
                <a:avLst/>
                <a:gdLst>
                  <a:gd name="connsiteX0" fmla="*/ 11241 w 784221"/>
                  <a:gd name="connsiteY0" fmla="*/ 6856 h 213134"/>
                  <a:gd name="connsiteX1" fmla="*/ 0 w 784221"/>
                  <a:gd name="connsiteY1" fmla="*/ 8979 h 213134"/>
                  <a:gd name="connsiteX2" fmla="*/ 106045 w 784221"/>
                  <a:gd name="connsiteY2" fmla="*/ 213100 h 213134"/>
                  <a:gd name="connsiteX3" fmla="*/ 122194 w 784221"/>
                  <a:gd name="connsiteY3" fmla="*/ 213100 h 213134"/>
                  <a:gd name="connsiteX4" fmla="*/ 11276 w 784221"/>
                  <a:gd name="connsiteY4" fmla="*/ 6856 h 213134"/>
                  <a:gd name="connsiteX5" fmla="*/ 178610 w 784221"/>
                  <a:gd name="connsiteY5" fmla="*/ 213100 h 213134"/>
                  <a:gd name="connsiteX6" fmla="*/ 47715 w 784221"/>
                  <a:gd name="connsiteY6" fmla="*/ 0 h 213134"/>
                  <a:gd name="connsiteX7" fmla="*/ 36474 w 784221"/>
                  <a:gd name="connsiteY7" fmla="*/ 2123 h 213134"/>
                  <a:gd name="connsiteX8" fmla="*/ 160373 w 784221"/>
                  <a:gd name="connsiteY8" fmla="*/ 213135 h 213134"/>
                  <a:gd name="connsiteX9" fmla="*/ 178610 w 784221"/>
                  <a:gd name="connsiteY9" fmla="*/ 213135 h 213134"/>
                  <a:gd name="connsiteX10" fmla="*/ 747712 w 784221"/>
                  <a:gd name="connsiteY10" fmla="*/ 2645 h 213134"/>
                  <a:gd name="connsiteX11" fmla="*/ 736471 w 784221"/>
                  <a:gd name="connsiteY11" fmla="*/ 557 h 213134"/>
                  <a:gd name="connsiteX12" fmla="*/ 605680 w 784221"/>
                  <a:gd name="connsiteY12" fmla="*/ 213100 h 213134"/>
                  <a:gd name="connsiteX13" fmla="*/ 623917 w 784221"/>
                  <a:gd name="connsiteY13" fmla="*/ 213100 h 213134"/>
                  <a:gd name="connsiteX14" fmla="*/ 747712 w 784221"/>
                  <a:gd name="connsiteY14" fmla="*/ 2645 h 213134"/>
                  <a:gd name="connsiteX15" fmla="*/ 678280 w 784221"/>
                  <a:gd name="connsiteY15" fmla="*/ 213100 h 213134"/>
                  <a:gd name="connsiteX16" fmla="*/ 784221 w 784221"/>
                  <a:gd name="connsiteY16" fmla="*/ 9501 h 213134"/>
                  <a:gd name="connsiteX17" fmla="*/ 772980 w 784221"/>
                  <a:gd name="connsiteY17" fmla="*/ 7378 h 213134"/>
                  <a:gd name="connsiteX18" fmla="*/ 662131 w 784221"/>
                  <a:gd name="connsiteY18" fmla="*/ 213100 h 213134"/>
                  <a:gd name="connsiteX19" fmla="*/ 678280 w 784221"/>
                  <a:gd name="connsiteY19" fmla="*/ 213100 h 2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21" h="213134">
                    <a:moveTo>
                      <a:pt x="11241" y="6856"/>
                    </a:moveTo>
                    <a:lnTo>
                      <a:pt x="0" y="8979"/>
                    </a:lnTo>
                    <a:cubicBezTo>
                      <a:pt x="14687" y="87495"/>
                      <a:pt x="52553" y="157972"/>
                      <a:pt x="106045" y="213100"/>
                    </a:cubicBezTo>
                    <a:lnTo>
                      <a:pt x="122194" y="213100"/>
                    </a:lnTo>
                    <a:cubicBezTo>
                      <a:pt x="66022" y="158424"/>
                      <a:pt x="26276" y="86973"/>
                      <a:pt x="11276" y="6856"/>
                    </a:cubicBezTo>
                    <a:moveTo>
                      <a:pt x="178610" y="213100"/>
                    </a:moveTo>
                    <a:cubicBezTo>
                      <a:pt x="111684" y="161487"/>
                      <a:pt x="63864" y="86242"/>
                      <a:pt x="47715" y="0"/>
                    </a:cubicBezTo>
                    <a:lnTo>
                      <a:pt x="36474" y="2123"/>
                    </a:lnTo>
                    <a:cubicBezTo>
                      <a:pt x="52240" y="86277"/>
                      <a:pt x="97171" y="160269"/>
                      <a:pt x="160373" y="213135"/>
                    </a:cubicBezTo>
                    <a:lnTo>
                      <a:pt x="178610" y="213135"/>
                    </a:lnTo>
                    <a:close/>
                    <a:moveTo>
                      <a:pt x="747712" y="2645"/>
                    </a:moveTo>
                    <a:lnTo>
                      <a:pt x="736471" y="557"/>
                    </a:lnTo>
                    <a:cubicBezTo>
                      <a:pt x="720253" y="86590"/>
                      <a:pt x="672468" y="161591"/>
                      <a:pt x="605680" y="213100"/>
                    </a:cubicBezTo>
                    <a:lnTo>
                      <a:pt x="623917" y="213100"/>
                    </a:lnTo>
                    <a:cubicBezTo>
                      <a:pt x="686981" y="160338"/>
                      <a:pt x="731877" y="86556"/>
                      <a:pt x="747712" y="2645"/>
                    </a:cubicBezTo>
                    <a:moveTo>
                      <a:pt x="678280" y="213100"/>
                    </a:moveTo>
                    <a:cubicBezTo>
                      <a:pt x="731668" y="158076"/>
                      <a:pt x="769464" y="87809"/>
                      <a:pt x="784221" y="9501"/>
                    </a:cubicBezTo>
                    <a:lnTo>
                      <a:pt x="772980" y="7378"/>
                    </a:lnTo>
                    <a:cubicBezTo>
                      <a:pt x="757910" y="87286"/>
                      <a:pt x="718199" y="158564"/>
                      <a:pt x="662131" y="213100"/>
                    </a:cubicBezTo>
                    <a:lnTo>
                      <a:pt x="678280" y="213100"/>
                    </a:lnTo>
                    <a:close/>
                  </a:path>
                </a:pathLst>
              </a:custGeom>
              <a:solidFill>
                <a:srgbClr val="229FDA"/>
              </a:solidFill>
              <a:ln w="0" cap="flat">
                <a:noFill/>
                <a:prstDash val="solid"/>
                <a:miter/>
              </a:ln>
            </p:spPr>
            <p:txBody>
              <a:bodyPr rtlCol="0" anchor="ctr"/>
              <a:lstStyle/>
              <a:p>
                <a:endParaRPr lang="fi-FI" sz="1350"/>
              </a:p>
            </p:txBody>
          </p:sp>
          <p:sp>
            <p:nvSpPr>
              <p:cNvPr id="55" name="Freeform 54">
                <a:extLst>
                  <a:ext uri="{FF2B5EF4-FFF2-40B4-BE49-F238E27FC236}">
                    <a16:creationId xmlns:a16="http://schemas.microsoft.com/office/drawing/2014/main" id="{52DA6C9C-DA6D-B54F-DA07-06C000B588D0}"/>
                  </a:ext>
                </a:extLst>
              </p:cNvPr>
              <p:cNvSpPr/>
              <p:nvPr/>
            </p:nvSpPr>
            <p:spPr>
              <a:xfrm>
                <a:off x="4049609" y="5449764"/>
                <a:ext cx="798942" cy="447847"/>
              </a:xfrm>
              <a:custGeom>
                <a:avLst/>
                <a:gdLst>
                  <a:gd name="connsiteX0" fmla="*/ 750009 w 798942"/>
                  <a:gd name="connsiteY0" fmla="*/ 401838 h 447847"/>
                  <a:gd name="connsiteX1" fmla="*/ 749557 w 798942"/>
                  <a:gd name="connsiteY1" fmla="*/ 408799 h 447847"/>
                  <a:gd name="connsiteX2" fmla="*/ 781820 w 798942"/>
                  <a:gd name="connsiteY2" fmla="*/ 410852 h 447847"/>
                  <a:gd name="connsiteX3" fmla="*/ 788989 w 798942"/>
                  <a:gd name="connsiteY3" fmla="*/ 410643 h 447847"/>
                  <a:gd name="connsiteX4" fmla="*/ 788919 w 798942"/>
                  <a:gd name="connsiteY4" fmla="*/ 411270 h 447847"/>
                  <a:gd name="connsiteX5" fmla="*/ 781367 w 798942"/>
                  <a:gd name="connsiteY5" fmla="*/ 415063 h 447847"/>
                  <a:gd name="connsiteX6" fmla="*/ 747852 w 798942"/>
                  <a:gd name="connsiteY6" fmla="*/ 435876 h 447847"/>
                  <a:gd name="connsiteX7" fmla="*/ 747434 w 798942"/>
                  <a:gd name="connsiteY7" fmla="*/ 442836 h 447847"/>
                  <a:gd name="connsiteX8" fmla="*/ 796367 w 798942"/>
                  <a:gd name="connsiteY8" fmla="*/ 445934 h 447847"/>
                  <a:gd name="connsiteX9" fmla="*/ 796785 w 798942"/>
                  <a:gd name="connsiteY9" fmla="*/ 438938 h 447847"/>
                  <a:gd name="connsiteX10" fmla="*/ 764279 w 798942"/>
                  <a:gd name="connsiteY10" fmla="*/ 436885 h 447847"/>
                  <a:gd name="connsiteX11" fmla="*/ 757840 w 798942"/>
                  <a:gd name="connsiteY11" fmla="*/ 437059 h 447847"/>
                  <a:gd name="connsiteX12" fmla="*/ 757840 w 798942"/>
                  <a:gd name="connsiteY12" fmla="*/ 436432 h 447847"/>
                  <a:gd name="connsiteX13" fmla="*/ 765079 w 798942"/>
                  <a:gd name="connsiteY13" fmla="*/ 432708 h 447847"/>
                  <a:gd name="connsiteX14" fmla="*/ 798490 w 798942"/>
                  <a:gd name="connsiteY14" fmla="*/ 411896 h 447847"/>
                  <a:gd name="connsiteX15" fmla="*/ 798943 w 798942"/>
                  <a:gd name="connsiteY15" fmla="*/ 404901 h 447847"/>
                  <a:gd name="connsiteX16" fmla="*/ 750009 w 798942"/>
                  <a:gd name="connsiteY16" fmla="*/ 401803 h 447847"/>
                  <a:gd name="connsiteX17" fmla="*/ 754882 w 798942"/>
                  <a:gd name="connsiteY17" fmla="*/ 372673 h 447847"/>
                  <a:gd name="connsiteX18" fmla="*/ 767133 w 798942"/>
                  <a:gd name="connsiteY18" fmla="*/ 358056 h 447847"/>
                  <a:gd name="connsiteX19" fmla="*/ 777191 w 798942"/>
                  <a:gd name="connsiteY19" fmla="*/ 357429 h 447847"/>
                  <a:gd name="connsiteX20" fmla="*/ 791182 w 798942"/>
                  <a:gd name="connsiteY20" fmla="*/ 370376 h 447847"/>
                  <a:gd name="connsiteX21" fmla="*/ 791286 w 798942"/>
                  <a:gd name="connsiteY21" fmla="*/ 371803 h 447847"/>
                  <a:gd name="connsiteX22" fmla="*/ 779035 w 798942"/>
                  <a:gd name="connsiteY22" fmla="*/ 386385 h 447847"/>
                  <a:gd name="connsiteX23" fmla="*/ 768977 w 798942"/>
                  <a:gd name="connsiteY23" fmla="*/ 387012 h 447847"/>
                  <a:gd name="connsiteX24" fmla="*/ 754986 w 798942"/>
                  <a:gd name="connsiteY24" fmla="*/ 374065 h 447847"/>
                  <a:gd name="connsiteX25" fmla="*/ 754882 w 798942"/>
                  <a:gd name="connsiteY25" fmla="*/ 372638 h 447847"/>
                  <a:gd name="connsiteX26" fmla="*/ 747886 w 798942"/>
                  <a:gd name="connsiteY26" fmla="*/ 373056 h 447847"/>
                  <a:gd name="connsiteX27" fmla="*/ 747991 w 798942"/>
                  <a:gd name="connsiteY27" fmla="*/ 374622 h 447847"/>
                  <a:gd name="connsiteX28" fmla="*/ 769012 w 798942"/>
                  <a:gd name="connsiteY28" fmla="*/ 394390 h 447847"/>
                  <a:gd name="connsiteX29" fmla="*/ 779836 w 798942"/>
                  <a:gd name="connsiteY29" fmla="*/ 393694 h 447847"/>
                  <a:gd name="connsiteX30" fmla="*/ 798212 w 798942"/>
                  <a:gd name="connsiteY30" fmla="*/ 371420 h 447847"/>
                  <a:gd name="connsiteX31" fmla="*/ 798107 w 798942"/>
                  <a:gd name="connsiteY31" fmla="*/ 369854 h 447847"/>
                  <a:gd name="connsiteX32" fmla="*/ 777086 w 798942"/>
                  <a:gd name="connsiteY32" fmla="*/ 350086 h 447847"/>
                  <a:gd name="connsiteX33" fmla="*/ 766263 w 798942"/>
                  <a:gd name="connsiteY33" fmla="*/ 350782 h 447847"/>
                  <a:gd name="connsiteX34" fmla="*/ 747886 w 798942"/>
                  <a:gd name="connsiteY34" fmla="*/ 373056 h 447847"/>
                  <a:gd name="connsiteX35" fmla="*/ 744232 w 798942"/>
                  <a:gd name="connsiteY35" fmla="*/ 338183 h 447847"/>
                  <a:gd name="connsiteX36" fmla="*/ 745415 w 798942"/>
                  <a:gd name="connsiteY36" fmla="*/ 345352 h 447847"/>
                  <a:gd name="connsiteX37" fmla="*/ 793792 w 798942"/>
                  <a:gd name="connsiteY37" fmla="*/ 337348 h 447847"/>
                  <a:gd name="connsiteX38" fmla="*/ 792609 w 798942"/>
                  <a:gd name="connsiteY38" fmla="*/ 330178 h 447847"/>
                  <a:gd name="connsiteX39" fmla="*/ 744232 w 798942"/>
                  <a:gd name="connsiteY39" fmla="*/ 338183 h 447847"/>
                  <a:gd name="connsiteX40" fmla="*/ 776216 w 798942"/>
                  <a:gd name="connsiteY40" fmla="*/ 287405 h 447847"/>
                  <a:gd name="connsiteX41" fmla="*/ 785056 w 798942"/>
                  <a:gd name="connsiteY41" fmla="*/ 323670 h 447847"/>
                  <a:gd name="connsiteX42" fmla="*/ 791530 w 798942"/>
                  <a:gd name="connsiteY42" fmla="*/ 322069 h 447847"/>
                  <a:gd name="connsiteX43" fmla="*/ 782690 w 798942"/>
                  <a:gd name="connsiteY43" fmla="*/ 285804 h 447847"/>
                  <a:gd name="connsiteX44" fmla="*/ 776216 w 798942"/>
                  <a:gd name="connsiteY44" fmla="*/ 287405 h 447847"/>
                  <a:gd name="connsiteX45" fmla="*/ 738629 w 798942"/>
                  <a:gd name="connsiteY45" fmla="*/ 312046 h 447847"/>
                  <a:gd name="connsiteX46" fmla="*/ 740334 w 798942"/>
                  <a:gd name="connsiteY46" fmla="*/ 319076 h 447847"/>
                  <a:gd name="connsiteX47" fmla="*/ 778270 w 798942"/>
                  <a:gd name="connsiteY47" fmla="*/ 309818 h 447847"/>
                  <a:gd name="connsiteX48" fmla="*/ 776564 w 798942"/>
                  <a:gd name="connsiteY48" fmla="*/ 302753 h 447847"/>
                  <a:gd name="connsiteX49" fmla="*/ 738664 w 798942"/>
                  <a:gd name="connsiteY49" fmla="*/ 312011 h 447847"/>
                  <a:gd name="connsiteX50" fmla="*/ 721262 w 798942"/>
                  <a:gd name="connsiteY50" fmla="*/ 258692 h 447847"/>
                  <a:gd name="connsiteX51" fmla="*/ 723803 w 798942"/>
                  <a:gd name="connsiteY51" fmla="*/ 265862 h 447847"/>
                  <a:gd name="connsiteX52" fmla="*/ 736819 w 798942"/>
                  <a:gd name="connsiteY52" fmla="*/ 266210 h 447847"/>
                  <a:gd name="connsiteX53" fmla="*/ 743571 w 798942"/>
                  <a:gd name="connsiteY53" fmla="*/ 285456 h 447847"/>
                  <a:gd name="connsiteX54" fmla="*/ 733617 w 798942"/>
                  <a:gd name="connsiteY54" fmla="*/ 293809 h 447847"/>
                  <a:gd name="connsiteX55" fmla="*/ 736297 w 798942"/>
                  <a:gd name="connsiteY55" fmla="*/ 301431 h 447847"/>
                  <a:gd name="connsiteX56" fmla="*/ 776007 w 798942"/>
                  <a:gd name="connsiteY56" fmla="*/ 266523 h 447847"/>
                  <a:gd name="connsiteX57" fmla="*/ 774093 w 798942"/>
                  <a:gd name="connsiteY57" fmla="*/ 261024 h 447847"/>
                  <a:gd name="connsiteX58" fmla="*/ 721262 w 798942"/>
                  <a:gd name="connsiteY58" fmla="*/ 258692 h 447847"/>
                  <a:gd name="connsiteX59" fmla="*/ 754743 w 798942"/>
                  <a:gd name="connsiteY59" fmla="*/ 266662 h 447847"/>
                  <a:gd name="connsiteX60" fmla="*/ 766158 w 798942"/>
                  <a:gd name="connsiteY60" fmla="*/ 266245 h 447847"/>
                  <a:gd name="connsiteX61" fmla="*/ 766402 w 798942"/>
                  <a:gd name="connsiteY61" fmla="*/ 266871 h 447847"/>
                  <a:gd name="connsiteX62" fmla="*/ 756900 w 798942"/>
                  <a:gd name="connsiteY62" fmla="*/ 274145 h 447847"/>
                  <a:gd name="connsiteX63" fmla="*/ 749035 w 798942"/>
                  <a:gd name="connsiteY63" fmla="*/ 280792 h 447847"/>
                  <a:gd name="connsiteX64" fmla="*/ 743954 w 798942"/>
                  <a:gd name="connsiteY64" fmla="*/ 266384 h 447847"/>
                  <a:gd name="connsiteX65" fmla="*/ 754743 w 798942"/>
                  <a:gd name="connsiteY65" fmla="*/ 266662 h 447847"/>
                  <a:gd name="connsiteX66" fmla="*/ 710612 w 798942"/>
                  <a:gd name="connsiteY66" fmla="*/ 239864 h 447847"/>
                  <a:gd name="connsiteX67" fmla="*/ 711343 w 798942"/>
                  <a:gd name="connsiteY67" fmla="*/ 241256 h 447847"/>
                  <a:gd name="connsiteX68" fmla="*/ 736297 w 798942"/>
                  <a:gd name="connsiteY68" fmla="*/ 250409 h 447847"/>
                  <a:gd name="connsiteX69" fmla="*/ 732886 w 798942"/>
                  <a:gd name="connsiteY69" fmla="*/ 243936 h 447847"/>
                  <a:gd name="connsiteX70" fmla="*/ 717503 w 798942"/>
                  <a:gd name="connsiteY70" fmla="*/ 237915 h 447847"/>
                  <a:gd name="connsiteX71" fmla="*/ 716842 w 798942"/>
                  <a:gd name="connsiteY71" fmla="*/ 236662 h 447847"/>
                  <a:gd name="connsiteX72" fmla="*/ 721993 w 798942"/>
                  <a:gd name="connsiteY72" fmla="*/ 218321 h 447847"/>
                  <a:gd name="connsiteX73" fmla="*/ 730902 w 798942"/>
                  <a:gd name="connsiteY73" fmla="*/ 213622 h 447847"/>
                  <a:gd name="connsiteX74" fmla="*/ 748965 w 798942"/>
                  <a:gd name="connsiteY74" fmla="*/ 219678 h 447847"/>
                  <a:gd name="connsiteX75" fmla="*/ 749661 w 798942"/>
                  <a:gd name="connsiteY75" fmla="*/ 220931 h 447847"/>
                  <a:gd name="connsiteX76" fmla="*/ 745937 w 798942"/>
                  <a:gd name="connsiteY76" fmla="*/ 237010 h 447847"/>
                  <a:gd name="connsiteX77" fmla="*/ 749348 w 798942"/>
                  <a:gd name="connsiteY77" fmla="*/ 243449 h 447847"/>
                  <a:gd name="connsiteX78" fmla="*/ 755856 w 798942"/>
                  <a:gd name="connsiteY78" fmla="*/ 217694 h 447847"/>
                  <a:gd name="connsiteX79" fmla="*/ 755125 w 798942"/>
                  <a:gd name="connsiteY79" fmla="*/ 216302 h 447847"/>
                  <a:gd name="connsiteX80" fmla="*/ 727840 w 798942"/>
                  <a:gd name="connsiteY80" fmla="*/ 206870 h 447847"/>
                  <a:gd name="connsiteX81" fmla="*/ 718234 w 798942"/>
                  <a:gd name="connsiteY81" fmla="*/ 211952 h 447847"/>
                  <a:gd name="connsiteX82" fmla="*/ 710612 w 798942"/>
                  <a:gd name="connsiteY82" fmla="*/ 239794 h 447847"/>
                  <a:gd name="connsiteX83" fmla="*/ 693280 w 798942"/>
                  <a:gd name="connsiteY83" fmla="*/ 208611 h 447847"/>
                  <a:gd name="connsiteX84" fmla="*/ 697143 w 798942"/>
                  <a:gd name="connsiteY84" fmla="*/ 214771 h 447847"/>
                  <a:gd name="connsiteX85" fmla="*/ 738733 w 798942"/>
                  <a:gd name="connsiteY85" fmla="*/ 188807 h 447847"/>
                  <a:gd name="connsiteX86" fmla="*/ 734905 w 798942"/>
                  <a:gd name="connsiteY86" fmla="*/ 182647 h 447847"/>
                  <a:gd name="connsiteX87" fmla="*/ 693315 w 798942"/>
                  <a:gd name="connsiteY87" fmla="*/ 208611 h 447847"/>
                  <a:gd name="connsiteX88" fmla="*/ 707062 w 798942"/>
                  <a:gd name="connsiteY88" fmla="*/ 154700 h 447847"/>
                  <a:gd name="connsiteX89" fmla="*/ 724603 w 798942"/>
                  <a:gd name="connsiteY89" fmla="*/ 178715 h 447847"/>
                  <a:gd name="connsiteX90" fmla="*/ 729928 w 798942"/>
                  <a:gd name="connsiteY90" fmla="*/ 174817 h 447847"/>
                  <a:gd name="connsiteX91" fmla="*/ 712422 w 798942"/>
                  <a:gd name="connsiteY91" fmla="*/ 150802 h 447847"/>
                  <a:gd name="connsiteX92" fmla="*/ 707097 w 798942"/>
                  <a:gd name="connsiteY92" fmla="*/ 154700 h 447847"/>
                  <a:gd name="connsiteX93" fmla="*/ 672781 w 798942"/>
                  <a:gd name="connsiteY93" fmla="*/ 179689 h 447847"/>
                  <a:gd name="connsiteX94" fmla="*/ 677027 w 798942"/>
                  <a:gd name="connsiteY94" fmla="*/ 185571 h 447847"/>
                  <a:gd name="connsiteX95" fmla="*/ 692897 w 798942"/>
                  <a:gd name="connsiteY95" fmla="*/ 174016 h 447847"/>
                  <a:gd name="connsiteX96" fmla="*/ 705009 w 798942"/>
                  <a:gd name="connsiteY96" fmla="*/ 190617 h 447847"/>
                  <a:gd name="connsiteX97" fmla="*/ 710369 w 798942"/>
                  <a:gd name="connsiteY97" fmla="*/ 186754 h 447847"/>
                  <a:gd name="connsiteX98" fmla="*/ 698257 w 798942"/>
                  <a:gd name="connsiteY98" fmla="*/ 170153 h 447847"/>
                  <a:gd name="connsiteX99" fmla="*/ 708663 w 798942"/>
                  <a:gd name="connsiteY99" fmla="*/ 162566 h 447847"/>
                  <a:gd name="connsiteX100" fmla="*/ 704417 w 798942"/>
                  <a:gd name="connsiteY100" fmla="*/ 156719 h 447847"/>
                  <a:gd name="connsiteX101" fmla="*/ 672816 w 798942"/>
                  <a:gd name="connsiteY101" fmla="*/ 179759 h 447847"/>
                  <a:gd name="connsiteX102" fmla="*/ 662201 w 798942"/>
                  <a:gd name="connsiteY102" fmla="*/ 167647 h 447847"/>
                  <a:gd name="connsiteX103" fmla="*/ 666899 w 798942"/>
                  <a:gd name="connsiteY103" fmla="*/ 173181 h 447847"/>
                  <a:gd name="connsiteX104" fmla="*/ 704348 w 798942"/>
                  <a:gd name="connsiteY104" fmla="*/ 141510 h 447847"/>
                  <a:gd name="connsiteX105" fmla="*/ 699684 w 798942"/>
                  <a:gd name="connsiteY105" fmla="*/ 135976 h 447847"/>
                  <a:gd name="connsiteX106" fmla="*/ 662236 w 798942"/>
                  <a:gd name="connsiteY106" fmla="*/ 167647 h 447847"/>
                  <a:gd name="connsiteX107" fmla="*/ 662897 w 798942"/>
                  <a:gd name="connsiteY107" fmla="*/ 107820 h 447847"/>
                  <a:gd name="connsiteX108" fmla="*/ 689591 w 798942"/>
                  <a:gd name="connsiteY108" fmla="*/ 133888 h 447847"/>
                  <a:gd name="connsiteX109" fmla="*/ 694255 w 798942"/>
                  <a:gd name="connsiteY109" fmla="*/ 129120 h 447847"/>
                  <a:gd name="connsiteX110" fmla="*/ 667526 w 798942"/>
                  <a:gd name="connsiteY110" fmla="*/ 103052 h 447847"/>
                  <a:gd name="connsiteX111" fmla="*/ 662897 w 798942"/>
                  <a:gd name="connsiteY111" fmla="*/ 107820 h 447847"/>
                  <a:gd name="connsiteX112" fmla="*/ 644068 w 798942"/>
                  <a:gd name="connsiteY112" fmla="*/ 148645 h 447847"/>
                  <a:gd name="connsiteX113" fmla="*/ 649219 w 798942"/>
                  <a:gd name="connsiteY113" fmla="*/ 153726 h 447847"/>
                  <a:gd name="connsiteX114" fmla="*/ 676505 w 798942"/>
                  <a:gd name="connsiteY114" fmla="*/ 125814 h 447847"/>
                  <a:gd name="connsiteX115" fmla="*/ 671319 w 798942"/>
                  <a:gd name="connsiteY115" fmla="*/ 120732 h 447847"/>
                  <a:gd name="connsiteX116" fmla="*/ 644068 w 798942"/>
                  <a:gd name="connsiteY116" fmla="*/ 148645 h 447847"/>
                  <a:gd name="connsiteX117" fmla="*/ 605298 w 798942"/>
                  <a:gd name="connsiteY117" fmla="*/ 115373 h 447847"/>
                  <a:gd name="connsiteX118" fmla="*/ 610936 w 798942"/>
                  <a:gd name="connsiteY118" fmla="*/ 119932 h 447847"/>
                  <a:gd name="connsiteX119" fmla="*/ 623256 w 798942"/>
                  <a:gd name="connsiteY119" fmla="*/ 104618 h 447847"/>
                  <a:gd name="connsiteX120" fmla="*/ 631783 w 798942"/>
                  <a:gd name="connsiteY120" fmla="*/ 111440 h 447847"/>
                  <a:gd name="connsiteX121" fmla="*/ 626702 w 798942"/>
                  <a:gd name="connsiteY121" fmla="*/ 132635 h 447847"/>
                  <a:gd name="connsiteX122" fmla="*/ 633175 w 798942"/>
                  <a:gd name="connsiteY122" fmla="*/ 137856 h 447847"/>
                  <a:gd name="connsiteX123" fmla="*/ 636829 w 798942"/>
                  <a:gd name="connsiteY123" fmla="*/ 122055 h 447847"/>
                  <a:gd name="connsiteX124" fmla="*/ 637560 w 798942"/>
                  <a:gd name="connsiteY124" fmla="*/ 113563 h 447847"/>
                  <a:gd name="connsiteX125" fmla="*/ 637978 w 798942"/>
                  <a:gd name="connsiteY125" fmla="*/ 113041 h 447847"/>
                  <a:gd name="connsiteX126" fmla="*/ 651377 w 798942"/>
                  <a:gd name="connsiteY126" fmla="*/ 111161 h 447847"/>
                  <a:gd name="connsiteX127" fmla="*/ 654127 w 798942"/>
                  <a:gd name="connsiteY127" fmla="*/ 107751 h 447847"/>
                  <a:gd name="connsiteX128" fmla="*/ 650263 w 798942"/>
                  <a:gd name="connsiteY128" fmla="*/ 88609 h 447847"/>
                  <a:gd name="connsiteX129" fmla="*/ 636064 w 798942"/>
                  <a:gd name="connsiteY129" fmla="*/ 77159 h 447847"/>
                  <a:gd name="connsiteX130" fmla="*/ 631887 w 798942"/>
                  <a:gd name="connsiteY130" fmla="*/ 82344 h 447847"/>
                  <a:gd name="connsiteX131" fmla="*/ 646157 w 798942"/>
                  <a:gd name="connsiteY131" fmla="*/ 93829 h 447847"/>
                  <a:gd name="connsiteX132" fmla="*/ 648245 w 798942"/>
                  <a:gd name="connsiteY132" fmla="*/ 103505 h 447847"/>
                  <a:gd name="connsiteX133" fmla="*/ 645983 w 798942"/>
                  <a:gd name="connsiteY133" fmla="*/ 106324 h 447847"/>
                  <a:gd name="connsiteX134" fmla="*/ 636098 w 798942"/>
                  <a:gd name="connsiteY134" fmla="*/ 106324 h 447847"/>
                  <a:gd name="connsiteX135" fmla="*/ 627502 w 798942"/>
                  <a:gd name="connsiteY135" fmla="*/ 99398 h 447847"/>
                  <a:gd name="connsiteX136" fmla="*/ 635437 w 798942"/>
                  <a:gd name="connsiteY136" fmla="*/ 89514 h 447847"/>
                  <a:gd name="connsiteX137" fmla="*/ 629799 w 798942"/>
                  <a:gd name="connsiteY137" fmla="*/ 84955 h 447847"/>
                  <a:gd name="connsiteX138" fmla="*/ 605332 w 798942"/>
                  <a:gd name="connsiteY138" fmla="*/ 115338 h 447847"/>
                  <a:gd name="connsiteX139" fmla="*/ 597641 w 798942"/>
                  <a:gd name="connsiteY139" fmla="*/ 60070 h 447847"/>
                  <a:gd name="connsiteX140" fmla="*/ 622873 w 798942"/>
                  <a:gd name="connsiteY140" fmla="*/ 75836 h 447847"/>
                  <a:gd name="connsiteX141" fmla="*/ 626354 w 798942"/>
                  <a:gd name="connsiteY141" fmla="*/ 70233 h 447847"/>
                  <a:gd name="connsiteX142" fmla="*/ 601121 w 798942"/>
                  <a:gd name="connsiteY142" fmla="*/ 54467 h 447847"/>
                  <a:gd name="connsiteX143" fmla="*/ 597641 w 798942"/>
                  <a:gd name="connsiteY143" fmla="*/ 60070 h 447847"/>
                  <a:gd name="connsiteX144" fmla="*/ 575158 w 798942"/>
                  <a:gd name="connsiteY144" fmla="*/ 96057 h 447847"/>
                  <a:gd name="connsiteX145" fmla="*/ 600947 w 798942"/>
                  <a:gd name="connsiteY145" fmla="*/ 112136 h 447847"/>
                  <a:gd name="connsiteX146" fmla="*/ 604428 w 798942"/>
                  <a:gd name="connsiteY146" fmla="*/ 106533 h 447847"/>
                  <a:gd name="connsiteX147" fmla="*/ 584799 w 798942"/>
                  <a:gd name="connsiteY147" fmla="*/ 94282 h 447847"/>
                  <a:gd name="connsiteX148" fmla="*/ 592699 w 798942"/>
                  <a:gd name="connsiteY148" fmla="*/ 81579 h 447847"/>
                  <a:gd name="connsiteX149" fmla="*/ 609022 w 798942"/>
                  <a:gd name="connsiteY149" fmla="*/ 91741 h 447847"/>
                  <a:gd name="connsiteX150" fmla="*/ 612502 w 798942"/>
                  <a:gd name="connsiteY150" fmla="*/ 86138 h 447847"/>
                  <a:gd name="connsiteX151" fmla="*/ 596179 w 798942"/>
                  <a:gd name="connsiteY151" fmla="*/ 75975 h 447847"/>
                  <a:gd name="connsiteX152" fmla="*/ 601957 w 798942"/>
                  <a:gd name="connsiteY152" fmla="*/ 66718 h 447847"/>
                  <a:gd name="connsiteX153" fmla="*/ 595831 w 798942"/>
                  <a:gd name="connsiteY153" fmla="*/ 62889 h 447847"/>
                  <a:gd name="connsiteX154" fmla="*/ 575123 w 798942"/>
                  <a:gd name="connsiteY154" fmla="*/ 96057 h 447847"/>
                  <a:gd name="connsiteX155" fmla="*/ 550378 w 798942"/>
                  <a:gd name="connsiteY155" fmla="*/ 83876 h 447847"/>
                  <a:gd name="connsiteX156" fmla="*/ 551805 w 798942"/>
                  <a:gd name="connsiteY156" fmla="*/ 84537 h 447847"/>
                  <a:gd name="connsiteX157" fmla="*/ 577211 w 798942"/>
                  <a:gd name="connsiteY157" fmla="*/ 76776 h 447847"/>
                  <a:gd name="connsiteX158" fmla="*/ 570599 w 798942"/>
                  <a:gd name="connsiteY158" fmla="*/ 73678 h 447847"/>
                  <a:gd name="connsiteX159" fmla="*/ 554729 w 798942"/>
                  <a:gd name="connsiteY159" fmla="*/ 78168 h 447847"/>
                  <a:gd name="connsiteX160" fmla="*/ 553441 w 798942"/>
                  <a:gd name="connsiteY160" fmla="*/ 77576 h 447847"/>
                  <a:gd name="connsiteX161" fmla="*/ 546515 w 798942"/>
                  <a:gd name="connsiteY161" fmla="*/ 59827 h 447847"/>
                  <a:gd name="connsiteX162" fmla="*/ 550761 w 798942"/>
                  <a:gd name="connsiteY162" fmla="*/ 50708 h 447847"/>
                  <a:gd name="connsiteX163" fmla="*/ 568824 w 798942"/>
                  <a:gd name="connsiteY163" fmla="*/ 44653 h 447847"/>
                  <a:gd name="connsiteX164" fmla="*/ 570112 w 798942"/>
                  <a:gd name="connsiteY164" fmla="*/ 45279 h 447847"/>
                  <a:gd name="connsiteX165" fmla="*/ 576863 w 798942"/>
                  <a:gd name="connsiteY165" fmla="*/ 60314 h 447847"/>
                  <a:gd name="connsiteX166" fmla="*/ 583476 w 798942"/>
                  <a:gd name="connsiteY166" fmla="*/ 63411 h 447847"/>
                  <a:gd name="connsiteX167" fmla="*/ 573105 w 798942"/>
                  <a:gd name="connsiteY167" fmla="*/ 38945 h 447847"/>
                  <a:gd name="connsiteX168" fmla="*/ 571678 w 798942"/>
                  <a:gd name="connsiteY168" fmla="*/ 38284 h 447847"/>
                  <a:gd name="connsiteX169" fmla="*/ 544253 w 798942"/>
                  <a:gd name="connsiteY169" fmla="*/ 47263 h 447847"/>
                  <a:gd name="connsiteX170" fmla="*/ 539659 w 798942"/>
                  <a:gd name="connsiteY170" fmla="*/ 57077 h 447847"/>
                  <a:gd name="connsiteX171" fmla="*/ 550378 w 798942"/>
                  <a:gd name="connsiteY171" fmla="*/ 83876 h 447847"/>
                  <a:gd name="connsiteX172" fmla="*/ 507849 w 798942"/>
                  <a:gd name="connsiteY172" fmla="*/ 65743 h 447847"/>
                  <a:gd name="connsiteX173" fmla="*/ 514600 w 798942"/>
                  <a:gd name="connsiteY173" fmla="*/ 67553 h 447847"/>
                  <a:gd name="connsiteX174" fmla="*/ 527408 w 798942"/>
                  <a:gd name="connsiteY174" fmla="*/ 20221 h 447847"/>
                  <a:gd name="connsiteX175" fmla="*/ 520656 w 798942"/>
                  <a:gd name="connsiteY175" fmla="*/ 18411 h 447847"/>
                  <a:gd name="connsiteX176" fmla="*/ 497825 w 798942"/>
                  <a:gd name="connsiteY176" fmla="*/ 44896 h 447847"/>
                  <a:gd name="connsiteX177" fmla="*/ 491595 w 798942"/>
                  <a:gd name="connsiteY177" fmla="*/ 52901 h 447847"/>
                  <a:gd name="connsiteX178" fmla="*/ 490969 w 798942"/>
                  <a:gd name="connsiteY178" fmla="*/ 52727 h 447847"/>
                  <a:gd name="connsiteX179" fmla="*/ 489960 w 798942"/>
                  <a:gd name="connsiteY179" fmla="*/ 42425 h 447847"/>
                  <a:gd name="connsiteX180" fmla="*/ 483452 w 798942"/>
                  <a:gd name="connsiteY180" fmla="*/ 8353 h 447847"/>
                  <a:gd name="connsiteX181" fmla="*/ 476700 w 798942"/>
                  <a:gd name="connsiteY181" fmla="*/ 6543 h 447847"/>
                  <a:gd name="connsiteX182" fmla="*/ 463892 w 798942"/>
                  <a:gd name="connsiteY182" fmla="*/ 53875 h 447847"/>
                  <a:gd name="connsiteX183" fmla="*/ 470644 w 798942"/>
                  <a:gd name="connsiteY183" fmla="*/ 55685 h 447847"/>
                  <a:gd name="connsiteX184" fmla="*/ 477535 w 798942"/>
                  <a:gd name="connsiteY184" fmla="*/ 30279 h 447847"/>
                  <a:gd name="connsiteX185" fmla="*/ 479832 w 798942"/>
                  <a:gd name="connsiteY185" fmla="*/ 19246 h 447847"/>
                  <a:gd name="connsiteX186" fmla="*/ 480458 w 798942"/>
                  <a:gd name="connsiteY186" fmla="*/ 19420 h 447847"/>
                  <a:gd name="connsiteX187" fmla="*/ 481085 w 798942"/>
                  <a:gd name="connsiteY187" fmla="*/ 30836 h 447847"/>
                  <a:gd name="connsiteX188" fmla="*/ 486514 w 798942"/>
                  <a:gd name="connsiteY188" fmla="*/ 60036 h 447847"/>
                  <a:gd name="connsiteX189" fmla="*/ 491874 w 798942"/>
                  <a:gd name="connsiteY189" fmla="*/ 61497 h 447847"/>
                  <a:gd name="connsiteX190" fmla="*/ 510459 w 798942"/>
                  <a:gd name="connsiteY190" fmla="*/ 39710 h 447847"/>
                  <a:gd name="connsiteX191" fmla="*/ 517802 w 798942"/>
                  <a:gd name="connsiteY191" fmla="*/ 29896 h 447847"/>
                  <a:gd name="connsiteX192" fmla="*/ 518429 w 798942"/>
                  <a:gd name="connsiteY192" fmla="*/ 30070 h 447847"/>
                  <a:gd name="connsiteX193" fmla="*/ 514426 w 798942"/>
                  <a:gd name="connsiteY193" fmla="*/ 41311 h 447847"/>
                  <a:gd name="connsiteX194" fmla="*/ 507814 w 798942"/>
                  <a:gd name="connsiteY194" fmla="*/ 65778 h 447847"/>
                  <a:gd name="connsiteX195" fmla="*/ 433787 w 798942"/>
                  <a:gd name="connsiteY195" fmla="*/ 8040 h 447847"/>
                  <a:gd name="connsiteX196" fmla="*/ 463335 w 798942"/>
                  <a:gd name="connsiteY196" fmla="*/ 11415 h 447847"/>
                  <a:gd name="connsiteX197" fmla="*/ 464066 w 798942"/>
                  <a:gd name="connsiteY197" fmla="*/ 4872 h 447847"/>
                  <a:gd name="connsiteX198" fmla="*/ 434518 w 798942"/>
                  <a:gd name="connsiteY198" fmla="*/ 1497 h 447847"/>
                  <a:gd name="connsiteX199" fmla="*/ 433787 w 798942"/>
                  <a:gd name="connsiteY199" fmla="*/ 8040 h 447847"/>
                  <a:gd name="connsiteX200" fmla="*/ 428985 w 798942"/>
                  <a:gd name="connsiteY200" fmla="*/ 50221 h 447847"/>
                  <a:gd name="connsiteX201" fmla="*/ 459194 w 798942"/>
                  <a:gd name="connsiteY201" fmla="*/ 53667 h 447847"/>
                  <a:gd name="connsiteX202" fmla="*/ 459925 w 798942"/>
                  <a:gd name="connsiteY202" fmla="*/ 47089 h 447847"/>
                  <a:gd name="connsiteX203" fmla="*/ 436920 w 798942"/>
                  <a:gd name="connsiteY203" fmla="*/ 44444 h 447847"/>
                  <a:gd name="connsiteX204" fmla="*/ 438625 w 798942"/>
                  <a:gd name="connsiteY204" fmla="*/ 29583 h 447847"/>
                  <a:gd name="connsiteX205" fmla="*/ 457732 w 798942"/>
                  <a:gd name="connsiteY205" fmla="*/ 31775 h 447847"/>
                  <a:gd name="connsiteX206" fmla="*/ 458463 w 798942"/>
                  <a:gd name="connsiteY206" fmla="*/ 25232 h 447847"/>
                  <a:gd name="connsiteX207" fmla="*/ 439356 w 798942"/>
                  <a:gd name="connsiteY207" fmla="*/ 23040 h 447847"/>
                  <a:gd name="connsiteX208" fmla="*/ 440609 w 798942"/>
                  <a:gd name="connsiteY208" fmla="*/ 12181 h 447847"/>
                  <a:gd name="connsiteX209" fmla="*/ 433404 w 798942"/>
                  <a:gd name="connsiteY209" fmla="*/ 11381 h 447847"/>
                  <a:gd name="connsiteX210" fmla="*/ 428985 w 798942"/>
                  <a:gd name="connsiteY210" fmla="*/ 50221 h 447847"/>
                  <a:gd name="connsiteX211" fmla="*/ 388334 w 798942"/>
                  <a:gd name="connsiteY211" fmla="*/ 6647 h 447847"/>
                  <a:gd name="connsiteX212" fmla="*/ 425678 w 798942"/>
                  <a:gd name="connsiteY212" fmla="*/ 7100 h 447847"/>
                  <a:gd name="connsiteX213" fmla="*/ 425783 w 798942"/>
                  <a:gd name="connsiteY213" fmla="*/ 452 h 447847"/>
                  <a:gd name="connsiteX214" fmla="*/ 388439 w 798942"/>
                  <a:gd name="connsiteY214" fmla="*/ 0 h 447847"/>
                  <a:gd name="connsiteX215" fmla="*/ 388334 w 798942"/>
                  <a:gd name="connsiteY215" fmla="*/ 6647 h 447847"/>
                  <a:gd name="connsiteX216" fmla="*/ 402847 w 798942"/>
                  <a:gd name="connsiteY216" fmla="*/ 49177 h 447847"/>
                  <a:gd name="connsiteX217" fmla="*/ 410086 w 798942"/>
                  <a:gd name="connsiteY217" fmla="*/ 49281 h 447847"/>
                  <a:gd name="connsiteX218" fmla="*/ 410574 w 798942"/>
                  <a:gd name="connsiteY218" fmla="*/ 10267 h 447847"/>
                  <a:gd name="connsiteX219" fmla="*/ 403335 w 798942"/>
                  <a:gd name="connsiteY219" fmla="*/ 10163 h 447847"/>
                  <a:gd name="connsiteX220" fmla="*/ 402812 w 798942"/>
                  <a:gd name="connsiteY220" fmla="*/ 49177 h 447847"/>
                  <a:gd name="connsiteX221" fmla="*/ 366930 w 798942"/>
                  <a:gd name="connsiteY221" fmla="*/ 51335 h 447847"/>
                  <a:gd name="connsiteX222" fmla="*/ 369158 w 798942"/>
                  <a:gd name="connsiteY222" fmla="*/ 51161 h 447847"/>
                  <a:gd name="connsiteX223" fmla="*/ 384645 w 798942"/>
                  <a:gd name="connsiteY223" fmla="*/ 35012 h 447847"/>
                  <a:gd name="connsiteX224" fmla="*/ 384541 w 798942"/>
                  <a:gd name="connsiteY224" fmla="*/ 33585 h 447847"/>
                  <a:gd name="connsiteX225" fmla="*/ 368879 w 798942"/>
                  <a:gd name="connsiteY225" fmla="*/ 22100 h 447847"/>
                  <a:gd name="connsiteX226" fmla="*/ 363589 w 798942"/>
                  <a:gd name="connsiteY226" fmla="*/ 22552 h 447847"/>
                  <a:gd name="connsiteX227" fmla="*/ 355898 w 798942"/>
                  <a:gd name="connsiteY227" fmla="*/ 16392 h 447847"/>
                  <a:gd name="connsiteX228" fmla="*/ 355793 w 798942"/>
                  <a:gd name="connsiteY228" fmla="*/ 15313 h 447847"/>
                  <a:gd name="connsiteX229" fmla="*/ 363520 w 798942"/>
                  <a:gd name="connsiteY229" fmla="*/ 7796 h 447847"/>
                  <a:gd name="connsiteX230" fmla="*/ 365608 w 798942"/>
                  <a:gd name="connsiteY230" fmla="*/ 7622 h 447847"/>
                  <a:gd name="connsiteX231" fmla="*/ 374448 w 798942"/>
                  <a:gd name="connsiteY231" fmla="*/ 13782 h 447847"/>
                  <a:gd name="connsiteX232" fmla="*/ 381652 w 798942"/>
                  <a:gd name="connsiteY232" fmla="*/ 13156 h 447847"/>
                  <a:gd name="connsiteX233" fmla="*/ 365086 w 798942"/>
                  <a:gd name="connsiteY233" fmla="*/ 974 h 447847"/>
                  <a:gd name="connsiteX234" fmla="*/ 362858 w 798942"/>
                  <a:gd name="connsiteY234" fmla="*/ 1183 h 447847"/>
                  <a:gd name="connsiteX235" fmla="*/ 348450 w 798942"/>
                  <a:gd name="connsiteY235" fmla="*/ 16114 h 447847"/>
                  <a:gd name="connsiteX236" fmla="*/ 348624 w 798942"/>
                  <a:gd name="connsiteY236" fmla="*/ 17889 h 447847"/>
                  <a:gd name="connsiteX237" fmla="*/ 364633 w 798942"/>
                  <a:gd name="connsiteY237" fmla="*/ 29652 h 447847"/>
                  <a:gd name="connsiteX238" fmla="*/ 369575 w 798942"/>
                  <a:gd name="connsiteY238" fmla="*/ 29200 h 447847"/>
                  <a:gd name="connsiteX239" fmla="*/ 377267 w 798942"/>
                  <a:gd name="connsiteY239" fmla="*/ 35221 h 447847"/>
                  <a:gd name="connsiteX240" fmla="*/ 377337 w 798942"/>
                  <a:gd name="connsiteY240" fmla="*/ 36126 h 447847"/>
                  <a:gd name="connsiteX241" fmla="*/ 368497 w 798942"/>
                  <a:gd name="connsiteY241" fmla="*/ 44548 h 447847"/>
                  <a:gd name="connsiteX242" fmla="*/ 366408 w 798942"/>
                  <a:gd name="connsiteY242" fmla="*/ 44722 h 447847"/>
                  <a:gd name="connsiteX243" fmla="*/ 356315 w 798942"/>
                  <a:gd name="connsiteY243" fmla="*/ 37413 h 447847"/>
                  <a:gd name="connsiteX244" fmla="*/ 349076 w 798942"/>
                  <a:gd name="connsiteY244" fmla="*/ 38040 h 447847"/>
                  <a:gd name="connsiteX245" fmla="*/ 366930 w 798942"/>
                  <a:gd name="connsiteY245" fmla="*/ 51335 h 447847"/>
                  <a:gd name="connsiteX246" fmla="*/ 325793 w 798942"/>
                  <a:gd name="connsiteY246" fmla="*/ 56938 h 447847"/>
                  <a:gd name="connsiteX247" fmla="*/ 332928 w 798942"/>
                  <a:gd name="connsiteY247" fmla="*/ 55581 h 447847"/>
                  <a:gd name="connsiteX248" fmla="*/ 329517 w 798942"/>
                  <a:gd name="connsiteY248" fmla="*/ 37796 h 447847"/>
                  <a:gd name="connsiteX249" fmla="*/ 341176 w 798942"/>
                  <a:gd name="connsiteY249" fmla="*/ 4072 h 447847"/>
                  <a:gd name="connsiteX250" fmla="*/ 333658 w 798942"/>
                  <a:gd name="connsiteY250" fmla="*/ 5534 h 447847"/>
                  <a:gd name="connsiteX251" fmla="*/ 327115 w 798942"/>
                  <a:gd name="connsiteY251" fmla="*/ 24571 h 447847"/>
                  <a:gd name="connsiteX252" fmla="*/ 325480 w 798942"/>
                  <a:gd name="connsiteY252" fmla="*/ 32402 h 447847"/>
                  <a:gd name="connsiteX253" fmla="*/ 324853 w 798942"/>
                  <a:gd name="connsiteY253" fmla="*/ 32541 h 447847"/>
                  <a:gd name="connsiteX254" fmla="*/ 320364 w 798942"/>
                  <a:gd name="connsiteY254" fmla="*/ 25789 h 447847"/>
                  <a:gd name="connsiteX255" fmla="*/ 307347 w 798942"/>
                  <a:gd name="connsiteY255" fmla="*/ 10580 h 447847"/>
                  <a:gd name="connsiteX256" fmla="*/ 299238 w 798942"/>
                  <a:gd name="connsiteY256" fmla="*/ 12146 h 447847"/>
                  <a:gd name="connsiteX257" fmla="*/ 322347 w 798942"/>
                  <a:gd name="connsiteY257" fmla="*/ 38945 h 447847"/>
                  <a:gd name="connsiteX258" fmla="*/ 325793 w 798942"/>
                  <a:gd name="connsiteY258" fmla="*/ 56973 h 447847"/>
                  <a:gd name="connsiteX259" fmla="*/ 289946 w 798942"/>
                  <a:gd name="connsiteY259" fmla="*/ 67449 h 447847"/>
                  <a:gd name="connsiteX260" fmla="*/ 292069 w 798942"/>
                  <a:gd name="connsiteY260" fmla="*/ 66753 h 447847"/>
                  <a:gd name="connsiteX261" fmla="*/ 303588 w 798942"/>
                  <a:gd name="connsiteY261" fmla="*/ 47541 h 447847"/>
                  <a:gd name="connsiteX262" fmla="*/ 303136 w 798942"/>
                  <a:gd name="connsiteY262" fmla="*/ 46184 h 447847"/>
                  <a:gd name="connsiteX263" fmla="*/ 285317 w 798942"/>
                  <a:gd name="connsiteY263" fmla="*/ 38492 h 447847"/>
                  <a:gd name="connsiteX264" fmla="*/ 280270 w 798942"/>
                  <a:gd name="connsiteY264" fmla="*/ 40128 h 447847"/>
                  <a:gd name="connsiteX265" fmla="*/ 271396 w 798942"/>
                  <a:gd name="connsiteY265" fmla="*/ 35882 h 447847"/>
                  <a:gd name="connsiteX266" fmla="*/ 271047 w 798942"/>
                  <a:gd name="connsiteY266" fmla="*/ 34803 h 447847"/>
                  <a:gd name="connsiteX267" fmla="*/ 276929 w 798942"/>
                  <a:gd name="connsiteY267" fmla="*/ 25754 h 447847"/>
                  <a:gd name="connsiteX268" fmla="*/ 278913 w 798942"/>
                  <a:gd name="connsiteY268" fmla="*/ 25093 h 447847"/>
                  <a:gd name="connsiteX269" fmla="*/ 288902 w 798942"/>
                  <a:gd name="connsiteY269" fmla="*/ 29165 h 447847"/>
                  <a:gd name="connsiteX270" fmla="*/ 295793 w 798942"/>
                  <a:gd name="connsiteY270" fmla="*/ 26903 h 447847"/>
                  <a:gd name="connsiteX271" fmla="*/ 276929 w 798942"/>
                  <a:gd name="connsiteY271" fmla="*/ 18759 h 447847"/>
                  <a:gd name="connsiteX272" fmla="*/ 274841 w 798942"/>
                  <a:gd name="connsiteY272" fmla="*/ 19455 h 447847"/>
                  <a:gd name="connsiteX273" fmla="*/ 264122 w 798942"/>
                  <a:gd name="connsiteY273" fmla="*/ 37239 h 447847"/>
                  <a:gd name="connsiteX274" fmla="*/ 264678 w 798942"/>
                  <a:gd name="connsiteY274" fmla="*/ 38910 h 447847"/>
                  <a:gd name="connsiteX275" fmla="*/ 282881 w 798942"/>
                  <a:gd name="connsiteY275" fmla="*/ 46810 h 447847"/>
                  <a:gd name="connsiteX276" fmla="*/ 287614 w 798942"/>
                  <a:gd name="connsiteY276" fmla="*/ 45279 h 447847"/>
                  <a:gd name="connsiteX277" fmla="*/ 296454 w 798942"/>
                  <a:gd name="connsiteY277" fmla="*/ 49421 h 447847"/>
                  <a:gd name="connsiteX278" fmla="*/ 296732 w 798942"/>
                  <a:gd name="connsiteY278" fmla="*/ 50291 h 447847"/>
                  <a:gd name="connsiteX279" fmla="*/ 289980 w 798942"/>
                  <a:gd name="connsiteY279" fmla="*/ 60453 h 447847"/>
                  <a:gd name="connsiteX280" fmla="*/ 287997 w 798942"/>
                  <a:gd name="connsiteY280" fmla="*/ 61114 h 447847"/>
                  <a:gd name="connsiteX281" fmla="*/ 276512 w 798942"/>
                  <a:gd name="connsiteY281" fmla="*/ 56242 h 447847"/>
                  <a:gd name="connsiteX282" fmla="*/ 269621 w 798942"/>
                  <a:gd name="connsiteY282" fmla="*/ 58504 h 447847"/>
                  <a:gd name="connsiteX283" fmla="*/ 289980 w 798942"/>
                  <a:gd name="connsiteY283" fmla="*/ 67483 h 447847"/>
                  <a:gd name="connsiteX284" fmla="*/ 208750 w 798942"/>
                  <a:gd name="connsiteY284" fmla="*/ 55894 h 447847"/>
                  <a:gd name="connsiteX285" fmla="*/ 242161 w 798942"/>
                  <a:gd name="connsiteY285" fmla="*/ 39293 h 447847"/>
                  <a:gd name="connsiteX286" fmla="*/ 239203 w 798942"/>
                  <a:gd name="connsiteY286" fmla="*/ 33307 h 447847"/>
                  <a:gd name="connsiteX287" fmla="*/ 205757 w 798942"/>
                  <a:gd name="connsiteY287" fmla="*/ 49908 h 447847"/>
                  <a:gd name="connsiteX288" fmla="*/ 208750 w 798942"/>
                  <a:gd name="connsiteY288" fmla="*/ 55859 h 447847"/>
                  <a:gd name="connsiteX289" fmla="*/ 241082 w 798942"/>
                  <a:gd name="connsiteY289" fmla="*/ 87147 h 447847"/>
                  <a:gd name="connsiteX290" fmla="*/ 247590 w 798942"/>
                  <a:gd name="connsiteY290" fmla="*/ 83911 h 447847"/>
                  <a:gd name="connsiteX291" fmla="*/ 230189 w 798942"/>
                  <a:gd name="connsiteY291" fmla="*/ 48933 h 447847"/>
                  <a:gd name="connsiteX292" fmla="*/ 223715 w 798942"/>
                  <a:gd name="connsiteY292" fmla="*/ 52170 h 447847"/>
                  <a:gd name="connsiteX293" fmla="*/ 241082 w 798942"/>
                  <a:gd name="connsiteY293" fmla="*/ 87112 h 447847"/>
                  <a:gd name="connsiteX294" fmla="*/ 190269 w 798942"/>
                  <a:gd name="connsiteY294" fmla="*/ 118087 h 447847"/>
                  <a:gd name="connsiteX295" fmla="*/ 196081 w 798942"/>
                  <a:gd name="connsiteY295" fmla="*/ 114259 h 447847"/>
                  <a:gd name="connsiteX296" fmla="*/ 178332 w 798942"/>
                  <a:gd name="connsiteY296" fmla="*/ 87286 h 447847"/>
                  <a:gd name="connsiteX297" fmla="*/ 173877 w 798942"/>
                  <a:gd name="connsiteY297" fmla="*/ 81683 h 447847"/>
                  <a:gd name="connsiteX298" fmla="*/ 174434 w 798942"/>
                  <a:gd name="connsiteY298" fmla="*/ 81335 h 447847"/>
                  <a:gd name="connsiteX299" fmla="*/ 182021 w 798942"/>
                  <a:gd name="connsiteY299" fmla="*/ 85129 h 447847"/>
                  <a:gd name="connsiteX300" fmla="*/ 218773 w 798942"/>
                  <a:gd name="connsiteY300" fmla="*/ 99363 h 447847"/>
                  <a:gd name="connsiteX301" fmla="*/ 224620 w 798942"/>
                  <a:gd name="connsiteY301" fmla="*/ 95535 h 447847"/>
                  <a:gd name="connsiteX302" fmla="*/ 197647 w 798942"/>
                  <a:gd name="connsiteY302" fmla="*/ 54571 h 447847"/>
                  <a:gd name="connsiteX303" fmla="*/ 191801 w 798942"/>
                  <a:gd name="connsiteY303" fmla="*/ 58400 h 447847"/>
                  <a:gd name="connsiteX304" fmla="*/ 209724 w 798942"/>
                  <a:gd name="connsiteY304" fmla="*/ 85581 h 447847"/>
                  <a:gd name="connsiteX305" fmla="*/ 213727 w 798942"/>
                  <a:gd name="connsiteY305" fmla="*/ 90593 h 447847"/>
                  <a:gd name="connsiteX306" fmla="*/ 213170 w 798942"/>
                  <a:gd name="connsiteY306" fmla="*/ 90941 h 447847"/>
                  <a:gd name="connsiteX307" fmla="*/ 205861 w 798942"/>
                  <a:gd name="connsiteY307" fmla="*/ 87460 h 447847"/>
                  <a:gd name="connsiteX308" fmla="*/ 169144 w 798942"/>
                  <a:gd name="connsiteY308" fmla="*/ 73296 h 447847"/>
                  <a:gd name="connsiteX309" fmla="*/ 163297 w 798942"/>
                  <a:gd name="connsiteY309" fmla="*/ 77124 h 447847"/>
                  <a:gd name="connsiteX310" fmla="*/ 190269 w 798942"/>
                  <a:gd name="connsiteY310" fmla="*/ 118087 h 447847"/>
                  <a:gd name="connsiteX311" fmla="*/ 135489 w 798942"/>
                  <a:gd name="connsiteY311" fmla="*/ 108795 h 447847"/>
                  <a:gd name="connsiteX312" fmla="*/ 158215 w 798942"/>
                  <a:gd name="connsiteY312" fmla="*/ 89583 h 447847"/>
                  <a:gd name="connsiteX313" fmla="*/ 153969 w 798942"/>
                  <a:gd name="connsiteY313" fmla="*/ 84537 h 447847"/>
                  <a:gd name="connsiteX314" fmla="*/ 131243 w 798942"/>
                  <a:gd name="connsiteY314" fmla="*/ 103748 h 447847"/>
                  <a:gd name="connsiteX315" fmla="*/ 135489 w 798942"/>
                  <a:gd name="connsiteY315" fmla="*/ 108795 h 447847"/>
                  <a:gd name="connsiteX316" fmla="*/ 162914 w 798942"/>
                  <a:gd name="connsiteY316" fmla="*/ 141197 h 447847"/>
                  <a:gd name="connsiteX317" fmla="*/ 186128 w 798942"/>
                  <a:gd name="connsiteY317" fmla="*/ 121568 h 447847"/>
                  <a:gd name="connsiteX318" fmla="*/ 181882 w 798942"/>
                  <a:gd name="connsiteY318" fmla="*/ 116521 h 447847"/>
                  <a:gd name="connsiteX319" fmla="*/ 164202 w 798942"/>
                  <a:gd name="connsiteY319" fmla="*/ 131487 h 447847"/>
                  <a:gd name="connsiteX320" fmla="*/ 154526 w 798942"/>
                  <a:gd name="connsiteY320" fmla="*/ 120036 h 447847"/>
                  <a:gd name="connsiteX321" fmla="*/ 169213 w 798942"/>
                  <a:gd name="connsiteY321" fmla="*/ 107612 h 447847"/>
                  <a:gd name="connsiteX322" fmla="*/ 164967 w 798942"/>
                  <a:gd name="connsiteY322" fmla="*/ 102565 h 447847"/>
                  <a:gd name="connsiteX323" fmla="*/ 150280 w 798942"/>
                  <a:gd name="connsiteY323" fmla="*/ 114990 h 447847"/>
                  <a:gd name="connsiteX324" fmla="*/ 143215 w 798942"/>
                  <a:gd name="connsiteY324" fmla="*/ 106637 h 447847"/>
                  <a:gd name="connsiteX325" fmla="*/ 137682 w 798942"/>
                  <a:gd name="connsiteY325" fmla="*/ 111335 h 447847"/>
                  <a:gd name="connsiteX326" fmla="*/ 162914 w 798942"/>
                  <a:gd name="connsiteY326" fmla="*/ 141197 h 447847"/>
                  <a:gd name="connsiteX327" fmla="*/ 152438 w 798942"/>
                  <a:gd name="connsiteY327" fmla="*/ 150733 h 447847"/>
                  <a:gd name="connsiteX328" fmla="*/ 157102 w 798942"/>
                  <a:gd name="connsiteY328" fmla="*/ 145512 h 447847"/>
                  <a:gd name="connsiteX329" fmla="*/ 120419 w 798942"/>
                  <a:gd name="connsiteY329" fmla="*/ 112971 h 447847"/>
                  <a:gd name="connsiteX330" fmla="*/ 115790 w 798942"/>
                  <a:gd name="connsiteY330" fmla="*/ 118192 h 447847"/>
                  <a:gd name="connsiteX331" fmla="*/ 129329 w 798942"/>
                  <a:gd name="connsiteY331" fmla="*/ 150420 h 447847"/>
                  <a:gd name="connsiteX332" fmla="*/ 133714 w 798942"/>
                  <a:gd name="connsiteY332" fmla="*/ 159573 h 447847"/>
                  <a:gd name="connsiteX333" fmla="*/ 133262 w 798942"/>
                  <a:gd name="connsiteY333" fmla="*/ 160060 h 447847"/>
                  <a:gd name="connsiteX334" fmla="*/ 123586 w 798942"/>
                  <a:gd name="connsiteY334" fmla="*/ 156371 h 447847"/>
                  <a:gd name="connsiteX335" fmla="*/ 90175 w 798942"/>
                  <a:gd name="connsiteY335" fmla="*/ 147009 h 447847"/>
                  <a:gd name="connsiteX336" fmla="*/ 85546 w 798942"/>
                  <a:gd name="connsiteY336" fmla="*/ 152229 h 447847"/>
                  <a:gd name="connsiteX337" fmla="*/ 122229 w 798942"/>
                  <a:gd name="connsiteY337" fmla="*/ 184770 h 447847"/>
                  <a:gd name="connsiteX338" fmla="*/ 126858 w 798942"/>
                  <a:gd name="connsiteY338" fmla="*/ 179550 h 447847"/>
                  <a:gd name="connsiteX339" fmla="*/ 107159 w 798942"/>
                  <a:gd name="connsiteY339" fmla="*/ 162044 h 447847"/>
                  <a:gd name="connsiteX340" fmla="*/ 98284 w 798942"/>
                  <a:gd name="connsiteY340" fmla="*/ 155048 h 447847"/>
                  <a:gd name="connsiteX341" fmla="*/ 98737 w 798942"/>
                  <a:gd name="connsiteY341" fmla="*/ 154561 h 447847"/>
                  <a:gd name="connsiteX342" fmla="*/ 109247 w 798942"/>
                  <a:gd name="connsiteY342" fmla="*/ 159086 h 447847"/>
                  <a:gd name="connsiteX343" fmla="*/ 137786 w 798942"/>
                  <a:gd name="connsiteY343" fmla="*/ 167195 h 447847"/>
                  <a:gd name="connsiteX344" fmla="*/ 141475 w 798942"/>
                  <a:gd name="connsiteY344" fmla="*/ 163018 h 447847"/>
                  <a:gd name="connsiteX345" fmla="*/ 130234 w 798942"/>
                  <a:gd name="connsiteY345" fmla="*/ 136672 h 447847"/>
                  <a:gd name="connsiteX346" fmla="*/ 124700 w 798942"/>
                  <a:gd name="connsiteY346" fmla="*/ 125744 h 447847"/>
                  <a:gd name="connsiteX347" fmla="*/ 125152 w 798942"/>
                  <a:gd name="connsiteY347" fmla="*/ 125257 h 447847"/>
                  <a:gd name="connsiteX348" fmla="*/ 133470 w 798942"/>
                  <a:gd name="connsiteY348" fmla="*/ 133853 h 447847"/>
                  <a:gd name="connsiteX349" fmla="*/ 152403 w 798942"/>
                  <a:gd name="connsiteY349" fmla="*/ 150698 h 447847"/>
                  <a:gd name="connsiteX350" fmla="*/ 67240 w 798942"/>
                  <a:gd name="connsiteY350" fmla="*/ 190234 h 447847"/>
                  <a:gd name="connsiteX351" fmla="*/ 84189 w 798942"/>
                  <a:gd name="connsiteY351" fmla="*/ 165803 h 447847"/>
                  <a:gd name="connsiteX352" fmla="*/ 78760 w 798942"/>
                  <a:gd name="connsiteY352" fmla="*/ 162044 h 447847"/>
                  <a:gd name="connsiteX353" fmla="*/ 61811 w 798942"/>
                  <a:gd name="connsiteY353" fmla="*/ 186510 h 447847"/>
                  <a:gd name="connsiteX354" fmla="*/ 67240 w 798942"/>
                  <a:gd name="connsiteY354" fmla="*/ 190269 h 447847"/>
                  <a:gd name="connsiteX355" fmla="*/ 102078 w 798942"/>
                  <a:gd name="connsiteY355" fmla="*/ 214423 h 447847"/>
                  <a:gd name="connsiteX356" fmla="*/ 119410 w 798942"/>
                  <a:gd name="connsiteY356" fmla="*/ 189434 h 447847"/>
                  <a:gd name="connsiteX357" fmla="*/ 113981 w 798942"/>
                  <a:gd name="connsiteY357" fmla="*/ 185675 h 447847"/>
                  <a:gd name="connsiteX358" fmla="*/ 100790 w 798942"/>
                  <a:gd name="connsiteY358" fmla="*/ 204678 h 447847"/>
                  <a:gd name="connsiteX359" fmla="*/ 88470 w 798942"/>
                  <a:gd name="connsiteY359" fmla="*/ 196151 h 447847"/>
                  <a:gd name="connsiteX360" fmla="*/ 99433 w 798942"/>
                  <a:gd name="connsiteY360" fmla="*/ 180350 h 447847"/>
                  <a:gd name="connsiteX361" fmla="*/ 94003 w 798942"/>
                  <a:gd name="connsiteY361" fmla="*/ 176592 h 447847"/>
                  <a:gd name="connsiteX362" fmla="*/ 83040 w 798942"/>
                  <a:gd name="connsiteY362" fmla="*/ 192392 h 447847"/>
                  <a:gd name="connsiteX363" fmla="*/ 74061 w 798942"/>
                  <a:gd name="connsiteY363" fmla="*/ 186162 h 447847"/>
                  <a:gd name="connsiteX364" fmla="*/ 69920 w 798942"/>
                  <a:gd name="connsiteY364" fmla="*/ 192149 h 447847"/>
                  <a:gd name="connsiteX365" fmla="*/ 102043 w 798942"/>
                  <a:gd name="connsiteY365" fmla="*/ 214423 h 447847"/>
                  <a:gd name="connsiteX366" fmla="*/ 88887 w 798942"/>
                  <a:gd name="connsiteY366" fmla="*/ 240003 h 447847"/>
                  <a:gd name="connsiteX367" fmla="*/ 89444 w 798942"/>
                  <a:gd name="connsiteY367" fmla="*/ 238889 h 447847"/>
                  <a:gd name="connsiteX368" fmla="*/ 89688 w 798942"/>
                  <a:gd name="connsiteY368" fmla="*/ 224028 h 447847"/>
                  <a:gd name="connsiteX369" fmla="*/ 90001 w 798942"/>
                  <a:gd name="connsiteY369" fmla="*/ 223437 h 447847"/>
                  <a:gd name="connsiteX370" fmla="*/ 95361 w 798942"/>
                  <a:gd name="connsiteY370" fmla="*/ 226291 h 447847"/>
                  <a:gd name="connsiteX371" fmla="*/ 98737 w 798942"/>
                  <a:gd name="connsiteY371" fmla="*/ 219887 h 447847"/>
                  <a:gd name="connsiteX372" fmla="*/ 75801 w 798942"/>
                  <a:gd name="connsiteY372" fmla="*/ 207775 h 447847"/>
                  <a:gd name="connsiteX373" fmla="*/ 66648 w 798942"/>
                  <a:gd name="connsiteY373" fmla="*/ 225107 h 447847"/>
                  <a:gd name="connsiteX374" fmla="*/ 72495 w 798942"/>
                  <a:gd name="connsiteY374" fmla="*/ 228205 h 447847"/>
                  <a:gd name="connsiteX375" fmla="*/ 78272 w 798942"/>
                  <a:gd name="connsiteY375" fmla="*/ 217277 h 447847"/>
                  <a:gd name="connsiteX376" fmla="*/ 80221 w 798942"/>
                  <a:gd name="connsiteY376" fmla="*/ 218321 h 447847"/>
                  <a:gd name="connsiteX377" fmla="*/ 83911 w 798942"/>
                  <a:gd name="connsiteY377" fmla="*/ 234469 h 447847"/>
                  <a:gd name="connsiteX378" fmla="*/ 83249 w 798942"/>
                  <a:gd name="connsiteY378" fmla="*/ 235722 h 447847"/>
                  <a:gd name="connsiteX379" fmla="*/ 65186 w 798942"/>
                  <a:gd name="connsiteY379" fmla="*/ 241778 h 447847"/>
                  <a:gd name="connsiteX380" fmla="*/ 56277 w 798942"/>
                  <a:gd name="connsiteY380" fmla="*/ 237080 h 447847"/>
                  <a:gd name="connsiteX381" fmla="*/ 51126 w 798942"/>
                  <a:gd name="connsiteY381" fmla="*/ 218738 h 447847"/>
                  <a:gd name="connsiteX382" fmla="*/ 51787 w 798942"/>
                  <a:gd name="connsiteY382" fmla="*/ 217451 h 447847"/>
                  <a:gd name="connsiteX383" fmla="*/ 65395 w 798942"/>
                  <a:gd name="connsiteY383" fmla="*/ 210559 h 447847"/>
                  <a:gd name="connsiteX384" fmla="*/ 68806 w 798942"/>
                  <a:gd name="connsiteY384" fmla="*/ 204086 h 447847"/>
                  <a:gd name="connsiteX385" fmla="*/ 45627 w 798942"/>
                  <a:gd name="connsiteY385" fmla="*/ 214109 h 447847"/>
                  <a:gd name="connsiteX386" fmla="*/ 44896 w 798942"/>
                  <a:gd name="connsiteY386" fmla="*/ 215502 h 447847"/>
                  <a:gd name="connsiteX387" fmla="*/ 52518 w 798942"/>
                  <a:gd name="connsiteY387" fmla="*/ 243344 h 447847"/>
                  <a:gd name="connsiteX388" fmla="*/ 62124 w 798942"/>
                  <a:gd name="connsiteY388" fmla="*/ 248425 h 447847"/>
                  <a:gd name="connsiteX389" fmla="*/ 88887 w 798942"/>
                  <a:gd name="connsiteY389" fmla="*/ 240003 h 447847"/>
                  <a:gd name="connsiteX390" fmla="*/ 63864 w 798942"/>
                  <a:gd name="connsiteY390" fmla="*/ 299656 h 447847"/>
                  <a:gd name="connsiteX391" fmla="*/ 66370 w 798942"/>
                  <a:gd name="connsiteY391" fmla="*/ 292486 h 447847"/>
                  <a:gd name="connsiteX392" fmla="*/ 56451 w 798942"/>
                  <a:gd name="connsiteY392" fmla="*/ 284064 h 447847"/>
                  <a:gd name="connsiteX393" fmla="*/ 63237 w 798942"/>
                  <a:gd name="connsiteY393" fmla="*/ 264853 h 447847"/>
                  <a:gd name="connsiteX394" fmla="*/ 76219 w 798942"/>
                  <a:gd name="connsiteY394" fmla="*/ 264574 h 447847"/>
                  <a:gd name="connsiteX395" fmla="*/ 78934 w 798942"/>
                  <a:gd name="connsiteY395" fmla="*/ 256917 h 447847"/>
                  <a:gd name="connsiteX396" fmla="*/ 26102 w 798942"/>
                  <a:gd name="connsiteY396" fmla="*/ 259249 h 447847"/>
                  <a:gd name="connsiteX397" fmla="*/ 24188 w 798942"/>
                  <a:gd name="connsiteY397" fmla="*/ 264713 h 447847"/>
                  <a:gd name="connsiteX398" fmla="*/ 63899 w 798942"/>
                  <a:gd name="connsiteY398" fmla="*/ 299621 h 447847"/>
                  <a:gd name="connsiteX399" fmla="*/ 42738 w 798942"/>
                  <a:gd name="connsiteY399" fmla="*/ 272440 h 447847"/>
                  <a:gd name="connsiteX400" fmla="*/ 33550 w 798942"/>
                  <a:gd name="connsiteY400" fmla="*/ 265618 h 447847"/>
                  <a:gd name="connsiteX401" fmla="*/ 33759 w 798942"/>
                  <a:gd name="connsiteY401" fmla="*/ 264992 h 447847"/>
                  <a:gd name="connsiteX402" fmla="*/ 45731 w 798942"/>
                  <a:gd name="connsiteY402" fmla="*/ 265270 h 447847"/>
                  <a:gd name="connsiteX403" fmla="*/ 56033 w 798942"/>
                  <a:gd name="connsiteY403" fmla="*/ 264992 h 447847"/>
                  <a:gd name="connsiteX404" fmla="*/ 50952 w 798942"/>
                  <a:gd name="connsiteY404" fmla="*/ 279435 h 447847"/>
                  <a:gd name="connsiteX405" fmla="*/ 42738 w 798942"/>
                  <a:gd name="connsiteY405" fmla="*/ 272440 h 447847"/>
                  <a:gd name="connsiteX406" fmla="*/ 54084 w 798942"/>
                  <a:gd name="connsiteY406" fmla="*/ 342394 h 447847"/>
                  <a:gd name="connsiteX407" fmla="*/ 55581 w 798942"/>
                  <a:gd name="connsiteY407" fmla="*/ 335573 h 447847"/>
                  <a:gd name="connsiteX408" fmla="*/ 24014 w 798942"/>
                  <a:gd name="connsiteY408" fmla="*/ 328716 h 447847"/>
                  <a:gd name="connsiteX409" fmla="*/ 16914 w 798942"/>
                  <a:gd name="connsiteY409" fmla="*/ 327846 h 447847"/>
                  <a:gd name="connsiteX410" fmla="*/ 17054 w 798942"/>
                  <a:gd name="connsiteY410" fmla="*/ 327220 h 447847"/>
                  <a:gd name="connsiteX411" fmla="*/ 25128 w 798942"/>
                  <a:gd name="connsiteY411" fmla="*/ 324610 h 447847"/>
                  <a:gd name="connsiteX412" fmla="*/ 61358 w 798942"/>
                  <a:gd name="connsiteY412" fmla="*/ 309053 h 447847"/>
                  <a:gd name="connsiteX413" fmla="*/ 62855 w 798942"/>
                  <a:gd name="connsiteY413" fmla="*/ 302231 h 447847"/>
                  <a:gd name="connsiteX414" fmla="*/ 14931 w 798942"/>
                  <a:gd name="connsiteY414" fmla="*/ 291790 h 447847"/>
                  <a:gd name="connsiteX415" fmla="*/ 13434 w 798942"/>
                  <a:gd name="connsiteY415" fmla="*/ 298612 h 447847"/>
                  <a:gd name="connsiteX416" fmla="*/ 45244 w 798942"/>
                  <a:gd name="connsiteY416" fmla="*/ 305537 h 447847"/>
                  <a:gd name="connsiteX417" fmla="*/ 51613 w 798942"/>
                  <a:gd name="connsiteY417" fmla="*/ 306338 h 447847"/>
                  <a:gd name="connsiteX418" fmla="*/ 51474 w 798942"/>
                  <a:gd name="connsiteY418" fmla="*/ 306964 h 447847"/>
                  <a:gd name="connsiteX419" fmla="*/ 43817 w 798942"/>
                  <a:gd name="connsiteY419" fmla="*/ 309575 h 447847"/>
                  <a:gd name="connsiteX420" fmla="*/ 7657 w 798942"/>
                  <a:gd name="connsiteY420" fmla="*/ 325132 h 447847"/>
                  <a:gd name="connsiteX421" fmla="*/ 6195 w 798942"/>
                  <a:gd name="connsiteY421" fmla="*/ 331953 h 447847"/>
                  <a:gd name="connsiteX422" fmla="*/ 54084 w 798942"/>
                  <a:gd name="connsiteY422" fmla="*/ 342394 h 447847"/>
                  <a:gd name="connsiteX423" fmla="*/ 49455 w 798942"/>
                  <a:gd name="connsiteY423" fmla="*/ 390214 h 447847"/>
                  <a:gd name="connsiteX424" fmla="*/ 50117 w 798942"/>
                  <a:gd name="connsiteY424" fmla="*/ 382661 h 447847"/>
                  <a:gd name="connsiteX425" fmla="*/ 38423 w 798942"/>
                  <a:gd name="connsiteY425" fmla="*/ 376954 h 447847"/>
                  <a:gd name="connsiteX426" fmla="*/ 40233 w 798942"/>
                  <a:gd name="connsiteY426" fmla="*/ 356629 h 447847"/>
                  <a:gd name="connsiteX427" fmla="*/ 52762 w 798942"/>
                  <a:gd name="connsiteY427" fmla="*/ 353148 h 447847"/>
                  <a:gd name="connsiteX428" fmla="*/ 53493 w 798942"/>
                  <a:gd name="connsiteY428" fmla="*/ 345074 h 447847"/>
                  <a:gd name="connsiteX429" fmla="*/ 2923 w 798942"/>
                  <a:gd name="connsiteY429" fmla="*/ 360387 h 447847"/>
                  <a:gd name="connsiteX430" fmla="*/ 2401 w 798942"/>
                  <a:gd name="connsiteY430" fmla="*/ 366199 h 447847"/>
                  <a:gd name="connsiteX431" fmla="*/ 49490 w 798942"/>
                  <a:gd name="connsiteY431" fmla="*/ 390214 h 447847"/>
                  <a:gd name="connsiteX432" fmla="*/ 22239 w 798942"/>
                  <a:gd name="connsiteY432" fmla="*/ 369088 h 447847"/>
                  <a:gd name="connsiteX433" fmla="*/ 11659 w 798942"/>
                  <a:gd name="connsiteY433" fmla="*/ 364738 h 447847"/>
                  <a:gd name="connsiteX434" fmla="*/ 11729 w 798942"/>
                  <a:gd name="connsiteY434" fmla="*/ 364076 h 447847"/>
                  <a:gd name="connsiteX435" fmla="*/ 23423 w 798942"/>
                  <a:gd name="connsiteY435" fmla="*/ 361362 h 447847"/>
                  <a:gd name="connsiteX436" fmla="*/ 33307 w 798942"/>
                  <a:gd name="connsiteY436" fmla="*/ 358543 h 447847"/>
                  <a:gd name="connsiteX437" fmla="*/ 31949 w 798942"/>
                  <a:gd name="connsiteY437" fmla="*/ 373787 h 447847"/>
                  <a:gd name="connsiteX438" fmla="*/ 22239 w 798942"/>
                  <a:gd name="connsiteY438" fmla="*/ 369053 h 447847"/>
                  <a:gd name="connsiteX439" fmla="*/ 49386 w 798942"/>
                  <a:gd name="connsiteY439" fmla="*/ 399332 h 447847"/>
                  <a:gd name="connsiteX440" fmla="*/ 48933 w 798942"/>
                  <a:gd name="connsiteY440" fmla="*/ 392337 h 447847"/>
                  <a:gd name="connsiteX441" fmla="*/ 0 w 798942"/>
                  <a:gd name="connsiteY441" fmla="*/ 395434 h 447847"/>
                  <a:gd name="connsiteX442" fmla="*/ 452 w 798942"/>
                  <a:gd name="connsiteY442" fmla="*/ 402430 h 447847"/>
                  <a:gd name="connsiteX443" fmla="*/ 32854 w 798942"/>
                  <a:gd name="connsiteY443" fmla="*/ 415516 h 447847"/>
                  <a:gd name="connsiteX444" fmla="*/ 42460 w 798942"/>
                  <a:gd name="connsiteY444" fmla="*/ 418822 h 447847"/>
                  <a:gd name="connsiteX445" fmla="*/ 42460 w 798942"/>
                  <a:gd name="connsiteY445" fmla="*/ 419483 h 447847"/>
                  <a:gd name="connsiteX446" fmla="*/ 33063 w 798942"/>
                  <a:gd name="connsiteY446" fmla="*/ 423729 h 447847"/>
                  <a:gd name="connsiteX447" fmla="*/ 2889 w 798942"/>
                  <a:gd name="connsiteY447" fmla="*/ 440852 h 447847"/>
                  <a:gd name="connsiteX448" fmla="*/ 3306 w 798942"/>
                  <a:gd name="connsiteY448" fmla="*/ 447848 h 447847"/>
                  <a:gd name="connsiteX449" fmla="*/ 52240 w 798942"/>
                  <a:gd name="connsiteY449" fmla="*/ 444750 h 447847"/>
                  <a:gd name="connsiteX450" fmla="*/ 51822 w 798942"/>
                  <a:gd name="connsiteY450" fmla="*/ 437755 h 447847"/>
                  <a:gd name="connsiteX451" fmla="*/ 25546 w 798942"/>
                  <a:gd name="connsiteY451" fmla="*/ 439425 h 447847"/>
                  <a:gd name="connsiteX452" fmla="*/ 14339 w 798942"/>
                  <a:gd name="connsiteY452" fmla="*/ 440783 h 447847"/>
                  <a:gd name="connsiteX453" fmla="*/ 14339 w 798942"/>
                  <a:gd name="connsiteY453" fmla="*/ 440156 h 447847"/>
                  <a:gd name="connsiteX454" fmla="*/ 24919 w 798942"/>
                  <a:gd name="connsiteY454" fmla="*/ 435876 h 447847"/>
                  <a:gd name="connsiteX455" fmla="*/ 50778 w 798942"/>
                  <a:gd name="connsiteY455" fmla="*/ 421328 h 447847"/>
                  <a:gd name="connsiteX456" fmla="*/ 50430 w 798942"/>
                  <a:gd name="connsiteY456" fmla="*/ 415794 h 447847"/>
                  <a:gd name="connsiteX457" fmla="*/ 23840 w 798942"/>
                  <a:gd name="connsiteY457" fmla="*/ 405214 h 447847"/>
                  <a:gd name="connsiteX458" fmla="*/ 12216 w 798942"/>
                  <a:gd name="connsiteY458" fmla="*/ 401420 h 447847"/>
                  <a:gd name="connsiteX459" fmla="*/ 12146 w 798942"/>
                  <a:gd name="connsiteY459" fmla="*/ 400759 h 447847"/>
                  <a:gd name="connsiteX460" fmla="*/ 24084 w 798942"/>
                  <a:gd name="connsiteY460" fmla="*/ 400933 h 447847"/>
                  <a:gd name="connsiteX461" fmla="*/ 49421 w 798942"/>
                  <a:gd name="connsiteY461" fmla="*/ 399332 h 4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798942" h="447847">
                    <a:moveTo>
                      <a:pt x="750009" y="401838"/>
                    </a:moveTo>
                    <a:lnTo>
                      <a:pt x="749557" y="408799"/>
                    </a:lnTo>
                    <a:lnTo>
                      <a:pt x="781820" y="410852"/>
                    </a:lnTo>
                    <a:cubicBezTo>
                      <a:pt x="784151" y="410991"/>
                      <a:pt x="786727" y="410852"/>
                      <a:pt x="788989" y="410643"/>
                    </a:cubicBezTo>
                    <a:lnTo>
                      <a:pt x="788919" y="411270"/>
                    </a:lnTo>
                    <a:cubicBezTo>
                      <a:pt x="786727" y="411931"/>
                      <a:pt x="784499" y="413079"/>
                      <a:pt x="781367" y="415063"/>
                    </a:cubicBezTo>
                    <a:lnTo>
                      <a:pt x="747852" y="435876"/>
                    </a:lnTo>
                    <a:lnTo>
                      <a:pt x="747434" y="442836"/>
                    </a:lnTo>
                    <a:lnTo>
                      <a:pt x="796367" y="445934"/>
                    </a:lnTo>
                    <a:lnTo>
                      <a:pt x="796785" y="438938"/>
                    </a:lnTo>
                    <a:lnTo>
                      <a:pt x="764279" y="436885"/>
                    </a:lnTo>
                    <a:cubicBezTo>
                      <a:pt x="762086" y="436746"/>
                      <a:pt x="759963" y="436815"/>
                      <a:pt x="757840" y="437059"/>
                    </a:cubicBezTo>
                    <a:lnTo>
                      <a:pt x="757840" y="436432"/>
                    </a:lnTo>
                    <a:cubicBezTo>
                      <a:pt x="760276" y="435632"/>
                      <a:pt x="762121" y="434483"/>
                      <a:pt x="765079" y="432708"/>
                    </a:cubicBezTo>
                    <a:lnTo>
                      <a:pt x="798490" y="411896"/>
                    </a:lnTo>
                    <a:lnTo>
                      <a:pt x="798943" y="404901"/>
                    </a:lnTo>
                    <a:lnTo>
                      <a:pt x="750009" y="401803"/>
                    </a:lnTo>
                    <a:close/>
                    <a:moveTo>
                      <a:pt x="754882" y="372673"/>
                    </a:moveTo>
                    <a:cubicBezTo>
                      <a:pt x="754290" y="363589"/>
                      <a:pt x="758223" y="358612"/>
                      <a:pt x="767133" y="358056"/>
                    </a:cubicBezTo>
                    <a:lnTo>
                      <a:pt x="777191" y="357429"/>
                    </a:lnTo>
                    <a:cubicBezTo>
                      <a:pt x="786066" y="356872"/>
                      <a:pt x="790590" y="361292"/>
                      <a:pt x="791182" y="370376"/>
                    </a:cubicBezTo>
                    <a:lnTo>
                      <a:pt x="791286" y="371803"/>
                    </a:lnTo>
                    <a:cubicBezTo>
                      <a:pt x="791878" y="380886"/>
                      <a:pt x="787910" y="385863"/>
                      <a:pt x="779035" y="386385"/>
                    </a:cubicBezTo>
                    <a:lnTo>
                      <a:pt x="768977" y="387012"/>
                    </a:lnTo>
                    <a:cubicBezTo>
                      <a:pt x="760102" y="387569"/>
                      <a:pt x="755578" y="383149"/>
                      <a:pt x="754986" y="374065"/>
                    </a:cubicBezTo>
                    <a:lnTo>
                      <a:pt x="754882" y="372638"/>
                    </a:lnTo>
                    <a:close/>
                    <a:moveTo>
                      <a:pt x="747886" y="373056"/>
                    </a:moveTo>
                    <a:lnTo>
                      <a:pt x="747991" y="374622"/>
                    </a:lnTo>
                    <a:cubicBezTo>
                      <a:pt x="748791" y="387534"/>
                      <a:pt x="756309" y="395191"/>
                      <a:pt x="769012" y="394390"/>
                    </a:cubicBezTo>
                    <a:lnTo>
                      <a:pt x="779836" y="393694"/>
                    </a:lnTo>
                    <a:cubicBezTo>
                      <a:pt x="792574" y="392894"/>
                      <a:pt x="799012" y="384367"/>
                      <a:pt x="798212" y="371420"/>
                    </a:cubicBezTo>
                    <a:lnTo>
                      <a:pt x="798107" y="369854"/>
                    </a:lnTo>
                    <a:cubicBezTo>
                      <a:pt x="797307" y="356907"/>
                      <a:pt x="789789" y="349285"/>
                      <a:pt x="777086" y="350086"/>
                    </a:cubicBezTo>
                    <a:lnTo>
                      <a:pt x="766263" y="350782"/>
                    </a:lnTo>
                    <a:cubicBezTo>
                      <a:pt x="753525" y="351582"/>
                      <a:pt x="747051" y="360109"/>
                      <a:pt x="747886" y="373056"/>
                    </a:cubicBezTo>
                    <a:moveTo>
                      <a:pt x="744232" y="338183"/>
                    </a:moveTo>
                    <a:lnTo>
                      <a:pt x="745415" y="345352"/>
                    </a:lnTo>
                    <a:lnTo>
                      <a:pt x="793792" y="337348"/>
                    </a:lnTo>
                    <a:lnTo>
                      <a:pt x="792609" y="330178"/>
                    </a:lnTo>
                    <a:lnTo>
                      <a:pt x="744232" y="338183"/>
                    </a:lnTo>
                    <a:close/>
                    <a:moveTo>
                      <a:pt x="776216" y="287405"/>
                    </a:moveTo>
                    <a:lnTo>
                      <a:pt x="785056" y="323670"/>
                    </a:lnTo>
                    <a:lnTo>
                      <a:pt x="791530" y="322069"/>
                    </a:lnTo>
                    <a:lnTo>
                      <a:pt x="782690" y="285804"/>
                    </a:lnTo>
                    <a:lnTo>
                      <a:pt x="776216" y="287405"/>
                    </a:lnTo>
                    <a:close/>
                    <a:moveTo>
                      <a:pt x="738629" y="312046"/>
                    </a:moveTo>
                    <a:lnTo>
                      <a:pt x="740334" y="319076"/>
                    </a:lnTo>
                    <a:lnTo>
                      <a:pt x="778270" y="309818"/>
                    </a:lnTo>
                    <a:lnTo>
                      <a:pt x="776564" y="302753"/>
                    </a:lnTo>
                    <a:lnTo>
                      <a:pt x="738664" y="312011"/>
                    </a:lnTo>
                    <a:close/>
                    <a:moveTo>
                      <a:pt x="721262" y="258692"/>
                    </a:moveTo>
                    <a:lnTo>
                      <a:pt x="723803" y="265862"/>
                    </a:lnTo>
                    <a:lnTo>
                      <a:pt x="736819" y="266210"/>
                    </a:lnTo>
                    <a:lnTo>
                      <a:pt x="743571" y="285456"/>
                    </a:lnTo>
                    <a:lnTo>
                      <a:pt x="733617" y="293809"/>
                    </a:lnTo>
                    <a:lnTo>
                      <a:pt x="736297" y="301431"/>
                    </a:lnTo>
                    <a:lnTo>
                      <a:pt x="776007" y="266523"/>
                    </a:lnTo>
                    <a:lnTo>
                      <a:pt x="774093" y="261024"/>
                    </a:lnTo>
                    <a:lnTo>
                      <a:pt x="721262" y="258692"/>
                    </a:lnTo>
                    <a:close/>
                    <a:moveTo>
                      <a:pt x="754743" y="266662"/>
                    </a:moveTo>
                    <a:cubicBezTo>
                      <a:pt x="758954" y="266767"/>
                      <a:pt x="763304" y="266976"/>
                      <a:pt x="766158" y="266245"/>
                    </a:cubicBezTo>
                    <a:lnTo>
                      <a:pt x="766402" y="266871"/>
                    </a:lnTo>
                    <a:cubicBezTo>
                      <a:pt x="763722" y="268298"/>
                      <a:pt x="760311" y="271291"/>
                      <a:pt x="756900" y="274145"/>
                    </a:cubicBezTo>
                    <a:lnTo>
                      <a:pt x="749035" y="280792"/>
                    </a:lnTo>
                    <a:lnTo>
                      <a:pt x="743954" y="266384"/>
                    </a:lnTo>
                    <a:lnTo>
                      <a:pt x="754743" y="266662"/>
                    </a:lnTo>
                    <a:close/>
                    <a:moveTo>
                      <a:pt x="710612" y="239864"/>
                    </a:moveTo>
                    <a:lnTo>
                      <a:pt x="711343" y="241256"/>
                    </a:lnTo>
                    <a:cubicBezTo>
                      <a:pt x="717016" y="252010"/>
                      <a:pt x="726134" y="255769"/>
                      <a:pt x="736297" y="250409"/>
                    </a:cubicBezTo>
                    <a:lnTo>
                      <a:pt x="732886" y="243936"/>
                    </a:lnTo>
                    <a:cubicBezTo>
                      <a:pt x="726413" y="247381"/>
                      <a:pt x="721366" y="245223"/>
                      <a:pt x="717503" y="237915"/>
                    </a:cubicBezTo>
                    <a:lnTo>
                      <a:pt x="716842" y="236662"/>
                    </a:lnTo>
                    <a:cubicBezTo>
                      <a:pt x="712596" y="228622"/>
                      <a:pt x="714162" y="222462"/>
                      <a:pt x="721993" y="218321"/>
                    </a:cubicBezTo>
                    <a:lnTo>
                      <a:pt x="730902" y="213622"/>
                    </a:lnTo>
                    <a:cubicBezTo>
                      <a:pt x="738768" y="209481"/>
                      <a:pt x="744719" y="211638"/>
                      <a:pt x="748965" y="219678"/>
                    </a:cubicBezTo>
                    <a:lnTo>
                      <a:pt x="749661" y="220931"/>
                    </a:lnTo>
                    <a:cubicBezTo>
                      <a:pt x="753490" y="228205"/>
                      <a:pt x="752411" y="233599"/>
                      <a:pt x="745937" y="237010"/>
                    </a:cubicBezTo>
                    <a:lnTo>
                      <a:pt x="749348" y="243449"/>
                    </a:lnTo>
                    <a:cubicBezTo>
                      <a:pt x="759511" y="238089"/>
                      <a:pt x="761529" y="228448"/>
                      <a:pt x="755856" y="217694"/>
                    </a:cubicBezTo>
                    <a:lnTo>
                      <a:pt x="755125" y="216302"/>
                    </a:lnTo>
                    <a:cubicBezTo>
                      <a:pt x="749070" y="204852"/>
                      <a:pt x="739116" y="200954"/>
                      <a:pt x="727840" y="206870"/>
                    </a:cubicBezTo>
                    <a:lnTo>
                      <a:pt x="718234" y="211952"/>
                    </a:lnTo>
                    <a:cubicBezTo>
                      <a:pt x="706958" y="217903"/>
                      <a:pt x="704556" y="228344"/>
                      <a:pt x="710612" y="239794"/>
                    </a:cubicBezTo>
                    <a:moveTo>
                      <a:pt x="693280" y="208611"/>
                    </a:moveTo>
                    <a:lnTo>
                      <a:pt x="697143" y="214771"/>
                    </a:lnTo>
                    <a:lnTo>
                      <a:pt x="738733" y="188807"/>
                    </a:lnTo>
                    <a:lnTo>
                      <a:pt x="734905" y="182647"/>
                    </a:lnTo>
                    <a:lnTo>
                      <a:pt x="693315" y="208611"/>
                    </a:lnTo>
                    <a:close/>
                    <a:moveTo>
                      <a:pt x="707062" y="154700"/>
                    </a:moveTo>
                    <a:lnTo>
                      <a:pt x="724603" y="178715"/>
                    </a:lnTo>
                    <a:lnTo>
                      <a:pt x="729928" y="174817"/>
                    </a:lnTo>
                    <a:lnTo>
                      <a:pt x="712422" y="150802"/>
                    </a:lnTo>
                    <a:lnTo>
                      <a:pt x="707097" y="154700"/>
                    </a:lnTo>
                    <a:close/>
                    <a:moveTo>
                      <a:pt x="672781" y="179689"/>
                    </a:moveTo>
                    <a:lnTo>
                      <a:pt x="677027" y="185571"/>
                    </a:lnTo>
                    <a:lnTo>
                      <a:pt x="692897" y="174016"/>
                    </a:lnTo>
                    <a:lnTo>
                      <a:pt x="705009" y="190617"/>
                    </a:lnTo>
                    <a:lnTo>
                      <a:pt x="710369" y="186754"/>
                    </a:lnTo>
                    <a:lnTo>
                      <a:pt x="698257" y="170153"/>
                    </a:lnTo>
                    <a:lnTo>
                      <a:pt x="708663" y="162566"/>
                    </a:lnTo>
                    <a:lnTo>
                      <a:pt x="704417" y="156719"/>
                    </a:lnTo>
                    <a:lnTo>
                      <a:pt x="672816" y="179759"/>
                    </a:lnTo>
                    <a:close/>
                    <a:moveTo>
                      <a:pt x="662201" y="167647"/>
                    </a:moveTo>
                    <a:lnTo>
                      <a:pt x="666899" y="173181"/>
                    </a:lnTo>
                    <a:lnTo>
                      <a:pt x="704348" y="141510"/>
                    </a:lnTo>
                    <a:lnTo>
                      <a:pt x="699684" y="135976"/>
                    </a:lnTo>
                    <a:lnTo>
                      <a:pt x="662236" y="167647"/>
                    </a:lnTo>
                    <a:close/>
                    <a:moveTo>
                      <a:pt x="662897" y="107820"/>
                    </a:moveTo>
                    <a:lnTo>
                      <a:pt x="689591" y="133888"/>
                    </a:lnTo>
                    <a:lnTo>
                      <a:pt x="694255" y="129120"/>
                    </a:lnTo>
                    <a:lnTo>
                      <a:pt x="667526" y="103052"/>
                    </a:lnTo>
                    <a:lnTo>
                      <a:pt x="662897" y="107820"/>
                    </a:lnTo>
                    <a:close/>
                    <a:moveTo>
                      <a:pt x="644068" y="148645"/>
                    </a:moveTo>
                    <a:lnTo>
                      <a:pt x="649219" y="153726"/>
                    </a:lnTo>
                    <a:lnTo>
                      <a:pt x="676505" y="125814"/>
                    </a:lnTo>
                    <a:lnTo>
                      <a:pt x="671319" y="120732"/>
                    </a:lnTo>
                    <a:lnTo>
                      <a:pt x="644068" y="148645"/>
                    </a:lnTo>
                    <a:close/>
                    <a:moveTo>
                      <a:pt x="605298" y="115373"/>
                    </a:moveTo>
                    <a:lnTo>
                      <a:pt x="610936" y="119932"/>
                    </a:lnTo>
                    <a:lnTo>
                      <a:pt x="623256" y="104618"/>
                    </a:lnTo>
                    <a:lnTo>
                      <a:pt x="631783" y="111440"/>
                    </a:lnTo>
                    <a:lnTo>
                      <a:pt x="626702" y="132635"/>
                    </a:lnTo>
                    <a:lnTo>
                      <a:pt x="633175" y="137856"/>
                    </a:lnTo>
                    <a:lnTo>
                      <a:pt x="636829" y="122055"/>
                    </a:lnTo>
                    <a:cubicBezTo>
                      <a:pt x="637839" y="117670"/>
                      <a:pt x="638291" y="115756"/>
                      <a:pt x="637560" y="113563"/>
                    </a:cubicBezTo>
                    <a:lnTo>
                      <a:pt x="637978" y="113041"/>
                    </a:lnTo>
                    <a:cubicBezTo>
                      <a:pt x="641771" y="115199"/>
                      <a:pt x="647514" y="115964"/>
                      <a:pt x="651377" y="111161"/>
                    </a:cubicBezTo>
                    <a:lnTo>
                      <a:pt x="654127" y="107751"/>
                    </a:lnTo>
                    <a:cubicBezTo>
                      <a:pt x="659382" y="101208"/>
                      <a:pt x="657502" y="94421"/>
                      <a:pt x="650263" y="88609"/>
                    </a:cubicBezTo>
                    <a:lnTo>
                      <a:pt x="636064" y="77159"/>
                    </a:lnTo>
                    <a:lnTo>
                      <a:pt x="631887" y="82344"/>
                    </a:lnTo>
                    <a:lnTo>
                      <a:pt x="646157" y="93829"/>
                    </a:lnTo>
                    <a:cubicBezTo>
                      <a:pt x="650089" y="96997"/>
                      <a:pt x="650994" y="100129"/>
                      <a:pt x="648245" y="103505"/>
                    </a:cubicBezTo>
                    <a:lnTo>
                      <a:pt x="645983" y="106324"/>
                    </a:lnTo>
                    <a:cubicBezTo>
                      <a:pt x="643268" y="109700"/>
                      <a:pt x="639996" y="109491"/>
                      <a:pt x="636098" y="106324"/>
                    </a:cubicBezTo>
                    <a:lnTo>
                      <a:pt x="627502" y="99398"/>
                    </a:lnTo>
                    <a:lnTo>
                      <a:pt x="635437" y="89514"/>
                    </a:lnTo>
                    <a:lnTo>
                      <a:pt x="629799" y="84955"/>
                    </a:lnTo>
                    <a:lnTo>
                      <a:pt x="605332" y="115338"/>
                    </a:lnTo>
                    <a:close/>
                    <a:moveTo>
                      <a:pt x="597641" y="60070"/>
                    </a:moveTo>
                    <a:lnTo>
                      <a:pt x="622873" y="75836"/>
                    </a:lnTo>
                    <a:lnTo>
                      <a:pt x="626354" y="70233"/>
                    </a:lnTo>
                    <a:lnTo>
                      <a:pt x="601121" y="54467"/>
                    </a:lnTo>
                    <a:lnTo>
                      <a:pt x="597641" y="60070"/>
                    </a:lnTo>
                    <a:close/>
                    <a:moveTo>
                      <a:pt x="575158" y="96057"/>
                    </a:moveTo>
                    <a:lnTo>
                      <a:pt x="600947" y="112136"/>
                    </a:lnTo>
                    <a:lnTo>
                      <a:pt x="604428" y="106533"/>
                    </a:lnTo>
                    <a:lnTo>
                      <a:pt x="584799" y="94282"/>
                    </a:lnTo>
                    <a:lnTo>
                      <a:pt x="592699" y="81579"/>
                    </a:lnTo>
                    <a:lnTo>
                      <a:pt x="609022" y="91741"/>
                    </a:lnTo>
                    <a:lnTo>
                      <a:pt x="612502" y="86138"/>
                    </a:lnTo>
                    <a:lnTo>
                      <a:pt x="596179" y="75975"/>
                    </a:lnTo>
                    <a:lnTo>
                      <a:pt x="601957" y="66718"/>
                    </a:lnTo>
                    <a:lnTo>
                      <a:pt x="595831" y="62889"/>
                    </a:lnTo>
                    <a:lnTo>
                      <a:pt x="575123" y="96057"/>
                    </a:lnTo>
                    <a:close/>
                    <a:moveTo>
                      <a:pt x="550378" y="83876"/>
                    </a:moveTo>
                    <a:lnTo>
                      <a:pt x="551805" y="84537"/>
                    </a:lnTo>
                    <a:cubicBezTo>
                      <a:pt x="562838" y="89688"/>
                      <a:pt x="572339" y="87217"/>
                      <a:pt x="577211" y="76776"/>
                    </a:cubicBezTo>
                    <a:lnTo>
                      <a:pt x="570599" y="73678"/>
                    </a:lnTo>
                    <a:cubicBezTo>
                      <a:pt x="567501" y="80291"/>
                      <a:pt x="562176" y="81648"/>
                      <a:pt x="554729" y="78168"/>
                    </a:cubicBezTo>
                    <a:lnTo>
                      <a:pt x="553441" y="77576"/>
                    </a:lnTo>
                    <a:cubicBezTo>
                      <a:pt x="545192" y="73713"/>
                      <a:pt x="542721" y="67866"/>
                      <a:pt x="546515" y="59827"/>
                    </a:cubicBezTo>
                    <a:lnTo>
                      <a:pt x="550761" y="50708"/>
                    </a:lnTo>
                    <a:cubicBezTo>
                      <a:pt x="554520" y="42634"/>
                      <a:pt x="560576" y="40789"/>
                      <a:pt x="568824" y="44653"/>
                    </a:cubicBezTo>
                    <a:lnTo>
                      <a:pt x="570112" y="45279"/>
                    </a:lnTo>
                    <a:cubicBezTo>
                      <a:pt x="577594" y="48759"/>
                      <a:pt x="579961" y="53701"/>
                      <a:pt x="576863" y="60314"/>
                    </a:cubicBezTo>
                    <a:lnTo>
                      <a:pt x="583476" y="63411"/>
                    </a:lnTo>
                    <a:cubicBezTo>
                      <a:pt x="588348" y="52970"/>
                      <a:pt x="584137" y="44096"/>
                      <a:pt x="573105" y="38945"/>
                    </a:cubicBezTo>
                    <a:lnTo>
                      <a:pt x="571678" y="38284"/>
                    </a:lnTo>
                    <a:cubicBezTo>
                      <a:pt x="559949" y="32819"/>
                      <a:pt x="549647" y="35708"/>
                      <a:pt x="544253" y="47263"/>
                    </a:cubicBezTo>
                    <a:lnTo>
                      <a:pt x="539659" y="57077"/>
                    </a:lnTo>
                    <a:cubicBezTo>
                      <a:pt x="534264" y="68632"/>
                      <a:pt x="538649" y="78377"/>
                      <a:pt x="550378" y="83876"/>
                    </a:cubicBezTo>
                    <a:moveTo>
                      <a:pt x="507849" y="65743"/>
                    </a:moveTo>
                    <a:lnTo>
                      <a:pt x="514600" y="67553"/>
                    </a:lnTo>
                    <a:lnTo>
                      <a:pt x="527408" y="20221"/>
                    </a:lnTo>
                    <a:lnTo>
                      <a:pt x="520656" y="18411"/>
                    </a:lnTo>
                    <a:lnTo>
                      <a:pt x="497825" y="44896"/>
                    </a:lnTo>
                    <a:cubicBezTo>
                      <a:pt x="495563" y="47437"/>
                      <a:pt x="492535" y="50917"/>
                      <a:pt x="491595" y="52901"/>
                    </a:cubicBezTo>
                    <a:lnTo>
                      <a:pt x="490969" y="52727"/>
                    </a:lnTo>
                    <a:cubicBezTo>
                      <a:pt x="491108" y="50047"/>
                      <a:pt x="490621" y="46010"/>
                      <a:pt x="489960" y="42425"/>
                    </a:cubicBezTo>
                    <a:lnTo>
                      <a:pt x="483452" y="8353"/>
                    </a:lnTo>
                    <a:lnTo>
                      <a:pt x="476700" y="6543"/>
                    </a:lnTo>
                    <a:lnTo>
                      <a:pt x="463892" y="53875"/>
                    </a:lnTo>
                    <a:lnTo>
                      <a:pt x="470644" y="55685"/>
                    </a:lnTo>
                    <a:lnTo>
                      <a:pt x="477535" y="30279"/>
                    </a:lnTo>
                    <a:cubicBezTo>
                      <a:pt x="478544" y="26624"/>
                      <a:pt x="479554" y="22065"/>
                      <a:pt x="479832" y="19246"/>
                    </a:cubicBezTo>
                    <a:lnTo>
                      <a:pt x="480458" y="19420"/>
                    </a:lnTo>
                    <a:cubicBezTo>
                      <a:pt x="480284" y="22831"/>
                      <a:pt x="480354" y="26764"/>
                      <a:pt x="481085" y="30836"/>
                    </a:cubicBezTo>
                    <a:lnTo>
                      <a:pt x="486514" y="60036"/>
                    </a:lnTo>
                    <a:lnTo>
                      <a:pt x="491874" y="61497"/>
                    </a:lnTo>
                    <a:lnTo>
                      <a:pt x="510459" y="39710"/>
                    </a:lnTo>
                    <a:cubicBezTo>
                      <a:pt x="513556" y="36091"/>
                      <a:pt x="516167" y="32715"/>
                      <a:pt x="517802" y="29896"/>
                    </a:cubicBezTo>
                    <a:lnTo>
                      <a:pt x="518429" y="30070"/>
                    </a:lnTo>
                    <a:cubicBezTo>
                      <a:pt x="516932" y="33133"/>
                      <a:pt x="515470" y="37483"/>
                      <a:pt x="514426" y="41311"/>
                    </a:cubicBezTo>
                    <a:lnTo>
                      <a:pt x="507814" y="65778"/>
                    </a:lnTo>
                    <a:close/>
                    <a:moveTo>
                      <a:pt x="433787" y="8040"/>
                    </a:moveTo>
                    <a:lnTo>
                      <a:pt x="463335" y="11415"/>
                    </a:lnTo>
                    <a:lnTo>
                      <a:pt x="464066" y="4872"/>
                    </a:lnTo>
                    <a:lnTo>
                      <a:pt x="434518" y="1497"/>
                    </a:lnTo>
                    <a:lnTo>
                      <a:pt x="433787" y="8040"/>
                    </a:lnTo>
                    <a:close/>
                    <a:moveTo>
                      <a:pt x="428985" y="50221"/>
                    </a:moveTo>
                    <a:lnTo>
                      <a:pt x="459194" y="53667"/>
                    </a:lnTo>
                    <a:lnTo>
                      <a:pt x="459925" y="47089"/>
                    </a:lnTo>
                    <a:lnTo>
                      <a:pt x="436920" y="44444"/>
                    </a:lnTo>
                    <a:lnTo>
                      <a:pt x="438625" y="29583"/>
                    </a:lnTo>
                    <a:lnTo>
                      <a:pt x="457732" y="31775"/>
                    </a:lnTo>
                    <a:lnTo>
                      <a:pt x="458463" y="25232"/>
                    </a:lnTo>
                    <a:lnTo>
                      <a:pt x="439356" y="23040"/>
                    </a:lnTo>
                    <a:lnTo>
                      <a:pt x="440609" y="12181"/>
                    </a:lnTo>
                    <a:lnTo>
                      <a:pt x="433404" y="11381"/>
                    </a:lnTo>
                    <a:lnTo>
                      <a:pt x="428985" y="50221"/>
                    </a:lnTo>
                    <a:close/>
                    <a:moveTo>
                      <a:pt x="388334" y="6647"/>
                    </a:moveTo>
                    <a:lnTo>
                      <a:pt x="425678" y="7100"/>
                    </a:lnTo>
                    <a:lnTo>
                      <a:pt x="425783" y="452"/>
                    </a:lnTo>
                    <a:lnTo>
                      <a:pt x="388439" y="0"/>
                    </a:lnTo>
                    <a:lnTo>
                      <a:pt x="388334" y="6647"/>
                    </a:lnTo>
                    <a:close/>
                    <a:moveTo>
                      <a:pt x="402847" y="49177"/>
                    </a:moveTo>
                    <a:lnTo>
                      <a:pt x="410086" y="49281"/>
                    </a:lnTo>
                    <a:lnTo>
                      <a:pt x="410574" y="10267"/>
                    </a:lnTo>
                    <a:lnTo>
                      <a:pt x="403335" y="10163"/>
                    </a:lnTo>
                    <a:lnTo>
                      <a:pt x="402812" y="49177"/>
                    </a:lnTo>
                    <a:close/>
                    <a:moveTo>
                      <a:pt x="366930" y="51335"/>
                    </a:moveTo>
                    <a:lnTo>
                      <a:pt x="369158" y="51161"/>
                    </a:lnTo>
                    <a:cubicBezTo>
                      <a:pt x="379494" y="50221"/>
                      <a:pt x="385480" y="44130"/>
                      <a:pt x="384645" y="35012"/>
                    </a:cubicBezTo>
                    <a:lnTo>
                      <a:pt x="384541" y="33585"/>
                    </a:lnTo>
                    <a:cubicBezTo>
                      <a:pt x="383880" y="25998"/>
                      <a:pt x="378381" y="21265"/>
                      <a:pt x="368879" y="22100"/>
                    </a:cubicBezTo>
                    <a:lnTo>
                      <a:pt x="363589" y="22552"/>
                    </a:lnTo>
                    <a:cubicBezTo>
                      <a:pt x="360074" y="22866"/>
                      <a:pt x="356385" y="21926"/>
                      <a:pt x="355898" y="16392"/>
                    </a:cubicBezTo>
                    <a:lnTo>
                      <a:pt x="355793" y="15313"/>
                    </a:lnTo>
                    <a:cubicBezTo>
                      <a:pt x="355445" y="11659"/>
                      <a:pt x="358125" y="8248"/>
                      <a:pt x="363520" y="7796"/>
                    </a:cubicBezTo>
                    <a:lnTo>
                      <a:pt x="365608" y="7622"/>
                    </a:lnTo>
                    <a:cubicBezTo>
                      <a:pt x="370933" y="7135"/>
                      <a:pt x="374030" y="9084"/>
                      <a:pt x="374448" y="13782"/>
                    </a:cubicBezTo>
                    <a:lnTo>
                      <a:pt x="381652" y="13156"/>
                    </a:lnTo>
                    <a:cubicBezTo>
                      <a:pt x="380817" y="3794"/>
                      <a:pt x="374587" y="139"/>
                      <a:pt x="365086" y="974"/>
                    </a:cubicBezTo>
                    <a:lnTo>
                      <a:pt x="362858" y="1183"/>
                    </a:lnTo>
                    <a:cubicBezTo>
                      <a:pt x="353148" y="2053"/>
                      <a:pt x="347823" y="9084"/>
                      <a:pt x="348450" y="16114"/>
                    </a:cubicBezTo>
                    <a:lnTo>
                      <a:pt x="348624" y="17889"/>
                    </a:lnTo>
                    <a:cubicBezTo>
                      <a:pt x="349250" y="24849"/>
                      <a:pt x="353810" y="30592"/>
                      <a:pt x="364633" y="29652"/>
                    </a:cubicBezTo>
                    <a:lnTo>
                      <a:pt x="369575" y="29200"/>
                    </a:lnTo>
                    <a:cubicBezTo>
                      <a:pt x="372847" y="28921"/>
                      <a:pt x="376814" y="29966"/>
                      <a:pt x="377267" y="35221"/>
                    </a:cubicBezTo>
                    <a:lnTo>
                      <a:pt x="377337" y="36126"/>
                    </a:lnTo>
                    <a:cubicBezTo>
                      <a:pt x="377789" y="41277"/>
                      <a:pt x="374691" y="43991"/>
                      <a:pt x="368497" y="44548"/>
                    </a:cubicBezTo>
                    <a:lnTo>
                      <a:pt x="366408" y="44722"/>
                    </a:lnTo>
                    <a:cubicBezTo>
                      <a:pt x="360283" y="45279"/>
                      <a:pt x="356803" y="42878"/>
                      <a:pt x="356315" y="37413"/>
                    </a:cubicBezTo>
                    <a:lnTo>
                      <a:pt x="349076" y="38040"/>
                    </a:lnTo>
                    <a:cubicBezTo>
                      <a:pt x="349981" y="48272"/>
                      <a:pt x="356768" y="52240"/>
                      <a:pt x="366930" y="51335"/>
                    </a:cubicBezTo>
                    <a:moveTo>
                      <a:pt x="325793" y="56938"/>
                    </a:moveTo>
                    <a:lnTo>
                      <a:pt x="332928" y="55581"/>
                    </a:lnTo>
                    <a:lnTo>
                      <a:pt x="329517" y="37796"/>
                    </a:lnTo>
                    <a:lnTo>
                      <a:pt x="341176" y="4072"/>
                    </a:lnTo>
                    <a:lnTo>
                      <a:pt x="333658" y="5534"/>
                    </a:lnTo>
                    <a:lnTo>
                      <a:pt x="327115" y="24571"/>
                    </a:lnTo>
                    <a:cubicBezTo>
                      <a:pt x="326176" y="27355"/>
                      <a:pt x="325515" y="30140"/>
                      <a:pt x="325480" y="32402"/>
                    </a:cubicBezTo>
                    <a:lnTo>
                      <a:pt x="324853" y="32541"/>
                    </a:lnTo>
                    <a:cubicBezTo>
                      <a:pt x="323948" y="30522"/>
                      <a:pt x="322347" y="28156"/>
                      <a:pt x="320364" y="25789"/>
                    </a:cubicBezTo>
                    <a:lnTo>
                      <a:pt x="307347" y="10580"/>
                    </a:lnTo>
                    <a:lnTo>
                      <a:pt x="299238" y="12146"/>
                    </a:lnTo>
                    <a:lnTo>
                      <a:pt x="322347" y="38945"/>
                    </a:lnTo>
                    <a:lnTo>
                      <a:pt x="325793" y="56973"/>
                    </a:lnTo>
                    <a:close/>
                    <a:moveTo>
                      <a:pt x="289946" y="67449"/>
                    </a:moveTo>
                    <a:lnTo>
                      <a:pt x="292069" y="66753"/>
                    </a:lnTo>
                    <a:cubicBezTo>
                      <a:pt x="301953" y="63551"/>
                      <a:pt x="306408" y="56242"/>
                      <a:pt x="303588" y="47541"/>
                    </a:cubicBezTo>
                    <a:lnTo>
                      <a:pt x="303136" y="46184"/>
                    </a:lnTo>
                    <a:cubicBezTo>
                      <a:pt x="300804" y="38980"/>
                      <a:pt x="294400" y="35569"/>
                      <a:pt x="285317" y="38492"/>
                    </a:cubicBezTo>
                    <a:lnTo>
                      <a:pt x="280270" y="40128"/>
                    </a:lnTo>
                    <a:cubicBezTo>
                      <a:pt x="276929" y="41207"/>
                      <a:pt x="273101" y="41137"/>
                      <a:pt x="271396" y="35882"/>
                    </a:cubicBezTo>
                    <a:lnTo>
                      <a:pt x="271047" y="34803"/>
                    </a:lnTo>
                    <a:cubicBezTo>
                      <a:pt x="269934" y="31323"/>
                      <a:pt x="271744" y="27425"/>
                      <a:pt x="276929" y="25754"/>
                    </a:cubicBezTo>
                    <a:lnTo>
                      <a:pt x="278913" y="25093"/>
                    </a:lnTo>
                    <a:cubicBezTo>
                      <a:pt x="284029" y="23457"/>
                      <a:pt x="287440" y="24675"/>
                      <a:pt x="288902" y="29165"/>
                    </a:cubicBezTo>
                    <a:lnTo>
                      <a:pt x="295793" y="26903"/>
                    </a:lnTo>
                    <a:cubicBezTo>
                      <a:pt x="292904" y="17958"/>
                      <a:pt x="286013" y="15801"/>
                      <a:pt x="276929" y="18759"/>
                    </a:cubicBezTo>
                    <a:lnTo>
                      <a:pt x="274841" y="19455"/>
                    </a:lnTo>
                    <a:cubicBezTo>
                      <a:pt x="265583" y="22448"/>
                      <a:pt x="261929" y="30522"/>
                      <a:pt x="264122" y="37239"/>
                    </a:cubicBezTo>
                    <a:lnTo>
                      <a:pt x="264678" y="38910"/>
                    </a:lnTo>
                    <a:cubicBezTo>
                      <a:pt x="266836" y="45557"/>
                      <a:pt x="272579" y="50151"/>
                      <a:pt x="282881" y="46810"/>
                    </a:cubicBezTo>
                    <a:lnTo>
                      <a:pt x="287614" y="45279"/>
                    </a:lnTo>
                    <a:cubicBezTo>
                      <a:pt x="290711" y="44270"/>
                      <a:pt x="294818" y="44374"/>
                      <a:pt x="296454" y="49421"/>
                    </a:cubicBezTo>
                    <a:lnTo>
                      <a:pt x="296732" y="50291"/>
                    </a:lnTo>
                    <a:cubicBezTo>
                      <a:pt x="298333" y="55198"/>
                      <a:pt x="295897" y="58539"/>
                      <a:pt x="289980" y="60453"/>
                    </a:cubicBezTo>
                    <a:lnTo>
                      <a:pt x="287997" y="61114"/>
                    </a:lnTo>
                    <a:cubicBezTo>
                      <a:pt x="282150" y="63029"/>
                      <a:pt x="278217" y="61462"/>
                      <a:pt x="276512" y="56242"/>
                    </a:cubicBezTo>
                    <a:lnTo>
                      <a:pt x="269621" y="58504"/>
                    </a:lnTo>
                    <a:cubicBezTo>
                      <a:pt x="272788" y="68249"/>
                      <a:pt x="280270" y="70651"/>
                      <a:pt x="289980" y="67483"/>
                    </a:cubicBezTo>
                    <a:moveTo>
                      <a:pt x="208750" y="55894"/>
                    </a:moveTo>
                    <a:lnTo>
                      <a:pt x="242161" y="39293"/>
                    </a:lnTo>
                    <a:lnTo>
                      <a:pt x="239203" y="33307"/>
                    </a:lnTo>
                    <a:lnTo>
                      <a:pt x="205757" y="49908"/>
                    </a:lnTo>
                    <a:lnTo>
                      <a:pt x="208750" y="55859"/>
                    </a:lnTo>
                    <a:close/>
                    <a:moveTo>
                      <a:pt x="241082" y="87147"/>
                    </a:moveTo>
                    <a:lnTo>
                      <a:pt x="247590" y="83911"/>
                    </a:lnTo>
                    <a:lnTo>
                      <a:pt x="230189" y="48933"/>
                    </a:lnTo>
                    <a:lnTo>
                      <a:pt x="223715" y="52170"/>
                    </a:lnTo>
                    <a:lnTo>
                      <a:pt x="241082" y="87112"/>
                    </a:lnTo>
                    <a:close/>
                    <a:moveTo>
                      <a:pt x="190269" y="118087"/>
                    </a:moveTo>
                    <a:lnTo>
                      <a:pt x="196081" y="114259"/>
                    </a:lnTo>
                    <a:lnTo>
                      <a:pt x="178332" y="87286"/>
                    </a:lnTo>
                    <a:cubicBezTo>
                      <a:pt x="177044" y="85303"/>
                      <a:pt x="175408" y="83319"/>
                      <a:pt x="173877" y="81683"/>
                    </a:cubicBezTo>
                    <a:lnTo>
                      <a:pt x="174434" y="81335"/>
                    </a:lnTo>
                    <a:cubicBezTo>
                      <a:pt x="176278" y="82692"/>
                      <a:pt x="178575" y="83806"/>
                      <a:pt x="182021" y="85129"/>
                    </a:cubicBezTo>
                    <a:lnTo>
                      <a:pt x="218773" y="99363"/>
                    </a:lnTo>
                    <a:lnTo>
                      <a:pt x="224620" y="95535"/>
                    </a:lnTo>
                    <a:lnTo>
                      <a:pt x="197647" y="54571"/>
                    </a:lnTo>
                    <a:lnTo>
                      <a:pt x="191801" y="58400"/>
                    </a:lnTo>
                    <a:lnTo>
                      <a:pt x="209724" y="85581"/>
                    </a:lnTo>
                    <a:cubicBezTo>
                      <a:pt x="210942" y="87460"/>
                      <a:pt x="212265" y="89096"/>
                      <a:pt x="213727" y="90593"/>
                    </a:cubicBezTo>
                    <a:lnTo>
                      <a:pt x="213170" y="90941"/>
                    </a:lnTo>
                    <a:cubicBezTo>
                      <a:pt x="211047" y="89514"/>
                      <a:pt x="209028" y="88713"/>
                      <a:pt x="205861" y="87460"/>
                    </a:cubicBezTo>
                    <a:lnTo>
                      <a:pt x="169144" y="73296"/>
                    </a:lnTo>
                    <a:lnTo>
                      <a:pt x="163297" y="77124"/>
                    </a:lnTo>
                    <a:lnTo>
                      <a:pt x="190269" y="118087"/>
                    </a:lnTo>
                    <a:close/>
                    <a:moveTo>
                      <a:pt x="135489" y="108795"/>
                    </a:moveTo>
                    <a:lnTo>
                      <a:pt x="158215" y="89583"/>
                    </a:lnTo>
                    <a:lnTo>
                      <a:pt x="153969" y="84537"/>
                    </a:lnTo>
                    <a:lnTo>
                      <a:pt x="131243" y="103748"/>
                    </a:lnTo>
                    <a:lnTo>
                      <a:pt x="135489" y="108795"/>
                    </a:lnTo>
                    <a:close/>
                    <a:moveTo>
                      <a:pt x="162914" y="141197"/>
                    </a:moveTo>
                    <a:lnTo>
                      <a:pt x="186128" y="121568"/>
                    </a:lnTo>
                    <a:lnTo>
                      <a:pt x="181882" y="116521"/>
                    </a:lnTo>
                    <a:lnTo>
                      <a:pt x="164202" y="131487"/>
                    </a:lnTo>
                    <a:lnTo>
                      <a:pt x="154526" y="120036"/>
                    </a:lnTo>
                    <a:lnTo>
                      <a:pt x="169213" y="107612"/>
                    </a:lnTo>
                    <a:lnTo>
                      <a:pt x="164967" y="102565"/>
                    </a:lnTo>
                    <a:lnTo>
                      <a:pt x="150280" y="114990"/>
                    </a:lnTo>
                    <a:lnTo>
                      <a:pt x="143215" y="106637"/>
                    </a:lnTo>
                    <a:lnTo>
                      <a:pt x="137682" y="111335"/>
                    </a:lnTo>
                    <a:lnTo>
                      <a:pt x="162914" y="141197"/>
                    </a:lnTo>
                    <a:close/>
                    <a:moveTo>
                      <a:pt x="152438" y="150733"/>
                    </a:moveTo>
                    <a:lnTo>
                      <a:pt x="157102" y="145512"/>
                    </a:lnTo>
                    <a:lnTo>
                      <a:pt x="120419" y="112971"/>
                    </a:lnTo>
                    <a:lnTo>
                      <a:pt x="115790" y="118192"/>
                    </a:lnTo>
                    <a:lnTo>
                      <a:pt x="129329" y="150420"/>
                    </a:lnTo>
                    <a:cubicBezTo>
                      <a:pt x="130616" y="153587"/>
                      <a:pt x="132357" y="157867"/>
                      <a:pt x="133714" y="159573"/>
                    </a:cubicBezTo>
                    <a:lnTo>
                      <a:pt x="133262" y="160060"/>
                    </a:lnTo>
                    <a:cubicBezTo>
                      <a:pt x="130930" y="158772"/>
                      <a:pt x="127101" y="157380"/>
                      <a:pt x="123586" y="156371"/>
                    </a:cubicBezTo>
                    <a:lnTo>
                      <a:pt x="90175" y="147009"/>
                    </a:lnTo>
                    <a:lnTo>
                      <a:pt x="85546" y="152229"/>
                    </a:lnTo>
                    <a:lnTo>
                      <a:pt x="122229" y="184770"/>
                    </a:lnTo>
                    <a:lnTo>
                      <a:pt x="126858" y="179550"/>
                    </a:lnTo>
                    <a:lnTo>
                      <a:pt x="107159" y="162044"/>
                    </a:lnTo>
                    <a:cubicBezTo>
                      <a:pt x="104305" y="159503"/>
                      <a:pt x="100721" y="156580"/>
                      <a:pt x="98284" y="155048"/>
                    </a:cubicBezTo>
                    <a:lnTo>
                      <a:pt x="98737" y="154561"/>
                    </a:lnTo>
                    <a:cubicBezTo>
                      <a:pt x="101730" y="156232"/>
                      <a:pt x="105280" y="157902"/>
                      <a:pt x="109247" y="159086"/>
                    </a:cubicBezTo>
                    <a:lnTo>
                      <a:pt x="137786" y="167195"/>
                    </a:lnTo>
                    <a:lnTo>
                      <a:pt x="141475" y="163018"/>
                    </a:lnTo>
                    <a:lnTo>
                      <a:pt x="130234" y="136672"/>
                    </a:lnTo>
                    <a:cubicBezTo>
                      <a:pt x="128354" y="132287"/>
                      <a:pt x="126510" y="128459"/>
                      <a:pt x="124700" y="125744"/>
                    </a:cubicBezTo>
                    <a:lnTo>
                      <a:pt x="125152" y="125257"/>
                    </a:lnTo>
                    <a:cubicBezTo>
                      <a:pt x="127206" y="127971"/>
                      <a:pt x="130442" y="131208"/>
                      <a:pt x="133470" y="133853"/>
                    </a:cubicBezTo>
                    <a:lnTo>
                      <a:pt x="152403" y="150698"/>
                    </a:lnTo>
                    <a:close/>
                    <a:moveTo>
                      <a:pt x="67240" y="190234"/>
                    </a:moveTo>
                    <a:lnTo>
                      <a:pt x="84189" y="165803"/>
                    </a:lnTo>
                    <a:lnTo>
                      <a:pt x="78760" y="162044"/>
                    </a:lnTo>
                    <a:lnTo>
                      <a:pt x="61811" y="186510"/>
                    </a:lnTo>
                    <a:lnTo>
                      <a:pt x="67240" y="190269"/>
                    </a:lnTo>
                    <a:close/>
                    <a:moveTo>
                      <a:pt x="102078" y="214423"/>
                    </a:moveTo>
                    <a:lnTo>
                      <a:pt x="119410" y="189434"/>
                    </a:lnTo>
                    <a:lnTo>
                      <a:pt x="113981" y="185675"/>
                    </a:lnTo>
                    <a:lnTo>
                      <a:pt x="100790" y="204678"/>
                    </a:lnTo>
                    <a:lnTo>
                      <a:pt x="88470" y="196151"/>
                    </a:lnTo>
                    <a:lnTo>
                      <a:pt x="99433" y="180350"/>
                    </a:lnTo>
                    <a:lnTo>
                      <a:pt x="94003" y="176592"/>
                    </a:lnTo>
                    <a:lnTo>
                      <a:pt x="83040" y="192392"/>
                    </a:lnTo>
                    <a:lnTo>
                      <a:pt x="74061" y="186162"/>
                    </a:lnTo>
                    <a:lnTo>
                      <a:pt x="69920" y="192149"/>
                    </a:lnTo>
                    <a:lnTo>
                      <a:pt x="102043" y="214423"/>
                    </a:lnTo>
                    <a:close/>
                    <a:moveTo>
                      <a:pt x="88887" y="240003"/>
                    </a:moveTo>
                    <a:lnTo>
                      <a:pt x="89444" y="238889"/>
                    </a:lnTo>
                    <a:cubicBezTo>
                      <a:pt x="92716" y="232694"/>
                      <a:pt x="92890" y="228344"/>
                      <a:pt x="89688" y="224028"/>
                    </a:cubicBezTo>
                    <a:lnTo>
                      <a:pt x="90001" y="223437"/>
                    </a:lnTo>
                    <a:lnTo>
                      <a:pt x="95361" y="226291"/>
                    </a:lnTo>
                    <a:lnTo>
                      <a:pt x="98737" y="219887"/>
                    </a:lnTo>
                    <a:lnTo>
                      <a:pt x="75801" y="207775"/>
                    </a:lnTo>
                    <a:lnTo>
                      <a:pt x="66648" y="225107"/>
                    </a:lnTo>
                    <a:lnTo>
                      <a:pt x="72495" y="228205"/>
                    </a:lnTo>
                    <a:lnTo>
                      <a:pt x="78272" y="217277"/>
                    </a:lnTo>
                    <a:lnTo>
                      <a:pt x="80221" y="218321"/>
                    </a:lnTo>
                    <a:cubicBezTo>
                      <a:pt x="86695" y="221766"/>
                      <a:pt x="87809" y="227126"/>
                      <a:pt x="83911" y="234469"/>
                    </a:cubicBezTo>
                    <a:lnTo>
                      <a:pt x="83249" y="235722"/>
                    </a:lnTo>
                    <a:cubicBezTo>
                      <a:pt x="79003" y="243762"/>
                      <a:pt x="73052" y="245954"/>
                      <a:pt x="65186" y="241778"/>
                    </a:cubicBezTo>
                    <a:lnTo>
                      <a:pt x="56277" y="237080"/>
                    </a:lnTo>
                    <a:cubicBezTo>
                      <a:pt x="48411" y="232938"/>
                      <a:pt x="46845" y="226778"/>
                      <a:pt x="51126" y="218738"/>
                    </a:cubicBezTo>
                    <a:lnTo>
                      <a:pt x="51787" y="217451"/>
                    </a:lnTo>
                    <a:cubicBezTo>
                      <a:pt x="55581" y="210211"/>
                      <a:pt x="60070" y="207775"/>
                      <a:pt x="65395" y="210559"/>
                    </a:cubicBezTo>
                    <a:lnTo>
                      <a:pt x="68806" y="204086"/>
                    </a:lnTo>
                    <a:cubicBezTo>
                      <a:pt x="59722" y="199283"/>
                      <a:pt x="51265" y="203425"/>
                      <a:pt x="45627" y="214109"/>
                    </a:cubicBezTo>
                    <a:lnTo>
                      <a:pt x="44896" y="215502"/>
                    </a:lnTo>
                    <a:cubicBezTo>
                      <a:pt x="38840" y="226952"/>
                      <a:pt x="41242" y="237358"/>
                      <a:pt x="52518" y="243344"/>
                    </a:cubicBezTo>
                    <a:lnTo>
                      <a:pt x="62124" y="248425"/>
                    </a:lnTo>
                    <a:cubicBezTo>
                      <a:pt x="73400" y="254377"/>
                      <a:pt x="83528" y="250200"/>
                      <a:pt x="88887" y="240003"/>
                    </a:cubicBezTo>
                    <a:moveTo>
                      <a:pt x="63864" y="299656"/>
                    </a:moveTo>
                    <a:lnTo>
                      <a:pt x="66370" y="292486"/>
                    </a:lnTo>
                    <a:lnTo>
                      <a:pt x="56451" y="284064"/>
                    </a:lnTo>
                    <a:lnTo>
                      <a:pt x="63237" y="264853"/>
                    </a:lnTo>
                    <a:lnTo>
                      <a:pt x="76219" y="264574"/>
                    </a:lnTo>
                    <a:lnTo>
                      <a:pt x="78934" y="256917"/>
                    </a:lnTo>
                    <a:lnTo>
                      <a:pt x="26102" y="259249"/>
                    </a:lnTo>
                    <a:lnTo>
                      <a:pt x="24188" y="264713"/>
                    </a:lnTo>
                    <a:lnTo>
                      <a:pt x="63899" y="299621"/>
                    </a:lnTo>
                    <a:close/>
                    <a:moveTo>
                      <a:pt x="42738" y="272440"/>
                    </a:moveTo>
                    <a:cubicBezTo>
                      <a:pt x="39536" y="269725"/>
                      <a:pt x="36230" y="266836"/>
                      <a:pt x="33550" y="265618"/>
                    </a:cubicBezTo>
                    <a:lnTo>
                      <a:pt x="33759" y="264992"/>
                    </a:lnTo>
                    <a:cubicBezTo>
                      <a:pt x="36752" y="265549"/>
                      <a:pt x="41277" y="265340"/>
                      <a:pt x="45731" y="265270"/>
                    </a:cubicBezTo>
                    <a:lnTo>
                      <a:pt x="56033" y="264992"/>
                    </a:lnTo>
                    <a:lnTo>
                      <a:pt x="50952" y="279435"/>
                    </a:lnTo>
                    <a:lnTo>
                      <a:pt x="42738" y="272440"/>
                    </a:lnTo>
                    <a:close/>
                    <a:moveTo>
                      <a:pt x="54084" y="342394"/>
                    </a:moveTo>
                    <a:lnTo>
                      <a:pt x="55581" y="335573"/>
                    </a:lnTo>
                    <a:lnTo>
                      <a:pt x="24014" y="328716"/>
                    </a:lnTo>
                    <a:cubicBezTo>
                      <a:pt x="21717" y="328194"/>
                      <a:pt x="19177" y="327916"/>
                      <a:pt x="16914" y="327846"/>
                    </a:cubicBezTo>
                    <a:lnTo>
                      <a:pt x="17054" y="327220"/>
                    </a:lnTo>
                    <a:cubicBezTo>
                      <a:pt x="19316" y="326907"/>
                      <a:pt x="21717" y="326071"/>
                      <a:pt x="25128" y="324610"/>
                    </a:cubicBezTo>
                    <a:lnTo>
                      <a:pt x="61358" y="309053"/>
                    </a:lnTo>
                    <a:lnTo>
                      <a:pt x="62855" y="302231"/>
                    </a:lnTo>
                    <a:lnTo>
                      <a:pt x="14931" y="291790"/>
                    </a:lnTo>
                    <a:lnTo>
                      <a:pt x="13434" y="298612"/>
                    </a:lnTo>
                    <a:lnTo>
                      <a:pt x="45244" y="305537"/>
                    </a:lnTo>
                    <a:cubicBezTo>
                      <a:pt x="47437" y="306025"/>
                      <a:pt x="49490" y="306268"/>
                      <a:pt x="51613" y="306338"/>
                    </a:cubicBezTo>
                    <a:lnTo>
                      <a:pt x="51474" y="306964"/>
                    </a:lnTo>
                    <a:cubicBezTo>
                      <a:pt x="48968" y="307417"/>
                      <a:pt x="46984" y="308252"/>
                      <a:pt x="43817" y="309575"/>
                    </a:cubicBezTo>
                    <a:lnTo>
                      <a:pt x="7657" y="325132"/>
                    </a:lnTo>
                    <a:lnTo>
                      <a:pt x="6195" y="331953"/>
                    </a:lnTo>
                    <a:lnTo>
                      <a:pt x="54084" y="342394"/>
                    </a:lnTo>
                    <a:close/>
                    <a:moveTo>
                      <a:pt x="49455" y="390214"/>
                    </a:moveTo>
                    <a:lnTo>
                      <a:pt x="50117" y="382661"/>
                    </a:lnTo>
                    <a:lnTo>
                      <a:pt x="38423" y="376954"/>
                    </a:lnTo>
                    <a:lnTo>
                      <a:pt x="40233" y="356629"/>
                    </a:lnTo>
                    <a:lnTo>
                      <a:pt x="52762" y="353148"/>
                    </a:lnTo>
                    <a:lnTo>
                      <a:pt x="53493" y="345074"/>
                    </a:lnTo>
                    <a:lnTo>
                      <a:pt x="2923" y="360387"/>
                    </a:lnTo>
                    <a:lnTo>
                      <a:pt x="2401" y="366199"/>
                    </a:lnTo>
                    <a:lnTo>
                      <a:pt x="49490" y="390214"/>
                    </a:lnTo>
                    <a:close/>
                    <a:moveTo>
                      <a:pt x="22239" y="369088"/>
                    </a:moveTo>
                    <a:cubicBezTo>
                      <a:pt x="18446" y="367244"/>
                      <a:pt x="14548" y="365260"/>
                      <a:pt x="11659" y="364738"/>
                    </a:cubicBezTo>
                    <a:lnTo>
                      <a:pt x="11729" y="364076"/>
                    </a:lnTo>
                    <a:cubicBezTo>
                      <a:pt x="14757" y="363903"/>
                      <a:pt x="19072" y="362545"/>
                      <a:pt x="23423" y="361362"/>
                    </a:cubicBezTo>
                    <a:lnTo>
                      <a:pt x="33307" y="358543"/>
                    </a:lnTo>
                    <a:lnTo>
                      <a:pt x="31949" y="373787"/>
                    </a:lnTo>
                    <a:lnTo>
                      <a:pt x="22239" y="369053"/>
                    </a:lnTo>
                    <a:close/>
                    <a:moveTo>
                      <a:pt x="49386" y="399332"/>
                    </a:moveTo>
                    <a:lnTo>
                      <a:pt x="48933" y="392337"/>
                    </a:lnTo>
                    <a:lnTo>
                      <a:pt x="0" y="395434"/>
                    </a:lnTo>
                    <a:lnTo>
                      <a:pt x="452" y="402430"/>
                    </a:lnTo>
                    <a:lnTo>
                      <a:pt x="32854" y="415516"/>
                    </a:lnTo>
                    <a:cubicBezTo>
                      <a:pt x="36021" y="416803"/>
                      <a:pt x="40267" y="418578"/>
                      <a:pt x="42460" y="418822"/>
                    </a:cubicBezTo>
                    <a:lnTo>
                      <a:pt x="42460" y="419483"/>
                    </a:lnTo>
                    <a:cubicBezTo>
                      <a:pt x="39919" y="420214"/>
                      <a:pt x="36230" y="421954"/>
                      <a:pt x="33063" y="423729"/>
                    </a:cubicBezTo>
                    <a:lnTo>
                      <a:pt x="2889" y="440852"/>
                    </a:lnTo>
                    <a:lnTo>
                      <a:pt x="3306" y="447848"/>
                    </a:lnTo>
                    <a:lnTo>
                      <a:pt x="52240" y="444750"/>
                    </a:lnTo>
                    <a:lnTo>
                      <a:pt x="51822" y="437755"/>
                    </a:lnTo>
                    <a:lnTo>
                      <a:pt x="25546" y="439425"/>
                    </a:lnTo>
                    <a:cubicBezTo>
                      <a:pt x="21752" y="439669"/>
                      <a:pt x="17123" y="440156"/>
                      <a:pt x="14339" y="440783"/>
                    </a:cubicBezTo>
                    <a:lnTo>
                      <a:pt x="14339" y="440156"/>
                    </a:lnTo>
                    <a:cubicBezTo>
                      <a:pt x="17610" y="439217"/>
                      <a:pt x="21300" y="437894"/>
                      <a:pt x="24919" y="435876"/>
                    </a:cubicBezTo>
                    <a:lnTo>
                      <a:pt x="50778" y="421328"/>
                    </a:lnTo>
                    <a:lnTo>
                      <a:pt x="50430" y="415794"/>
                    </a:lnTo>
                    <a:lnTo>
                      <a:pt x="23840" y="405214"/>
                    </a:lnTo>
                    <a:cubicBezTo>
                      <a:pt x="19385" y="403474"/>
                      <a:pt x="15383" y="402082"/>
                      <a:pt x="12216" y="401420"/>
                    </a:cubicBezTo>
                    <a:lnTo>
                      <a:pt x="12146" y="400759"/>
                    </a:lnTo>
                    <a:cubicBezTo>
                      <a:pt x="15522" y="401212"/>
                      <a:pt x="20116" y="401177"/>
                      <a:pt x="24084" y="400933"/>
                    </a:cubicBezTo>
                    <a:lnTo>
                      <a:pt x="49421" y="399332"/>
                    </a:lnTo>
                    <a:close/>
                  </a:path>
                </a:pathLst>
              </a:custGeom>
              <a:solidFill>
                <a:srgbClr val="000000"/>
              </a:solidFill>
              <a:ln w="0" cap="flat">
                <a:noFill/>
                <a:prstDash val="solid"/>
                <a:miter/>
              </a:ln>
            </p:spPr>
            <p:txBody>
              <a:bodyPr rtlCol="0" anchor="ctr"/>
              <a:lstStyle/>
              <a:p>
                <a:endParaRPr lang="fi-FI" sz="1350"/>
              </a:p>
            </p:txBody>
          </p:sp>
          <p:sp>
            <p:nvSpPr>
              <p:cNvPr id="56" name="Freeform 55">
                <a:extLst>
                  <a:ext uri="{FF2B5EF4-FFF2-40B4-BE49-F238E27FC236}">
                    <a16:creationId xmlns:a16="http://schemas.microsoft.com/office/drawing/2014/main" id="{3CEA4D62-7054-6FC9-467B-0D9533676040}"/>
                  </a:ext>
                </a:extLst>
              </p:cNvPr>
              <p:cNvSpPr/>
              <p:nvPr/>
            </p:nvSpPr>
            <p:spPr>
              <a:xfrm>
                <a:off x="4467317" y="6140086"/>
                <a:ext cx="294400" cy="50429"/>
              </a:xfrm>
              <a:custGeom>
                <a:avLst/>
                <a:gdLst>
                  <a:gd name="connsiteX0" fmla="*/ 276512 w 294400"/>
                  <a:gd name="connsiteY0" fmla="*/ 17123 h 50429"/>
                  <a:gd name="connsiteX1" fmla="*/ 286535 w 294400"/>
                  <a:gd name="connsiteY1" fmla="*/ 12425 h 50429"/>
                  <a:gd name="connsiteX2" fmla="*/ 287161 w 294400"/>
                  <a:gd name="connsiteY2" fmla="*/ 12425 h 50429"/>
                  <a:gd name="connsiteX3" fmla="*/ 287161 w 294400"/>
                  <a:gd name="connsiteY3" fmla="*/ 49734 h 50429"/>
                  <a:gd name="connsiteX4" fmla="*/ 294400 w 294400"/>
                  <a:gd name="connsiteY4" fmla="*/ 49734 h 50429"/>
                  <a:gd name="connsiteX5" fmla="*/ 294400 w 294400"/>
                  <a:gd name="connsiteY5" fmla="*/ 696 h 50429"/>
                  <a:gd name="connsiteX6" fmla="*/ 288588 w 294400"/>
                  <a:gd name="connsiteY6" fmla="*/ 696 h 50429"/>
                  <a:gd name="connsiteX7" fmla="*/ 276512 w 294400"/>
                  <a:gd name="connsiteY7" fmla="*/ 10128 h 50429"/>
                  <a:gd name="connsiteX8" fmla="*/ 276512 w 294400"/>
                  <a:gd name="connsiteY8" fmla="*/ 17123 h 50429"/>
                  <a:gd name="connsiteX9" fmla="*/ 250200 w 294400"/>
                  <a:gd name="connsiteY9" fmla="*/ 43400 h 50429"/>
                  <a:gd name="connsiteX10" fmla="*/ 239029 w 294400"/>
                  <a:gd name="connsiteY10" fmla="*/ 30244 h 50429"/>
                  <a:gd name="connsiteX11" fmla="*/ 239029 w 294400"/>
                  <a:gd name="connsiteY11" fmla="*/ 20186 h 50429"/>
                  <a:gd name="connsiteX12" fmla="*/ 250200 w 294400"/>
                  <a:gd name="connsiteY12" fmla="*/ 7030 h 50429"/>
                  <a:gd name="connsiteX13" fmla="*/ 251662 w 294400"/>
                  <a:gd name="connsiteY13" fmla="*/ 7030 h 50429"/>
                  <a:gd name="connsiteX14" fmla="*/ 262834 w 294400"/>
                  <a:gd name="connsiteY14" fmla="*/ 20186 h 50429"/>
                  <a:gd name="connsiteX15" fmla="*/ 262834 w 294400"/>
                  <a:gd name="connsiteY15" fmla="*/ 30244 h 50429"/>
                  <a:gd name="connsiteX16" fmla="*/ 251662 w 294400"/>
                  <a:gd name="connsiteY16" fmla="*/ 43400 h 50429"/>
                  <a:gd name="connsiteX17" fmla="*/ 250200 w 294400"/>
                  <a:gd name="connsiteY17" fmla="*/ 43400 h 50429"/>
                  <a:gd name="connsiteX18" fmla="*/ 250166 w 294400"/>
                  <a:gd name="connsiteY18" fmla="*/ 50395 h 50429"/>
                  <a:gd name="connsiteX19" fmla="*/ 251732 w 294400"/>
                  <a:gd name="connsiteY19" fmla="*/ 50395 h 50429"/>
                  <a:gd name="connsiteX20" fmla="*/ 270177 w 294400"/>
                  <a:gd name="connsiteY20" fmla="*/ 30662 h 50429"/>
                  <a:gd name="connsiteX21" fmla="*/ 270177 w 294400"/>
                  <a:gd name="connsiteY21" fmla="*/ 19768 h 50429"/>
                  <a:gd name="connsiteX22" fmla="*/ 251732 w 294400"/>
                  <a:gd name="connsiteY22" fmla="*/ 0 h 50429"/>
                  <a:gd name="connsiteX23" fmla="*/ 250166 w 294400"/>
                  <a:gd name="connsiteY23" fmla="*/ 0 h 50429"/>
                  <a:gd name="connsiteX24" fmla="*/ 231720 w 294400"/>
                  <a:gd name="connsiteY24" fmla="*/ 19768 h 50429"/>
                  <a:gd name="connsiteX25" fmla="*/ 231720 w 294400"/>
                  <a:gd name="connsiteY25" fmla="*/ 30662 h 50429"/>
                  <a:gd name="connsiteX26" fmla="*/ 250166 w 294400"/>
                  <a:gd name="connsiteY26" fmla="*/ 50395 h 50429"/>
                  <a:gd name="connsiteX27" fmla="*/ 204573 w 294400"/>
                  <a:gd name="connsiteY27" fmla="*/ 43400 h 50429"/>
                  <a:gd name="connsiteX28" fmla="*/ 193402 w 294400"/>
                  <a:gd name="connsiteY28" fmla="*/ 30244 h 50429"/>
                  <a:gd name="connsiteX29" fmla="*/ 193402 w 294400"/>
                  <a:gd name="connsiteY29" fmla="*/ 20186 h 50429"/>
                  <a:gd name="connsiteX30" fmla="*/ 204573 w 294400"/>
                  <a:gd name="connsiteY30" fmla="*/ 7030 h 50429"/>
                  <a:gd name="connsiteX31" fmla="*/ 206035 w 294400"/>
                  <a:gd name="connsiteY31" fmla="*/ 7030 h 50429"/>
                  <a:gd name="connsiteX32" fmla="*/ 217242 w 294400"/>
                  <a:gd name="connsiteY32" fmla="*/ 20186 h 50429"/>
                  <a:gd name="connsiteX33" fmla="*/ 217242 w 294400"/>
                  <a:gd name="connsiteY33" fmla="*/ 30244 h 50429"/>
                  <a:gd name="connsiteX34" fmla="*/ 206035 w 294400"/>
                  <a:gd name="connsiteY34" fmla="*/ 43400 h 50429"/>
                  <a:gd name="connsiteX35" fmla="*/ 204573 w 294400"/>
                  <a:gd name="connsiteY35" fmla="*/ 43400 h 50429"/>
                  <a:gd name="connsiteX36" fmla="*/ 204504 w 294400"/>
                  <a:gd name="connsiteY36" fmla="*/ 50395 h 50429"/>
                  <a:gd name="connsiteX37" fmla="*/ 206070 w 294400"/>
                  <a:gd name="connsiteY37" fmla="*/ 50395 h 50429"/>
                  <a:gd name="connsiteX38" fmla="*/ 224481 w 294400"/>
                  <a:gd name="connsiteY38" fmla="*/ 30662 h 50429"/>
                  <a:gd name="connsiteX39" fmla="*/ 224481 w 294400"/>
                  <a:gd name="connsiteY39" fmla="*/ 19768 h 50429"/>
                  <a:gd name="connsiteX40" fmla="*/ 206070 w 294400"/>
                  <a:gd name="connsiteY40" fmla="*/ 0 h 50429"/>
                  <a:gd name="connsiteX41" fmla="*/ 204504 w 294400"/>
                  <a:gd name="connsiteY41" fmla="*/ 0 h 50429"/>
                  <a:gd name="connsiteX42" fmla="*/ 186093 w 294400"/>
                  <a:gd name="connsiteY42" fmla="*/ 19768 h 50429"/>
                  <a:gd name="connsiteX43" fmla="*/ 186093 w 294400"/>
                  <a:gd name="connsiteY43" fmla="*/ 30662 h 50429"/>
                  <a:gd name="connsiteX44" fmla="*/ 204504 w 294400"/>
                  <a:gd name="connsiteY44" fmla="*/ 50395 h 50429"/>
                  <a:gd name="connsiteX45" fmla="*/ 146452 w 294400"/>
                  <a:gd name="connsiteY45" fmla="*/ 35082 h 50429"/>
                  <a:gd name="connsiteX46" fmla="*/ 167856 w 294400"/>
                  <a:gd name="connsiteY46" fmla="*/ 35082 h 50429"/>
                  <a:gd name="connsiteX47" fmla="*/ 167856 w 294400"/>
                  <a:gd name="connsiteY47" fmla="*/ 49734 h 50429"/>
                  <a:gd name="connsiteX48" fmla="*/ 175095 w 294400"/>
                  <a:gd name="connsiteY48" fmla="*/ 49734 h 50429"/>
                  <a:gd name="connsiteX49" fmla="*/ 175095 w 294400"/>
                  <a:gd name="connsiteY49" fmla="*/ 35082 h 50429"/>
                  <a:gd name="connsiteX50" fmla="*/ 180594 w 294400"/>
                  <a:gd name="connsiteY50" fmla="*/ 35082 h 50429"/>
                  <a:gd name="connsiteX51" fmla="*/ 180594 w 294400"/>
                  <a:gd name="connsiteY51" fmla="*/ 28469 h 50429"/>
                  <a:gd name="connsiteX52" fmla="*/ 175095 w 294400"/>
                  <a:gd name="connsiteY52" fmla="*/ 28469 h 50429"/>
                  <a:gd name="connsiteX53" fmla="*/ 175095 w 294400"/>
                  <a:gd name="connsiteY53" fmla="*/ 15905 h 50429"/>
                  <a:gd name="connsiteX54" fmla="*/ 167856 w 294400"/>
                  <a:gd name="connsiteY54" fmla="*/ 17924 h 50429"/>
                  <a:gd name="connsiteX55" fmla="*/ 167856 w 294400"/>
                  <a:gd name="connsiteY55" fmla="*/ 28434 h 50429"/>
                  <a:gd name="connsiteX56" fmla="*/ 155362 w 294400"/>
                  <a:gd name="connsiteY56" fmla="*/ 28434 h 50429"/>
                  <a:gd name="connsiteX57" fmla="*/ 155362 w 294400"/>
                  <a:gd name="connsiteY57" fmla="*/ 27773 h 50429"/>
                  <a:gd name="connsiteX58" fmla="*/ 168900 w 294400"/>
                  <a:gd name="connsiteY58" fmla="*/ 10719 h 50429"/>
                  <a:gd name="connsiteX59" fmla="*/ 174016 w 294400"/>
                  <a:gd name="connsiteY59" fmla="*/ 661 h 50429"/>
                  <a:gd name="connsiteX60" fmla="*/ 165246 w 294400"/>
                  <a:gd name="connsiteY60" fmla="*/ 661 h 50429"/>
                  <a:gd name="connsiteX61" fmla="*/ 162357 w 294400"/>
                  <a:gd name="connsiteY61" fmla="*/ 7657 h 50429"/>
                  <a:gd name="connsiteX62" fmla="*/ 146452 w 294400"/>
                  <a:gd name="connsiteY62" fmla="*/ 29757 h 50429"/>
                  <a:gd name="connsiteX63" fmla="*/ 146452 w 294400"/>
                  <a:gd name="connsiteY63" fmla="*/ 35047 h 50429"/>
                  <a:gd name="connsiteX64" fmla="*/ 121985 w 294400"/>
                  <a:gd name="connsiteY64" fmla="*/ 17123 h 50429"/>
                  <a:gd name="connsiteX65" fmla="*/ 131974 w 294400"/>
                  <a:gd name="connsiteY65" fmla="*/ 12425 h 50429"/>
                  <a:gd name="connsiteX66" fmla="*/ 132635 w 294400"/>
                  <a:gd name="connsiteY66" fmla="*/ 12425 h 50429"/>
                  <a:gd name="connsiteX67" fmla="*/ 132635 w 294400"/>
                  <a:gd name="connsiteY67" fmla="*/ 49734 h 50429"/>
                  <a:gd name="connsiteX68" fmla="*/ 139874 w 294400"/>
                  <a:gd name="connsiteY68" fmla="*/ 49734 h 50429"/>
                  <a:gd name="connsiteX69" fmla="*/ 139874 w 294400"/>
                  <a:gd name="connsiteY69" fmla="*/ 696 h 50429"/>
                  <a:gd name="connsiteX70" fmla="*/ 134062 w 294400"/>
                  <a:gd name="connsiteY70" fmla="*/ 696 h 50429"/>
                  <a:gd name="connsiteX71" fmla="*/ 121985 w 294400"/>
                  <a:gd name="connsiteY71" fmla="*/ 10128 h 50429"/>
                  <a:gd name="connsiteX72" fmla="*/ 121985 w 294400"/>
                  <a:gd name="connsiteY72" fmla="*/ 17123 h 50429"/>
                  <a:gd name="connsiteX73" fmla="*/ 79769 w 294400"/>
                  <a:gd name="connsiteY73" fmla="*/ 43400 h 50429"/>
                  <a:gd name="connsiteX74" fmla="*/ 65987 w 294400"/>
                  <a:gd name="connsiteY74" fmla="*/ 30244 h 50429"/>
                  <a:gd name="connsiteX75" fmla="*/ 65987 w 294400"/>
                  <a:gd name="connsiteY75" fmla="*/ 20186 h 50429"/>
                  <a:gd name="connsiteX76" fmla="*/ 79769 w 294400"/>
                  <a:gd name="connsiteY76" fmla="*/ 7030 h 50429"/>
                  <a:gd name="connsiteX77" fmla="*/ 81231 w 294400"/>
                  <a:gd name="connsiteY77" fmla="*/ 7030 h 50429"/>
                  <a:gd name="connsiteX78" fmla="*/ 95048 w 294400"/>
                  <a:gd name="connsiteY78" fmla="*/ 20186 h 50429"/>
                  <a:gd name="connsiteX79" fmla="*/ 95048 w 294400"/>
                  <a:gd name="connsiteY79" fmla="*/ 30244 h 50429"/>
                  <a:gd name="connsiteX80" fmla="*/ 81231 w 294400"/>
                  <a:gd name="connsiteY80" fmla="*/ 43400 h 50429"/>
                  <a:gd name="connsiteX81" fmla="*/ 79769 w 294400"/>
                  <a:gd name="connsiteY81" fmla="*/ 43400 h 50429"/>
                  <a:gd name="connsiteX82" fmla="*/ 79699 w 294400"/>
                  <a:gd name="connsiteY82" fmla="*/ 50395 h 50429"/>
                  <a:gd name="connsiteX83" fmla="*/ 81266 w 294400"/>
                  <a:gd name="connsiteY83" fmla="*/ 50395 h 50429"/>
                  <a:gd name="connsiteX84" fmla="*/ 102322 w 294400"/>
                  <a:gd name="connsiteY84" fmla="*/ 30662 h 50429"/>
                  <a:gd name="connsiteX85" fmla="*/ 102322 w 294400"/>
                  <a:gd name="connsiteY85" fmla="*/ 19768 h 50429"/>
                  <a:gd name="connsiteX86" fmla="*/ 81266 w 294400"/>
                  <a:gd name="connsiteY86" fmla="*/ 0 h 50429"/>
                  <a:gd name="connsiteX87" fmla="*/ 79699 w 294400"/>
                  <a:gd name="connsiteY87" fmla="*/ 0 h 50429"/>
                  <a:gd name="connsiteX88" fmla="*/ 58643 w 294400"/>
                  <a:gd name="connsiteY88" fmla="*/ 19768 h 50429"/>
                  <a:gd name="connsiteX89" fmla="*/ 58643 w 294400"/>
                  <a:gd name="connsiteY89" fmla="*/ 30662 h 50429"/>
                  <a:gd name="connsiteX90" fmla="*/ 79699 w 294400"/>
                  <a:gd name="connsiteY90" fmla="*/ 50395 h 50429"/>
                  <a:gd name="connsiteX91" fmla="*/ 32367 w 294400"/>
                  <a:gd name="connsiteY91" fmla="*/ 50395 h 50429"/>
                  <a:gd name="connsiteX92" fmla="*/ 34594 w 294400"/>
                  <a:gd name="connsiteY92" fmla="*/ 50395 h 50429"/>
                  <a:gd name="connsiteX93" fmla="*/ 51439 w 294400"/>
                  <a:gd name="connsiteY93" fmla="*/ 35708 h 50429"/>
                  <a:gd name="connsiteX94" fmla="*/ 51439 w 294400"/>
                  <a:gd name="connsiteY94" fmla="*/ 34246 h 50429"/>
                  <a:gd name="connsiteX95" fmla="*/ 36857 w 294400"/>
                  <a:gd name="connsiteY95" fmla="*/ 21474 h 50429"/>
                  <a:gd name="connsiteX96" fmla="*/ 31567 w 294400"/>
                  <a:gd name="connsiteY96" fmla="*/ 21474 h 50429"/>
                  <a:gd name="connsiteX97" fmla="*/ 24432 w 294400"/>
                  <a:gd name="connsiteY97" fmla="*/ 14652 h 50429"/>
                  <a:gd name="connsiteX98" fmla="*/ 24432 w 294400"/>
                  <a:gd name="connsiteY98" fmla="*/ 13573 h 50429"/>
                  <a:gd name="connsiteX99" fmla="*/ 32785 w 294400"/>
                  <a:gd name="connsiteY99" fmla="*/ 6752 h 50429"/>
                  <a:gd name="connsiteX100" fmla="*/ 34873 w 294400"/>
                  <a:gd name="connsiteY100" fmla="*/ 6752 h 50429"/>
                  <a:gd name="connsiteX101" fmla="*/ 43121 w 294400"/>
                  <a:gd name="connsiteY101" fmla="*/ 13712 h 50429"/>
                  <a:gd name="connsiteX102" fmla="*/ 50395 w 294400"/>
                  <a:gd name="connsiteY102" fmla="*/ 13712 h 50429"/>
                  <a:gd name="connsiteX103" fmla="*/ 34942 w 294400"/>
                  <a:gd name="connsiteY103" fmla="*/ 104 h 50429"/>
                  <a:gd name="connsiteX104" fmla="*/ 32715 w 294400"/>
                  <a:gd name="connsiteY104" fmla="*/ 104 h 50429"/>
                  <a:gd name="connsiteX105" fmla="*/ 17019 w 294400"/>
                  <a:gd name="connsiteY105" fmla="*/ 13712 h 50429"/>
                  <a:gd name="connsiteX106" fmla="*/ 17019 w 294400"/>
                  <a:gd name="connsiteY106" fmla="*/ 15453 h 50429"/>
                  <a:gd name="connsiteX107" fmla="*/ 31915 w 294400"/>
                  <a:gd name="connsiteY107" fmla="*/ 28608 h 50429"/>
                  <a:gd name="connsiteX108" fmla="*/ 36891 w 294400"/>
                  <a:gd name="connsiteY108" fmla="*/ 28608 h 50429"/>
                  <a:gd name="connsiteX109" fmla="*/ 44026 w 294400"/>
                  <a:gd name="connsiteY109" fmla="*/ 35290 h 50429"/>
                  <a:gd name="connsiteX110" fmla="*/ 44026 w 294400"/>
                  <a:gd name="connsiteY110" fmla="*/ 36195 h 50429"/>
                  <a:gd name="connsiteX111" fmla="*/ 34490 w 294400"/>
                  <a:gd name="connsiteY111" fmla="*/ 43782 h 50429"/>
                  <a:gd name="connsiteX112" fmla="*/ 32402 w 294400"/>
                  <a:gd name="connsiteY112" fmla="*/ 43782 h 50429"/>
                  <a:gd name="connsiteX113" fmla="*/ 23005 w 294400"/>
                  <a:gd name="connsiteY113" fmla="*/ 35604 h 50429"/>
                  <a:gd name="connsiteX114" fmla="*/ 15766 w 294400"/>
                  <a:gd name="connsiteY114" fmla="*/ 35604 h 50429"/>
                  <a:gd name="connsiteX115" fmla="*/ 32367 w 294400"/>
                  <a:gd name="connsiteY115" fmla="*/ 50430 h 50429"/>
                  <a:gd name="connsiteX116" fmla="*/ 0 w 294400"/>
                  <a:gd name="connsiteY116" fmla="*/ 49734 h 50429"/>
                  <a:gd name="connsiteX117" fmla="*/ 7239 w 294400"/>
                  <a:gd name="connsiteY117" fmla="*/ 49734 h 50429"/>
                  <a:gd name="connsiteX118" fmla="*/ 7239 w 294400"/>
                  <a:gd name="connsiteY118" fmla="*/ 696 h 50429"/>
                  <a:gd name="connsiteX119" fmla="*/ 0 w 294400"/>
                  <a:gd name="connsiteY119" fmla="*/ 696 h 50429"/>
                  <a:gd name="connsiteX120" fmla="*/ 0 w 294400"/>
                  <a:gd name="connsiteY120"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4400" h="50429">
                    <a:moveTo>
                      <a:pt x="276512" y="17123"/>
                    </a:moveTo>
                    <a:cubicBezTo>
                      <a:pt x="281732" y="17123"/>
                      <a:pt x="285212" y="14757"/>
                      <a:pt x="286535" y="12425"/>
                    </a:cubicBezTo>
                    <a:lnTo>
                      <a:pt x="287161" y="12425"/>
                    </a:lnTo>
                    <a:lnTo>
                      <a:pt x="287161" y="49734"/>
                    </a:lnTo>
                    <a:lnTo>
                      <a:pt x="294400" y="49734"/>
                    </a:lnTo>
                    <a:lnTo>
                      <a:pt x="294400" y="696"/>
                    </a:lnTo>
                    <a:lnTo>
                      <a:pt x="288588" y="696"/>
                    </a:lnTo>
                    <a:cubicBezTo>
                      <a:pt x="287022" y="7030"/>
                      <a:pt x="281976" y="10128"/>
                      <a:pt x="276512" y="10128"/>
                    </a:cubicBezTo>
                    <a:lnTo>
                      <a:pt x="276512" y="17123"/>
                    </a:lnTo>
                    <a:close/>
                    <a:moveTo>
                      <a:pt x="250200" y="43400"/>
                    </a:moveTo>
                    <a:cubicBezTo>
                      <a:pt x="242857" y="43400"/>
                      <a:pt x="239029" y="39154"/>
                      <a:pt x="239029" y="30244"/>
                    </a:cubicBezTo>
                    <a:lnTo>
                      <a:pt x="239029" y="20186"/>
                    </a:lnTo>
                    <a:cubicBezTo>
                      <a:pt x="239029" y="11311"/>
                      <a:pt x="242892" y="7030"/>
                      <a:pt x="250200" y="7030"/>
                    </a:cubicBezTo>
                    <a:lnTo>
                      <a:pt x="251662" y="7030"/>
                    </a:lnTo>
                    <a:cubicBezTo>
                      <a:pt x="259006" y="7030"/>
                      <a:pt x="262834" y="11276"/>
                      <a:pt x="262834" y="20186"/>
                    </a:cubicBezTo>
                    <a:lnTo>
                      <a:pt x="262834" y="30244"/>
                    </a:lnTo>
                    <a:cubicBezTo>
                      <a:pt x="262834" y="39119"/>
                      <a:pt x="258971" y="43400"/>
                      <a:pt x="251662" y="43400"/>
                    </a:cubicBezTo>
                    <a:lnTo>
                      <a:pt x="250200" y="43400"/>
                    </a:lnTo>
                    <a:close/>
                    <a:moveTo>
                      <a:pt x="250166" y="50395"/>
                    </a:moveTo>
                    <a:lnTo>
                      <a:pt x="251732" y="50395"/>
                    </a:lnTo>
                    <a:cubicBezTo>
                      <a:pt x="263112" y="50395"/>
                      <a:pt x="270177" y="43400"/>
                      <a:pt x="270177" y="30662"/>
                    </a:cubicBezTo>
                    <a:lnTo>
                      <a:pt x="270177" y="19768"/>
                    </a:lnTo>
                    <a:cubicBezTo>
                      <a:pt x="270177" y="6995"/>
                      <a:pt x="263112" y="0"/>
                      <a:pt x="251732" y="0"/>
                    </a:cubicBezTo>
                    <a:lnTo>
                      <a:pt x="250166" y="0"/>
                    </a:lnTo>
                    <a:cubicBezTo>
                      <a:pt x="238785" y="0"/>
                      <a:pt x="231720" y="6995"/>
                      <a:pt x="231720" y="19768"/>
                    </a:cubicBezTo>
                    <a:lnTo>
                      <a:pt x="231720" y="30662"/>
                    </a:lnTo>
                    <a:cubicBezTo>
                      <a:pt x="231720" y="43400"/>
                      <a:pt x="238785" y="50395"/>
                      <a:pt x="250166" y="50395"/>
                    </a:cubicBezTo>
                    <a:moveTo>
                      <a:pt x="204573" y="43400"/>
                    </a:moveTo>
                    <a:cubicBezTo>
                      <a:pt x="197265" y="43400"/>
                      <a:pt x="193402" y="39154"/>
                      <a:pt x="193402" y="30244"/>
                    </a:cubicBezTo>
                    <a:lnTo>
                      <a:pt x="193402" y="20186"/>
                    </a:lnTo>
                    <a:cubicBezTo>
                      <a:pt x="193402" y="11311"/>
                      <a:pt x="197265" y="7030"/>
                      <a:pt x="204573" y="7030"/>
                    </a:cubicBezTo>
                    <a:lnTo>
                      <a:pt x="206035" y="7030"/>
                    </a:lnTo>
                    <a:cubicBezTo>
                      <a:pt x="213379" y="7030"/>
                      <a:pt x="217242" y="11276"/>
                      <a:pt x="217242" y="20186"/>
                    </a:cubicBezTo>
                    <a:lnTo>
                      <a:pt x="217242" y="30244"/>
                    </a:lnTo>
                    <a:cubicBezTo>
                      <a:pt x="217242" y="39119"/>
                      <a:pt x="213379" y="43400"/>
                      <a:pt x="206035" y="43400"/>
                    </a:cubicBezTo>
                    <a:lnTo>
                      <a:pt x="204573" y="43400"/>
                    </a:lnTo>
                    <a:close/>
                    <a:moveTo>
                      <a:pt x="204504" y="50395"/>
                    </a:moveTo>
                    <a:lnTo>
                      <a:pt x="206070" y="50395"/>
                    </a:lnTo>
                    <a:cubicBezTo>
                      <a:pt x="217451" y="50395"/>
                      <a:pt x="224481" y="43400"/>
                      <a:pt x="224481" y="30662"/>
                    </a:cubicBezTo>
                    <a:lnTo>
                      <a:pt x="224481" y="19768"/>
                    </a:lnTo>
                    <a:cubicBezTo>
                      <a:pt x="224481" y="6995"/>
                      <a:pt x="217451" y="0"/>
                      <a:pt x="206070" y="0"/>
                    </a:cubicBezTo>
                    <a:lnTo>
                      <a:pt x="204504" y="0"/>
                    </a:lnTo>
                    <a:cubicBezTo>
                      <a:pt x="193123" y="0"/>
                      <a:pt x="186093" y="6995"/>
                      <a:pt x="186093" y="19768"/>
                    </a:cubicBezTo>
                    <a:lnTo>
                      <a:pt x="186093" y="30662"/>
                    </a:lnTo>
                    <a:cubicBezTo>
                      <a:pt x="186093" y="43400"/>
                      <a:pt x="193123" y="50395"/>
                      <a:pt x="204504" y="50395"/>
                    </a:cubicBezTo>
                    <a:moveTo>
                      <a:pt x="146452" y="35082"/>
                    </a:moveTo>
                    <a:lnTo>
                      <a:pt x="167856" y="35082"/>
                    </a:lnTo>
                    <a:lnTo>
                      <a:pt x="167856" y="49734"/>
                    </a:lnTo>
                    <a:lnTo>
                      <a:pt x="175095" y="49734"/>
                    </a:lnTo>
                    <a:lnTo>
                      <a:pt x="175095" y="35082"/>
                    </a:lnTo>
                    <a:lnTo>
                      <a:pt x="180594" y="35082"/>
                    </a:lnTo>
                    <a:lnTo>
                      <a:pt x="180594" y="28469"/>
                    </a:lnTo>
                    <a:lnTo>
                      <a:pt x="175095" y="28469"/>
                    </a:lnTo>
                    <a:lnTo>
                      <a:pt x="175095" y="15905"/>
                    </a:lnTo>
                    <a:lnTo>
                      <a:pt x="167856" y="17924"/>
                    </a:lnTo>
                    <a:lnTo>
                      <a:pt x="167856" y="28434"/>
                    </a:lnTo>
                    <a:lnTo>
                      <a:pt x="155362" y="28434"/>
                    </a:lnTo>
                    <a:lnTo>
                      <a:pt x="155362" y="27773"/>
                    </a:lnTo>
                    <a:cubicBezTo>
                      <a:pt x="159225" y="25685"/>
                      <a:pt x="163993" y="20325"/>
                      <a:pt x="168900" y="10719"/>
                    </a:cubicBezTo>
                    <a:lnTo>
                      <a:pt x="174016" y="661"/>
                    </a:lnTo>
                    <a:lnTo>
                      <a:pt x="165246" y="661"/>
                    </a:lnTo>
                    <a:lnTo>
                      <a:pt x="162357" y="7657"/>
                    </a:lnTo>
                    <a:cubicBezTo>
                      <a:pt x="159608" y="14443"/>
                      <a:pt x="154317" y="23214"/>
                      <a:pt x="146452" y="29757"/>
                    </a:cubicBezTo>
                    <a:lnTo>
                      <a:pt x="146452" y="35047"/>
                    </a:lnTo>
                    <a:close/>
                    <a:moveTo>
                      <a:pt x="121985" y="17123"/>
                    </a:moveTo>
                    <a:cubicBezTo>
                      <a:pt x="127206" y="17123"/>
                      <a:pt x="130686" y="14757"/>
                      <a:pt x="131974" y="12425"/>
                    </a:cubicBezTo>
                    <a:lnTo>
                      <a:pt x="132635" y="12425"/>
                    </a:lnTo>
                    <a:lnTo>
                      <a:pt x="132635" y="49734"/>
                    </a:lnTo>
                    <a:lnTo>
                      <a:pt x="139874" y="49734"/>
                    </a:lnTo>
                    <a:lnTo>
                      <a:pt x="139874" y="696"/>
                    </a:lnTo>
                    <a:lnTo>
                      <a:pt x="134062" y="696"/>
                    </a:lnTo>
                    <a:cubicBezTo>
                      <a:pt x="132496" y="7030"/>
                      <a:pt x="127449" y="10128"/>
                      <a:pt x="121985" y="10128"/>
                    </a:cubicBezTo>
                    <a:lnTo>
                      <a:pt x="121985" y="17123"/>
                    </a:lnTo>
                    <a:close/>
                    <a:moveTo>
                      <a:pt x="79769" y="43400"/>
                    </a:moveTo>
                    <a:cubicBezTo>
                      <a:pt x="70685" y="43400"/>
                      <a:pt x="65987" y="39154"/>
                      <a:pt x="65987" y="30244"/>
                    </a:cubicBezTo>
                    <a:lnTo>
                      <a:pt x="65987" y="20186"/>
                    </a:lnTo>
                    <a:cubicBezTo>
                      <a:pt x="65987" y="11311"/>
                      <a:pt x="70685" y="7030"/>
                      <a:pt x="79769" y="7030"/>
                    </a:cubicBezTo>
                    <a:lnTo>
                      <a:pt x="81231" y="7030"/>
                    </a:lnTo>
                    <a:cubicBezTo>
                      <a:pt x="90314" y="7030"/>
                      <a:pt x="95048" y="11276"/>
                      <a:pt x="95048" y="20186"/>
                    </a:cubicBezTo>
                    <a:lnTo>
                      <a:pt x="95048" y="30244"/>
                    </a:lnTo>
                    <a:cubicBezTo>
                      <a:pt x="95048" y="39119"/>
                      <a:pt x="90349" y="43400"/>
                      <a:pt x="81231" y="43400"/>
                    </a:cubicBezTo>
                    <a:lnTo>
                      <a:pt x="79769" y="43400"/>
                    </a:lnTo>
                    <a:close/>
                    <a:moveTo>
                      <a:pt x="79699" y="50395"/>
                    </a:moveTo>
                    <a:lnTo>
                      <a:pt x="81266" y="50395"/>
                    </a:lnTo>
                    <a:cubicBezTo>
                      <a:pt x="94212" y="50395"/>
                      <a:pt x="102322" y="43400"/>
                      <a:pt x="102322" y="30662"/>
                    </a:cubicBezTo>
                    <a:lnTo>
                      <a:pt x="102322" y="19768"/>
                    </a:lnTo>
                    <a:cubicBezTo>
                      <a:pt x="102322"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427" y="21474"/>
                      <a:pt x="36857" y="21474"/>
                    </a:cubicBezTo>
                    <a:lnTo>
                      <a:pt x="31567" y="21474"/>
                    </a:lnTo>
                    <a:cubicBezTo>
                      <a:pt x="28051" y="21474"/>
                      <a:pt x="24432" y="20221"/>
                      <a:pt x="24432" y="14652"/>
                    </a:cubicBezTo>
                    <a:lnTo>
                      <a:pt x="24432" y="13573"/>
                    </a:lnTo>
                    <a:cubicBezTo>
                      <a:pt x="24432" y="9884"/>
                      <a:pt x="27355" y="6752"/>
                      <a:pt x="32785" y="6752"/>
                    </a:cubicBezTo>
                    <a:lnTo>
                      <a:pt x="34873" y="6752"/>
                    </a:lnTo>
                    <a:cubicBezTo>
                      <a:pt x="40233" y="6752"/>
                      <a:pt x="43121" y="8979"/>
                      <a:pt x="43121" y="13712"/>
                    </a:cubicBezTo>
                    <a:lnTo>
                      <a:pt x="50395" y="13712"/>
                    </a:lnTo>
                    <a:cubicBezTo>
                      <a:pt x="50395" y="4281"/>
                      <a:pt x="44513" y="104"/>
                      <a:pt x="34942" y="104"/>
                    </a:cubicBezTo>
                    <a:lnTo>
                      <a:pt x="32715" y="104"/>
                    </a:lnTo>
                    <a:cubicBezTo>
                      <a:pt x="22970" y="104"/>
                      <a:pt x="17019" y="6647"/>
                      <a:pt x="17019" y="13712"/>
                    </a:cubicBezTo>
                    <a:lnTo>
                      <a:pt x="17019" y="15453"/>
                    </a:lnTo>
                    <a:cubicBezTo>
                      <a:pt x="17019" y="22448"/>
                      <a:pt x="21091" y="28608"/>
                      <a:pt x="31915" y="28608"/>
                    </a:cubicBezTo>
                    <a:lnTo>
                      <a:pt x="36891" y="28608"/>
                    </a:lnTo>
                    <a:cubicBezTo>
                      <a:pt x="40163" y="28608"/>
                      <a:pt x="44026" y="29966"/>
                      <a:pt x="44026" y="35290"/>
                    </a:cubicBezTo>
                    <a:lnTo>
                      <a:pt x="44026" y="36195"/>
                    </a:lnTo>
                    <a:cubicBezTo>
                      <a:pt x="44026" y="41346"/>
                      <a:pt x="40685" y="43782"/>
                      <a:pt x="34490" y="43782"/>
                    </a:cubicBezTo>
                    <a:lnTo>
                      <a:pt x="32402" y="43782"/>
                    </a:lnTo>
                    <a:cubicBezTo>
                      <a:pt x="26242" y="43782"/>
                      <a:pt x="23005" y="41103"/>
                      <a:pt x="23005" y="35604"/>
                    </a:cubicBezTo>
                    <a:lnTo>
                      <a:pt x="15766" y="35604"/>
                    </a:lnTo>
                    <a:cubicBezTo>
                      <a:pt x="15766" y="45871"/>
                      <a:pt x="22170" y="50430"/>
                      <a:pt x="32367"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350"/>
              </a:p>
            </p:txBody>
          </p:sp>
        </p:grpSp>
        <p:sp>
          <p:nvSpPr>
            <p:cNvPr id="33" name="Freeform 32">
              <a:extLst>
                <a:ext uri="{FF2B5EF4-FFF2-40B4-BE49-F238E27FC236}">
                  <a16:creationId xmlns:a16="http://schemas.microsoft.com/office/drawing/2014/main" id="{D2704842-BE55-DE12-7909-2850C1A616D7}"/>
                </a:ext>
              </a:extLst>
            </p:cNvPr>
            <p:cNvSpPr/>
            <p:nvPr/>
          </p:nvSpPr>
          <p:spPr>
            <a:xfrm>
              <a:off x="4431052" y="6162812"/>
              <a:ext cx="15174" cy="14234"/>
            </a:xfrm>
            <a:custGeom>
              <a:avLst/>
              <a:gdLst>
                <a:gd name="connsiteX0" fmla="*/ 0 w 15174"/>
                <a:gd name="connsiteY0" fmla="*/ 0 h 14234"/>
                <a:gd name="connsiteX1" fmla="*/ 15174 w 15174"/>
                <a:gd name="connsiteY1" fmla="*/ 0 h 14234"/>
                <a:gd name="connsiteX2" fmla="*/ 15174 w 15174"/>
                <a:gd name="connsiteY2" fmla="*/ 14234 h 14234"/>
                <a:gd name="connsiteX3" fmla="*/ 0 w 15174"/>
                <a:gd name="connsiteY3" fmla="*/ 14234 h 14234"/>
              </a:gdLst>
              <a:ahLst/>
              <a:cxnLst>
                <a:cxn ang="0">
                  <a:pos x="connsiteX0" y="connsiteY0"/>
                </a:cxn>
                <a:cxn ang="0">
                  <a:pos x="connsiteX1" y="connsiteY1"/>
                </a:cxn>
                <a:cxn ang="0">
                  <a:pos x="connsiteX2" y="connsiteY2"/>
                </a:cxn>
                <a:cxn ang="0">
                  <a:pos x="connsiteX3" y="connsiteY3"/>
                </a:cxn>
              </a:cxnLst>
              <a:rect l="l" t="t" r="r" b="b"/>
              <a:pathLst>
                <a:path w="15174" h="14234">
                  <a:moveTo>
                    <a:pt x="0" y="0"/>
                  </a:moveTo>
                  <a:lnTo>
                    <a:pt x="15174" y="0"/>
                  </a:lnTo>
                  <a:lnTo>
                    <a:pt x="15174" y="14234"/>
                  </a:lnTo>
                  <a:lnTo>
                    <a:pt x="0" y="14234"/>
                  </a:lnTo>
                  <a:close/>
                </a:path>
              </a:pathLst>
            </a:custGeom>
            <a:solidFill>
              <a:srgbClr val="229FDA"/>
            </a:solidFill>
            <a:ln w="0" cap="flat">
              <a:noFill/>
              <a:prstDash val="solid"/>
              <a:miter/>
            </a:ln>
          </p:spPr>
          <p:txBody>
            <a:bodyPr rtlCol="0" anchor="ctr"/>
            <a:lstStyle/>
            <a:p>
              <a:endParaRPr lang="fi-FI" sz="1350"/>
            </a:p>
          </p:txBody>
        </p:sp>
        <p:grpSp>
          <p:nvGrpSpPr>
            <p:cNvPr id="34" name="Graphic 11">
              <a:extLst>
                <a:ext uri="{FF2B5EF4-FFF2-40B4-BE49-F238E27FC236}">
                  <a16:creationId xmlns:a16="http://schemas.microsoft.com/office/drawing/2014/main" id="{610651FA-9E2E-5DF0-C1DD-E877FB5883AB}"/>
                </a:ext>
              </a:extLst>
            </p:cNvPr>
            <p:cNvGrpSpPr/>
            <p:nvPr/>
          </p:nvGrpSpPr>
          <p:grpSpPr>
            <a:xfrm>
              <a:off x="4138218" y="5905582"/>
              <a:ext cx="465910" cy="374134"/>
              <a:chOff x="4138218" y="5905582"/>
              <a:chExt cx="465910" cy="374134"/>
            </a:xfrm>
          </p:grpSpPr>
          <p:sp>
            <p:nvSpPr>
              <p:cNvPr id="50" name="Freeform 49">
                <a:extLst>
                  <a:ext uri="{FF2B5EF4-FFF2-40B4-BE49-F238E27FC236}">
                    <a16:creationId xmlns:a16="http://schemas.microsoft.com/office/drawing/2014/main" id="{50D606AA-6643-43BB-0714-6B50D9115B61}"/>
                  </a:ext>
                </a:extLst>
              </p:cNvPr>
              <p:cNvSpPr/>
              <p:nvPr/>
            </p:nvSpPr>
            <p:spPr>
              <a:xfrm>
                <a:off x="4138218" y="6140086"/>
                <a:ext cx="272857" cy="50429"/>
              </a:xfrm>
              <a:custGeom>
                <a:avLst/>
                <a:gdLst>
                  <a:gd name="connsiteX0" fmla="*/ 254968 w 272857"/>
                  <a:gd name="connsiteY0" fmla="*/ 17123 h 50429"/>
                  <a:gd name="connsiteX1" fmla="*/ 264992 w 272857"/>
                  <a:gd name="connsiteY1" fmla="*/ 12425 h 50429"/>
                  <a:gd name="connsiteX2" fmla="*/ 265618 w 272857"/>
                  <a:gd name="connsiteY2" fmla="*/ 12425 h 50429"/>
                  <a:gd name="connsiteX3" fmla="*/ 265618 w 272857"/>
                  <a:gd name="connsiteY3" fmla="*/ 49734 h 50429"/>
                  <a:gd name="connsiteX4" fmla="*/ 272857 w 272857"/>
                  <a:gd name="connsiteY4" fmla="*/ 49734 h 50429"/>
                  <a:gd name="connsiteX5" fmla="*/ 272857 w 272857"/>
                  <a:gd name="connsiteY5" fmla="*/ 696 h 50429"/>
                  <a:gd name="connsiteX6" fmla="*/ 267045 w 272857"/>
                  <a:gd name="connsiteY6" fmla="*/ 696 h 50429"/>
                  <a:gd name="connsiteX7" fmla="*/ 254934 w 272857"/>
                  <a:gd name="connsiteY7" fmla="*/ 10128 h 50429"/>
                  <a:gd name="connsiteX8" fmla="*/ 254934 w 272857"/>
                  <a:gd name="connsiteY8" fmla="*/ 17123 h 50429"/>
                  <a:gd name="connsiteX9" fmla="*/ 228692 w 272857"/>
                  <a:gd name="connsiteY9" fmla="*/ 43400 h 50429"/>
                  <a:gd name="connsiteX10" fmla="*/ 217520 w 272857"/>
                  <a:gd name="connsiteY10" fmla="*/ 30244 h 50429"/>
                  <a:gd name="connsiteX11" fmla="*/ 217520 w 272857"/>
                  <a:gd name="connsiteY11" fmla="*/ 20186 h 50429"/>
                  <a:gd name="connsiteX12" fmla="*/ 228692 w 272857"/>
                  <a:gd name="connsiteY12" fmla="*/ 7030 h 50429"/>
                  <a:gd name="connsiteX13" fmla="*/ 230119 w 272857"/>
                  <a:gd name="connsiteY13" fmla="*/ 7030 h 50429"/>
                  <a:gd name="connsiteX14" fmla="*/ 241326 w 272857"/>
                  <a:gd name="connsiteY14" fmla="*/ 20186 h 50429"/>
                  <a:gd name="connsiteX15" fmla="*/ 241326 w 272857"/>
                  <a:gd name="connsiteY15" fmla="*/ 30244 h 50429"/>
                  <a:gd name="connsiteX16" fmla="*/ 230119 w 272857"/>
                  <a:gd name="connsiteY16" fmla="*/ 43400 h 50429"/>
                  <a:gd name="connsiteX17" fmla="*/ 228692 w 272857"/>
                  <a:gd name="connsiteY17" fmla="*/ 43400 h 50429"/>
                  <a:gd name="connsiteX18" fmla="*/ 228622 w 272857"/>
                  <a:gd name="connsiteY18" fmla="*/ 50395 h 50429"/>
                  <a:gd name="connsiteX19" fmla="*/ 230189 w 272857"/>
                  <a:gd name="connsiteY19" fmla="*/ 50395 h 50429"/>
                  <a:gd name="connsiteX20" fmla="*/ 248634 w 272857"/>
                  <a:gd name="connsiteY20" fmla="*/ 30662 h 50429"/>
                  <a:gd name="connsiteX21" fmla="*/ 248634 w 272857"/>
                  <a:gd name="connsiteY21" fmla="*/ 19768 h 50429"/>
                  <a:gd name="connsiteX22" fmla="*/ 230189 w 272857"/>
                  <a:gd name="connsiteY22" fmla="*/ 0 h 50429"/>
                  <a:gd name="connsiteX23" fmla="*/ 228622 w 272857"/>
                  <a:gd name="connsiteY23" fmla="*/ 0 h 50429"/>
                  <a:gd name="connsiteX24" fmla="*/ 210177 w 272857"/>
                  <a:gd name="connsiteY24" fmla="*/ 19768 h 50429"/>
                  <a:gd name="connsiteX25" fmla="*/ 210177 w 272857"/>
                  <a:gd name="connsiteY25" fmla="*/ 30662 h 50429"/>
                  <a:gd name="connsiteX26" fmla="*/ 228622 w 272857"/>
                  <a:gd name="connsiteY26" fmla="*/ 50395 h 50429"/>
                  <a:gd name="connsiteX27" fmla="*/ 183030 w 272857"/>
                  <a:gd name="connsiteY27" fmla="*/ 43400 h 50429"/>
                  <a:gd name="connsiteX28" fmla="*/ 171858 w 272857"/>
                  <a:gd name="connsiteY28" fmla="*/ 30244 h 50429"/>
                  <a:gd name="connsiteX29" fmla="*/ 171858 w 272857"/>
                  <a:gd name="connsiteY29" fmla="*/ 20186 h 50429"/>
                  <a:gd name="connsiteX30" fmla="*/ 183030 w 272857"/>
                  <a:gd name="connsiteY30" fmla="*/ 7030 h 50429"/>
                  <a:gd name="connsiteX31" fmla="*/ 184457 w 272857"/>
                  <a:gd name="connsiteY31" fmla="*/ 7030 h 50429"/>
                  <a:gd name="connsiteX32" fmla="*/ 195664 w 272857"/>
                  <a:gd name="connsiteY32" fmla="*/ 20186 h 50429"/>
                  <a:gd name="connsiteX33" fmla="*/ 195664 w 272857"/>
                  <a:gd name="connsiteY33" fmla="*/ 30244 h 50429"/>
                  <a:gd name="connsiteX34" fmla="*/ 184457 w 272857"/>
                  <a:gd name="connsiteY34" fmla="*/ 43400 h 50429"/>
                  <a:gd name="connsiteX35" fmla="*/ 183030 w 272857"/>
                  <a:gd name="connsiteY35" fmla="*/ 43400 h 50429"/>
                  <a:gd name="connsiteX36" fmla="*/ 182995 w 272857"/>
                  <a:gd name="connsiteY36" fmla="*/ 50395 h 50429"/>
                  <a:gd name="connsiteX37" fmla="*/ 184561 w 272857"/>
                  <a:gd name="connsiteY37" fmla="*/ 50395 h 50429"/>
                  <a:gd name="connsiteX38" fmla="*/ 203007 w 272857"/>
                  <a:gd name="connsiteY38" fmla="*/ 30662 h 50429"/>
                  <a:gd name="connsiteX39" fmla="*/ 203007 w 272857"/>
                  <a:gd name="connsiteY39" fmla="*/ 19768 h 50429"/>
                  <a:gd name="connsiteX40" fmla="*/ 184561 w 272857"/>
                  <a:gd name="connsiteY40" fmla="*/ 0 h 50429"/>
                  <a:gd name="connsiteX41" fmla="*/ 182995 w 272857"/>
                  <a:gd name="connsiteY41" fmla="*/ 0 h 50429"/>
                  <a:gd name="connsiteX42" fmla="*/ 164550 w 272857"/>
                  <a:gd name="connsiteY42" fmla="*/ 19768 h 50429"/>
                  <a:gd name="connsiteX43" fmla="*/ 164550 w 272857"/>
                  <a:gd name="connsiteY43" fmla="*/ 30662 h 50429"/>
                  <a:gd name="connsiteX44" fmla="*/ 182995 w 272857"/>
                  <a:gd name="connsiteY44" fmla="*/ 50395 h 50429"/>
                  <a:gd name="connsiteX45" fmla="*/ 140814 w 272857"/>
                  <a:gd name="connsiteY45" fmla="*/ 7030 h 50429"/>
                  <a:gd name="connsiteX46" fmla="*/ 150037 w 272857"/>
                  <a:gd name="connsiteY46" fmla="*/ 16288 h 50429"/>
                  <a:gd name="connsiteX47" fmla="*/ 150037 w 272857"/>
                  <a:gd name="connsiteY47" fmla="*/ 17854 h 50429"/>
                  <a:gd name="connsiteX48" fmla="*/ 140814 w 272857"/>
                  <a:gd name="connsiteY48" fmla="*/ 25580 h 50429"/>
                  <a:gd name="connsiteX49" fmla="*/ 139387 w 272857"/>
                  <a:gd name="connsiteY49" fmla="*/ 25580 h 50429"/>
                  <a:gd name="connsiteX50" fmla="*/ 130164 w 272857"/>
                  <a:gd name="connsiteY50" fmla="*/ 17193 h 50429"/>
                  <a:gd name="connsiteX51" fmla="*/ 130164 w 272857"/>
                  <a:gd name="connsiteY51" fmla="*/ 15627 h 50429"/>
                  <a:gd name="connsiteX52" fmla="*/ 139387 w 272857"/>
                  <a:gd name="connsiteY52" fmla="*/ 7030 h 50429"/>
                  <a:gd name="connsiteX53" fmla="*/ 140814 w 272857"/>
                  <a:gd name="connsiteY53" fmla="*/ 7030 h 50429"/>
                  <a:gd name="connsiteX54" fmla="*/ 140883 w 272857"/>
                  <a:gd name="connsiteY54" fmla="*/ 35 h 50429"/>
                  <a:gd name="connsiteX55" fmla="*/ 139317 w 272857"/>
                  <a:gd name="connsiteY55" fmla="*/ 35 h 50429"/>
                  <a:gd name="connsiteX56" fmla="*/ 122855 w 272857"/>
                  <a:gd name="connsiteY56" fmla="*/ 15209 h 50429"/>
                  <a:gd name="connsiteX57" fmla="*/ 122855 w 272857"/>
                  <a:gd name="connsiteY57" fmla="*/ 17576 h 50429"/>
                  <a:gd name="connsiteX58" fmla="*/ 137890 w 272857"/>
                  <a:gd name="connsiteY58" fmla="*/ 32541 h 50429"/>
                  <a:gd name="connsiteX59" fmla="*/ 139457 w 272857"/>
                  <a:gd name="connsiteY59" fmla="*/ 32541 h 50429"/>
                  <a:gd name="connsiteX60" fmla="*/ 149410 w 272857"/>
                  <a:gd name="connsiteY60" fmla="*/ 26729 h 50429"/>
                  <a:gd name="connsiteX61" fmla="*/ 150072 w 272857"/>
                  <a:gd name="connsiteY61" fmla="*/ 26729 h 50429"/>
                  <a:gd name="connsiteX62" fmla="*/ 150072 w 272857"/>
                  <a:gd name="connsiteY62" fmla="*/ 28225 h 50429"/>
                  <a:gd name="connsiteX63" fmla="*/ 139735 w 272857"/>
                  <a:gd name="connsiteY63" fmla="*/ 43365 h 50429"/>
                  <a:gd name="connsiteX64" fmla="*/ 138691 w 272857"/>
                  <a:gd name="connsiteY64" fmla="*/ 43365 h 50429"/>
                  <a:gd name="connsiteX65" fmla="*/ 131452 w 272857"/>
                  <a:gd name="connsiteY65" fmla="*/ 38458 h 50429"/>
                  <a:gd name="connsiteX66" fmla="*/ 124247 w 272857"/>
                  <a:gd name="connsiteY66" fmla="*/ 38458 h 50429"/>
                  <a:gd name="connsiteX67" fmla="*/ 138447 w 272857"/>
                  <a:gd name="connsiteY67" fmla="*/ 50360 h 50429"/>
                  <a:gd name="connsiteX68" fmla="*/ 139491 w 272857"/>
                  <a:gd name="connsiteY68" fmla="*/ 50360 h 50429"/>
                  <a:gd name="connsiteX69" fmla="*/ 157415 w 272857"/>
                  <a:gd name="connsiteY69" fmla="*/ 29130 h 50429"/>
                  <a:gd name="connsiteX70" fmla="*/ 157415 w 272857"/>
                  <a:gd name="connsiteY70" fmla="*/ 17750 h 50429"/>
                  <a:gd name="connsiteX71" fmla="*/ 140918 w 272857"/>
                  <a:gd name="connsiteY71" fmla="*/ 0 h 50429"/>
                  <a:gd name="connsiteX72" fmla="*/ 79769 w 272857"/>
                  <a:gd name="connsiteY72" fmla="*/ 43400 h 50429"/>
                  <a:gd name="connsiteX73" fmla="*/ 65952 w 272857"/>
                  <a:gd name="connsiteY73" fmla="*/ 30244 h 50429"/>
                  <a:gd name="connsiteX74" fmla="*/ 65952 w 272857"/>
                  <a:gd name="connsiteY74" fmla="*/ 20186 h 50429"/>
                  <a:gd name="connsiteX75" fmla="*/ 79769 w 272857"/>
                  <a:gd name="connsiteY75" fmla="*/ 7030 h 50429"/>
                  <a:gd name="connsiteX76" fmla="*/ 81196 w 272857"/>
                  <a:gd name="connsiteY76" fmla="*/ 7030 h 50429"/>
                  <a:gd name="connsiteX77" fmla="*/ 95013 w 272857"/>
                  <a:gd name="connsiteY77" fmla="*/ 20186 h 50429"/>
                  <a:gd name="connsiteX78" fmla="*/ 95013 w 272857"/>
                  <a:gd name="connsiteY78" fmla="*/ 30244 h 50429"/>
                  <a:gd name="connsiteX79" fmla="*/ 81196 w 272857"/>
                  <a:gd name="connsiteY79" fmla="*/ 43400 h 50429"/>
                  <a:gd name="connsiteX80" fmla="*/ 79769 w 272857"/>
                  <a:gd name="connsiteY80" fmla="*/ 43400 h 50429"/>
                  <a:gd name="connsiteX81" fmla="*/ 79699 w 272857"/>
                  <a:gd name="connsiteY81" fmla="*/ 50395 h 50429"/>
                  <a:gd name="connsiteX82" fmla="*/ 81266 w 272857"/>
                  <a:gd name="connsiteY82" fmla="*/ 50395 h 50429"/>
                  <a:gd name="connsiteX83" fmla="*/ 102321 w 272857"/>
                  <a:gd name="connsiteY83" fmla="*/ 30662 h 50429"/>
                  <a:gd name="connsiteX84" fmla="*/ 102321 w 272857"/>
                  <a:gd name="connsiteY84" fmla="*/ 19768 h 50429"/>
                  <a:gd name="connsiteX85" fmla="*/ 81266 w 272857"/>
                  <a:gd name="connsiteY85" fmla="*/ 0 h 50429"/>
                  <a:gd name="connsiteX86" fmla="*/ 79699 w 272857"/>
                  <a:gd name="connsiteY86" fmla="*/ 0 h 50429"/>
                  <a:gd name="connsiteX87" fmla="*/ 58643 w 272857"/>
                  <a:gd name="connsiteY87" fmla="*/ 19768 h 50429"/>
                  <a:gd name="connsiteX88" fmla="*/ 58643 w 272857"/>
                  <a:gd name="connsiteY88" fmla="*/ 30662 h 50429"/>
                  <a:gd name="connsiteX89" fmla="*/ 79699 w 272857"/>
                  <a:gd name="connsiteY89" fmla="*/ 50395 h 50429"/>
                  <a:gd name="connsiteX90" fmla="*/ 32367 w 272857"/>
                  <a:gd name="connsiteY90" fmla="*/ 50395 h 50429"/>
                  <a:gd name="connsiteX91" fmla="*/ 34594 w 272857"/>
                  <a:gd name="connsiteY91" fmla="*/ 50395 h 50429"/>
                  <a:gd name="connsiteX92" fmla="*/ 51439 w 272857"/>
                  <a:gd name="connsiteY92" fmla="*/ 35708 h 50429"/>
                  <a:gd name="connsiteX93" fmla="*/ 51439 w 272857"/>
                  <a:gd name="connsiteY93" fmla="*/ 34246 h 50429"/>
                  <a:gd name="connsiteX94" fmla="*/ 36857 w 272857"/>
                  <a:gd name="connsiteY94" fmla="*/ 21474 h 50429"/>
                  <a:gd name="connsiteX95" fmla="*/ 31567 w 272857"/>
                  <a:gd name="connsiteY95" fmla="*/ 21474 h 50429"/>
                  <a:gd name="connsiteX96" fmla="*/ 24432 w 272857"/>
                  <a:gd name="connsiteY96" fmla="*/ 14652 h 50429"/>
                  <a:gd name="connsiteX97" fmla="*/ 24432 w 272857"/>
                  <a:gd name="connsiteY97" fmla="*/ 13573 h 50429"/>
                  <a:gd name="connsiteX98" fmla="*/ 32819 w 272857"/>
                  <a:gd name="connsiteY98" fmla="*/ 6752 h 50429"/>
                  <a:gd name="connsiteX99" fmla="*/ 34908 w 272857"/>
                  <a:gd name="connsiteY99" fmla="*/ 6752 h 50429"/>
                  <a:gd name="connsiteX100" fmla="*/ 43156 w 272857"/>
                  <a:gd name="connsiteY100" fmla="*/ 13712 h 50429"/>
                  <a:gd name="connsiteX101" fmla="*/ 50395 w 272857"/>
                  <a:gd name="connsiteY101" fmla="*/ 13712 h 50429"/>
                  <a:gd name="connsiteX102" fmla="*/ 34977 w 272857"/>
                  <a:gd name="connsiteY102" fmla="*/ 104 h 50429"/>
                  <a:gd name="connsiteX103" fmla="*/ 32750 w 272857"/>
                  <a:gd name="connsiteY103" fmla="*/ 104 h 50429"/>
                  <a:gd name="connsiteX104" fmla="*/ 17054 w 272857"/>
                  <a:gd name="connsiteY104" fmla="*/ 13712 h 50429"/>
                  <a:gd name="connsiteX105" fmla="*/ 17054 w 272857"/>
                  <a:gd name="connsiteY105" fmla="*/ 15453 h 50429"/>
                  <a:gd name="connsiteX106" fmla="*/ 31949 w 272857"/>
                  <a:gd name="connsiteY106" fmla="*/ 28608 h 50429"/>
                  <a:gd name="connsiteX107" fmla="*/ 36926 w 272857"/>
                  <a:gd name="connsiteY107" fmla="*/ 28608 h 50429"/>
                  <a:gd name="connsiteX108" fmla="*/ 44061 w 272857"/>
                  <a:gd name="connsiteY108" fmla="*/ 35290 h 50429"/>
                  <a:gd name="connsiteX109" fmla="*/ 44061 w 272857"/>
                  <a:gd name="connsiteY109" fmla="*/ 36195 h 50429"/>
                  <a:gd name="connsiteX110" fmla="*/ 34490 w 272857"/>
                  <a:gd name="connsiteY110" fmla="*/ 43782 h 50429"/>
                  <a:gd name="connsiteX111" fmla="*/ 32402 w 272857"/>
                  <a:gd name="connsiteY111" fmla="*/ 43782 h 50429"/>
                  <a:gd name="connsiteX112" fmla="*/ 22970 w 272857"/>
                  <a:gd name="connsiteY112" fmla="*/ 35604 h 50429"/>
                  <a:gd name="connsiteX113" fmla="*/ 15731 w 272857"/>
                  <a:gd name="connsiteY113" fmla="*/ 35604 h 50429"/>
                  <a:gd name="connsiteX114" fmla="*/ 32332 w 272857"/>
                  <a:gd name="connsiteY114" fmla="*/ 50430 h 50429"/>
                  <a:gd name="connsiteX115" fmla="*/ 0 w 272857"/>
                  <a:gd name="connsiteY115" fmla="*/ 49734 h 50429"/>
                  <a:gd name="connsiteX116" fmla="*/ 7239 w 272857"/>
                  <a:gd name="connsiteY116" fmla="*/ 49734 h 50429"/>
                  <a:gd name="connsiteX117" fmla="*/ 7239 w 272857"/>
                  <a:gd name="connsiteY117" fmla="*/ 696 h 50429"/>
                  <a:gd name="connsiteX118" fmla="*/ 0 w 272857"/>
                  <a:gd name="connsiteY118" fmla="*/ 696 h 50429"/>
                  <a:gd name="connsiteX119" fmla="*/ 0 w 272857"/>
                  <a:gd name="connsiteY119"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2857" h="50429">
                    <a:moveTo>
                      <a:pt x="254968" y="17123"/>
                    </a:moveTo>
                    <a:cubicBezTo>
                      <a:pt x="260224" y="17123"/>
                      <a:pt x="263669" y="14757"/>
                      <a:pt x="264992" y="12425"/>
                    </a:cubicBezTo>
                    <a:lnTo>
                      <a:pt x="265618" y="12425"/>
                    </a:lnTo>
                    <a:lnTo>
                      <a:pt x="265618" y="49734"/>
                    </a:lnTo>
                    <a:lnTo>
                      <a:pt x="272857" y="49734"/>
                    </a:lnTo>
                    <a:lnTo>
                      <a:pt x="272857" y="696"/>
                    </a:lnTo>
                    <a:lnTo>
                      <a:pt x="267045" y="696"/>
                    </a:lnTo>
                    <a:cubicBezTo>
                      <a:pt x="265479" y="7030"/>
                      <a:pt x="260433" y="10128"/>
                      <a:pt x="254934" y="10128"/>
                    </a:cubicBezTo>
                    <a:lnTo>
                      <a:pt x="254934" y="17123"/>
                    </a:lnTo>
                    <a:close/>
                    <a:moveTo>
                      <a:pt x="228692" y="43400"/>
                    </a:moveTo>
                    <a:cubicBezTo>
                      <a:pt x="221348" y="43400"/>
                      <a:pt x="217520" y="39154"/>
                      <a:pt x="217520" y="30244"/>
                    </a:cubicBezTo>
                    <a:lnTo>
                      <a:pt x="217520" y="20186"/>
                    </a:lnTo>
                    <a:cubicBezTo>
                      <a:pt x="217520" y="11311"/>
                      <a:pt x="221383" y="7030"/>
                      <a:pt x="228692" y="7030"/>
                    </a:cubicBezTo>
                    <a:lnTo>
                      <a:pt x="230119" y="7030"/>
                    </a:lnTo>
                    <a:cubicBezTo>
                      <a:pt x="237462" y="7030"/>
                      <a:pt x="241326" y="11276"/>
                      <a:pt x="241326" y="20186"/>
                    </a:cubicBezTo>
                    <a:lnTo>
                      <a:pt x="241326" y="30244"/>
                    </a:lnTo>
                    <a:cubicBezTo>
                      <a:pt x="241326" y="39119"/>
                      <a:pt x="237462" y="43400"/>
                      <a:pt x="230119" y="43400"/>
                    </a:cubicBezTo>
                    <a:lnTo>
                      <a:pt x="228692" y="43400"/>
                    </a:lnTo>
                    <a:close/>
                    <a:moveTo>
                      <a:pt x="228622" y="50395"/>
                    </a:moveTo>
                    <a:lnTo>
                      <a:pt x="230189" y="50395"/>
                    </a:lnTo>
                    <a:cubicBezTo>
                      <a:pt x="241569" y="50395"/>
                      <a:pt x="248634" y="43400"/>
                      <a:pt x="248634" y="30662"/>
                    </a:cubicBezTo>
                    <a:lnTo>
                      <a:pt x="248634" y="19768"/>
                    </a:lnTo>
                    <a:cubicBezTo>
                      <a:pt x="248634" y="6995"/>
                      <a:pt x="241569" y="0"/>
                      <a:pt x="230189" y="0"/>
                    </a:cubicBezTo>
                    <a:lnTo>
                      <a:pt x="228622" y="0"/>
                    </a:lnTo>
                    <a:cubicBezTo>
                      <a:pt x="217242" y="0"/>
                      <a:pt x="210177" y="6995"/>
                      <a:pt x="210177" y="19768"/>
                    </a:cubicBezTo>
                    <a:lnTo>
                      <a:pt x="210177" y="30662"/>
                    </a:lnTo>
                    <a:cubicBezTo>
                      <a:pt x="210177" y="43400"/>
                      <a:pt x="217242" y="50395"/>
                      <a:pt x="228622" y="50395"/>
                    </a:cubicBezTo>
                    <a:moveTo>
                      <a:pt x="183030" y="43400"/>
                    </a:moveTo>
                    <a:cubicBezTo>
                      <a:pt x="175687" y="43400"/>
                      <a:pt x="171858" y="39154"/>
                      <a:pt x="171858" y="30244"/>
                    </a:cubicBezTo>
                    <a:lnTo>
                      <a:pt x="171858" y="20186"/>
                    </a:lnTo>
                    <a:cubicBezTo>
                      <a:pt x="171858" y="11311"/>
                      <a:pt x="175721" y="7030"/>
                      <a:pt x="183030" y="7030"/>
                    </a:cubicBezTo>
                    <a:lnTo>
                      <a:pt x="184457" y="7030"/>
                    </a:lnTo>
                    <a:cubicBezTo>
                      <a:pt x="191801" y="7030"/>
                      <a:pt x="195664" y="11276"/>
                      <a:pt x="195664" y="20186"/>
                    </a:cubicBezTo>
                    <a:lnTo>
                      <a:pt x="195664" y="30244"/>
                    </a:lnTo>
                    <a:cubicBezTo>
                      <a:pt x="195664" y="39119"/>
                      <a:pt x="191801" y="43400"/>
                      <a:pt x="184457" y="43400"/>
                    </a:cubicBezTo>
                    <a:lnTo>
                      <a:pt x="183030" y="43400"/>
                    </a:lnTo>
                    <a:close/>
                    <a:moveTo>
                      <a:pt x="182995" y="50395"/>
                    </a:moveTo>
                    <a:lnTo>
                      <a:pt x="184561" y="50395"/>
                    </a:lnTo>
                    <a:cubicBezTo>
                      <a:pt x="195942" y="50395"/>
                      <a:pt x="203007" y="43400"/>
                      <a:pt x="203007" y="30662"/>
                    </a:cubicBezTo>
                    <a:lnTo>
                      <a:pt x="203007" y="19768"/>
                    </a:lnTo>
                    <a:cubicBezTo>
                      <a:pt x="203007" y="6995"/>
                      <a:pt x="195942" y="0"/>
                      <a:pt x="184561" y="0"/>
                    </a:cubicBezTo>
                    <a:lnTo>
                      <a:pt x="182995" y="0"/>
                    </a:lnTo>
                    <a:cubicBezTo>
                      <a:pt x="171615" y="0"/>
                      <a:pt x="164550" y="6995"/>
                      <a:pt x="164550" y="19768"/>
                    </a:cubicBezTo>
                    <a:lnTo>
                      <a:pt x="164550" y="30662"/>
                    </a:lnTo>
                    <a:cubicBezTo>
                      <a:pt x="164550" y="43400"/>
                      <a:pt x="171615" y="50395"/>
                      <a:pt x="182995" y="50395"/>
                    </a:cubicBezTo>
                    <a:moveTo>
                      <a:pt x="140814" y="7030"/>
                    </a:moveTo>
                    <a:cubicBezTo>
                      <a:pt x="146835" y="7030"/>
                      <a:pt x="150037" y="9989"/>
                      <a:pt x="150037" y="16288"/>
                    </a:cubicBezTo>
                    <a:lnTo>
                      <a:pt x="150037" y="17854"/>
                    </a:lnTo>
                    <a:cubicBezTo>
                      <a:pt x="150037" y="23109"/>
                      <a:pt x="146835" y="25580"/>
                      <a:pt x="140814" y="25580"/>
                    </a:cubicBezTo>
                    <a:lnTo>
                      <a:pt x="139387" y="25580"/>
                    </a:lnTo>
                    <a:cubicBezTo>
                      <a:pt x="133366" y="25580"/>
                      <a:pt x="130164" y="22901"/>
                      <a:pt x="130164" y="17193"/>
                    </a:cubicBezTo>
                    <a:lnTo>
                      <a:pt x="130164" y="15627"/>
                    </a:lnTo>
                    <a:cubicBezTo>
                      <a:pt x="130164" y="9815"/>
                      <a:pt x="133366" y="7030"/>
                      <a:pt x="139387" y="7030"/>
                    </a:cubicBezTo>
                    <a:lnTo>
                      <a:pt x="140814" y="7030"/>
                    </a:lnTo>
                    <a:close/>
                    <a:moveTo>
                      <a:pt x="140883" y="35"/>
                    </a:moveTo>
                    <a:lnTo>
                      <a:pt x="139317" y="35"/>
                    </a:lnTo>
                    <a:cubicBezTo>
                      <a:pt x="129190" y="35"/>
                      <a:pt x="122855" y="5464"/>
                      <a:pt x="122855" y="15209"/>
                    </a:cubicBezTo>
                    <a:lnTo>
                      <a:pt x="122855" y="17576"/>
                    </a:lnTo>
                    <a:cubicBezTo>
                      <a:pt x="122855" y="27181"/>
                      <a:pt x="128668" y="32541"/>
                      <a:pt x="137890" y="32541"/>
                    </a:cubicBezTo>
                    <a:lnTo>
                      <a:pt x="139457" y="32541"/>
                    </a:lnTo>
                    <a:cubicBezTo>
                      <a:pt x="145617" y="32541"/>
                      <a:pt x="148227" y="30174"/>
                      <a:pt x="149410" y="26729"/>
                    </a:cubicBezTo>
                    <a:lnTo>
                      <a:pt x="150072" y="26729"/>
                    </a:lnTo>
                    <a:lnTo>
                      <a:pt x="150072" y="28225"/>
                    </a:lnTo>
                    <a:cubicBezTo>
                      <a:pt x="150072" y="40058"/>
                      <a:pt x="144642" y="43365"/>
                      <a:pt x="139735" y="43365"/>
                    </a:cubicBezTo>
                    <a:lnTo>
                      <a:pt x="138691" y="43365"/>
                    </a:lnTo>
                    <a:cubicBezTo>
                      <a:pt x="133923" y="43365"/>
                      <a:pt x="131800" y="41659"/>
                      <a:pt x="131452" y="38458"/>
                    </a:cubicBezTo>
                    <a:lnTo>
                      <a:pt x="124247" y="38458"/>
                    </a:lnTo>
                    <a:cubicBezTo>
                      <a:pt x="124630" y="46114"/>
                      <a:pt x="129990" y="50360"/>
                      <a:pt x="138447" y="50360"/>
                    </a:cubicBezTo>
                    <a:lnTo>
                      <a:pt x="139491" y="50360"/>
                    </a:lnTo>
                    <a:cubicBezTo>
                      <a:pt x="148993" y="50360"/>
                      <a:pt x="157415" y="43295"/>
                      <a:pt x="157415" y="29130"/>
                    </a:cubicBezTo>
                    <a:lnTo>
                      <a:pt x="157415" y="17750"/>
                    </a:lnTo>
                    <a:cubicBezTo>
                      <a:pt x="157415" y="6369"/>
                      <a:pt x="151081" y="0"/>
                      <a:pt x="140918" y="0"/>
                    </a:cubicBezTo>
                    <a:moveTo>
                      <a:pt x="79769" y="43400"/>
                    </a:moveTo>
                    <a:cubicBezTo>
                      <a:pt x="70685" y="43400"/>
                      <a:pt x="65952" y="39154"/>
                      <a:pt x="65952" y="30244"/>
                    </a:cubicBezTo>
                    <a:lnTo>
                      <a:pt x="65952" y="20186"/>
                    </a:lnTo>
                    <a:cubicBezTo>
                      <a:pt x="65952" y="11311"/>
                      <a:pt x="70651" y="7030"/>
                      <a:pt x="79769" y="7030"/>
                    </a:cubicBezTo>
                    <a:lnTo>
                      <a:pt x="81196" y="7030"/>
                    </a:lnTo>
                    <a:cubicBezTo>
                      <a:pt x="90280" y="7030"/>
                      <a:pt x="95013" y="11276"/>
                      <a:pt x="95013" y="20186"/>
                    </a:cubicBezTo>
                    <a:lnTo>
                      <a:pt x="95013" y="30244"/>
                    </a:lnTo>
                    <a:cubicBezTo>
                      <a:pt x="95013" y="39119"/>
                      <a:pt x="90314" y="43400"/>
                      <a:pt x="81196" y="43400"/>
                    </a:cubicBezTo>
                    <a:lnTo>
                      <a:pt x="79769" y="43400"/>
                    </a:lnTo>
                    <a:close/>
                    <a:moveTo>
                      <a:pt x="79699" y="50395"/>
                    </a:moveTo>
                    <a:lnTo>
                      <a:pt x="81266" y="50395"/>
                    </a:lnTo>
                    <a:cubicBezTo>
                      <a:pt x="94212" y="50395"/>
                      <a:pt x="102321" y="43400"/>
                      <a:pt x="102321" y="30662"/>
                    </a:cubicBezTo>
                    <a:lnTo>
                      <a:pt x="102321" y="19768"/>
                    </a:lnTo>
                    <a:cubicBezTo>
                      <a:pt x="102321"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393" y="21474"/>
                      <a:pt x="36857" y="21474"/>
                    </a:cubicBezTo>
                    <a:lnTo>
                      <a:pt x="31567" y="21474"/>
                    </a:lnTo>
                    <a:cubicBezTo>
                      <a:pt x="28017" y="21474"/>
                      <a:pt x="24432" y="20221"/>
                      <a:pt x="24432" y="14652"/>
                    </a:cubicBezTo>
                    <a:lnTo>
                      <a:pt x="24432" y="13573"/>
                    </a:lnTo>
                    <a:cubicBezTo>
                      <a:pt x="24432" y="9884"/>
                      <a:pt x="27390" y="6752"/>
                      <a:pt x="32819" y="6752"/>
                    </a:cubicBezTo>
                    <a:lnTo>
                      <a:pt x="34908" y="6752"/>
                    </a:lnTo>
                    <a:cubicBezTo>
                      <a:pt x="40267" y="6752"/>
                      <a:pt x="43156" y="8979"/>
                      <a:pt x="43156" y="13712"/>
                    </a:cubicBezTo>
                    <a:lnTo>
                      <a:pt x="50395" y="13712"/>
                    </a:lnTo>
                    <a:cubicBezTo>
                      <a:pt x="50395" y="4281"/>
                      <a:pt x="44513" y="104"/>
                      <a:pt x="34977" y="104"/>
                    </a:cubicBezTo>
                    <a:lnTo>
                      <a:pt x="32750" y="104"/>
                    </a:lnTo>
                    <a:cubicBezTo>
                      <a:pt x="23005" y="104"/>
                      <a:pt x="17054" y="6647"/>
                      <a:pt x="17054" y="13712"/>
                    </a:cubicBezTo>
                    <a:lnTo>
                      <a:pt x="17054" y="15453"/>
                    </a:lnTo>
                    <a:cubicBezTo>
                      <a:pt x="17054" y="22448"/>
                      <a:pt x="21091" y="28608"/>
                      <a:pt x="31949" y="28608"/>
                    </a:cubicBezTo>
                    <a:lnTo>
                      <a:pt x="36926" y="28608"/>
                    </a:lnTo>
                    <a:cubicBezTo>
                      <a:pt x="40198" y="28608"/>
                      <a:pt x="44061" y="29966"/>
                      <a:pt x="44061" y="35290"/>
                    </a:cubicBezTo>
                    <a:lnTo>
                      <a:pt x="44061" y="36195"/>
                    </a:lnTo>
                    <a:cubicBezTo>
                      <a:pt x="44061" y="41346"/>
                      <a:pt x="40720" y="43782"/>
                      <a:pt x="34490" y="43782"/>
                    </a:cubicBezTo>
                    <a:lnTo>
                      <a:pt x="32402" y="43782"/>
                    </a:lnTo>
                    <a:cubicBezTo>
                      <a:pt x="26242" y="43782"/>
                      <a:pt x="22970" y="41103"/>
                      <a:pt x="22970" y="35604"/>
                    </a:cubicBezTo>
                    <a:lnTo>
                      <a:pt x="15731" y="35604"/>
                    </a:lnTo>
                    <a:cubicBezTo>
                      <a:pt x="15731" y="45871"/>
                      <a:pt x="22135" y="50430"/>
                      <a:pt x="32332"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350"/>
              </a:p>
            </p:txBody>
          </p:sp>
          <p:sp>
            <p:nvSpPr>
              <p:cNvPr id="51" name="Freeform 50">
                <a:extLst>
                  <a:ext uri="{FF2B5EF4-FFF2-40B4-BE49-F238E27FC236}">
                    <a16:creationId xmlns:a16="http://schemas.microsoft.com/office/drawing/2014/main" id="{CD577646-7AD5-AEDB-A7CC-4C0A429848D8}"/>
                  </a:ext>
                </a:extLst>
              </p:cNvPr>
              <p:cNvSpPr/>
              <p:nvPr/>
            </p:nvSpPr>
            <p:spPr>
              <a:xfrm>
                <a:off x="4295807" y="6229356"/>
                <a:ext cx="308321" cy="50360"/>
              </a:xfrm>
              <a:custGeom>
                <a:avLst/>
                <a:gdLst>
                  <a:gd name="connsiteX0" fmla="*/ 290398 w 308321"/>
                  <a:gd name="connsiteY0" fmla="*/ 17054 h 50360"/>
                  <a:gd name="connsiteX1" fmla="*/ 300421 w 308321"/>
                  <a:gd name="connsiteY1" fmla="*/ 12355 h 50360"/>
                  <a:gd name="connsiteX2" fmla="*/ 301083 w 308321"/>
                  <a:gd name="connsiteY2" fmla="*/ 12355 h 50360"/>
                  <a:gd name="connsiteX3" fmla="*/ 301083 w 308321"/>
                  <a:gd name="connsiteY3" fmla="*/ 49699 h 50360"/>
                  <a:gd name="connsiteX4" fmla="*/ 308322 w 308321"/>
                  <a:gd name="connsiteY4" fmla="*/ 49699 h 50360"/>
                  <a:gd name="connsiteX5" fmla="*/ 308322 w 308321"/>
                  <a:gd name="connsiteY5" fmla="*/ 661 h 50360"/>
                  <a:gd name="connsiteX6" fmla="*/ 302510 w 308321"/>
                  <a:gd name="connsiteY6" fmla="*/ 661 h 50360"/>
                  <a:gd name="connsiteX7" fmla="*/ 290398 w 308321"/>
                  <a:gd name="connsiteY7" fmla="*/ 10093 h 50360"/>
                  <a:gd name="connsiteX8" fmla="*/ 290398 w 308321"/>
                  <a:gd name="connsiteY8" fmla="*/ 17088 h 50360"/>
                  <a:gd name="connsiteX9" fmla="*/ 264122 w 308321"/>
                  <a:gd name="connsiteY9" fmla="*/ 43330 h 50360"/>
                  <a:gd name="connsiteX10" fmla="*/ 252915 w 308321"/>
                  <a:gd name="connsiteY10" fmla="*/ 30174 h 50360"/>
                  <a:gd name="connsiteX11" fmla="*/ 252915 w 308321"/>
                  <a:gd name="connsiteY11" fmla="*/ 20116 h 50360"/>
                  <a:gd name="connsiteX12" fmla="*/ 264122 w 308321"/>
                  <a:gd name="connsiteY12" fmla="*/ 6961 h 50360"/>
                  <a:gd name="connsiteX13" fmla="*/ 265583 w 308321"/>
                  <a:gd name="connsiteY13" fmla="*/ 6961 h 50360"/>
                  <a:gd name="connsiteX14" fmla="*/ 276755 w 308321"/>
                  <a:gd name="connsiteY14" fmla="*/ 20116 h 50360"/>
                  <a:gd name="connsiteX15" fmla="*/ 276755 w 308321"/>
                  <a:gd name="connsiteY15" fmla="*/ 30174 h 50360"/>
                  <a:gd name="connsiteX16" fmla="*/ 265583 w 308321"/>
                  <a:gd name="connsiteY16" fmla="*/ 43330 h 50360"/>
                  <a:gd name="connsiteX17" fmla="*/ 264122 w 308321"/>
                  <a:gd name="connsiteY17" fmla="*/ 43330 h 50360"/>
                  <a:gd name="connsiteX18" fmla="*/ 264052 w 308321"/>
                  <a:gd name="connsiteY18" fmla="*/ 50325 h 50360"/>
                  <a:gd name="connsiteX19" fmla="*/ 265618 w 308321"/>
                  <a:gd name="connsiteY19" fmla="*/ 50325 h 50360"/>
                  <a:gd name="connsiteX20" fmla="*/ 284064 w 308321"/>
                  <a:gd name="connsiteY20" fmla="*/ 30592 h 50360"/>
                  <a:gd name="connsiteX21" fmla="*/ 284064 w 308321"/>
                  <a:gd name="connsiteY21" fmla="*/ 19733 h 50360"/>
                  <a:gd name="connsiteX22" fmla="*/ 265618 w 308321"/>
                  <a:gd name="connsiteY22" fmla="*/ 0 h 50360"/>
                  <a:gd name="connsiteX23" fmla="*/ 264052 w 308321"/>
                  <a:gd name="connsiteY23" fmla="*/ 0 h 50360"/>
                  <a:gd name="connsiteX24" fmla="*/ 245606 w 308321"/>
                  <a:gd name="connsiteY24" fmla="*/ 19733 h 50360"/>
                  <a:gd name="connsiteX25" fmla="*/ 245606 w 308321"/>
                  <a:gd name="connsiteY25" fmla="*/ 30592 h 50360"/>
                  <a:gd name="connsiteX26" fmla="*/ 264052 w 308321"/>
                  <a:gd name="connsiteY26" fmla="*/ 50325 h 50360"/>
                  <a:gd name="connsiteX27" fmla="*/ 218460 w 308321"/>
                  <a:gd name="connsiteY27" fmla="*/ 43330 h 50360"/>
                  <a:gd name="connsiteX28" fmla="*/ 207288 w 308321"/>
                  <a:gd name="connsiteY28" fmla="*/ 30174 h 50360"/>
                  <a:gd name="connsiteX29" fmla="*/ 207288 w 308321"/>
                  <a:gd name="connsiteY29" fmla="*/ 20116 h 50360"/>
                  <a:gd name="connsiteX30" fmla="*/ 218460 w 308321"/>
                  <a:gd name="connsiteY30" fmla="*/ 6961 h 50360"/>
                  <a:gd name="connsiteX31" fmla="*/ 219922 w 308321"/>
                  <a:gd name="connsiteY31" fmla="*/ 6961 h 50360"/>
                  <a:gd name="connsiteX32" fmla="*/ 231093 w 308321"/>
                  <a:gd name="connsiteY32" fmla="*/ 20116 h 50360"/>
                  <a:gd name="connsiteX33" fmla="*/ 231093 w 308321"/>
                  <a:gd name="connsiteY33" fmla="*/ 30174 h 50360"/>
                  <a:gd name="connsiteX34" fmla="*/ 219922 w 308321"/>
                  <a:gd name="connsiteY34" fmla="*/ 43330 h 50360"/>
                  <a:gd name="connsiteX35" fmla="*/ 218460 w 308321"/>
                  <a:gd name="connsiteY35" fmla="*/ 43330 h 50360"/>
                  <a:gd name="connsiteX36" fmla="*/ 218425 w 308321"/>
                  <a:gd name="connsiteY36" fmla="*/ 50325 h 50360"/>
                  <a:gd name="connsiteX37" fmla="*/ 219991 w 308321"/>
                  <a:gd name="connsiteY37" fmla="*/ 50325 h 50360"/>
                  <a:gd name="connsiteX38" fmla="*/ 238437 w 308321"/>
                  <a:gd name="connsiteY38" fmla="*/ 30592 h 50360"/>
                  <a:gd name="connsiteX39" fmla="*/ 238437 w 308321"/>
                  <a:gd name="connsiteY39" fmla="*/ 19733 h 50360"/>
                  <a:gd name="connsiteX40" fmla="*/ 219991 w 308321"/>
                  <a:gd name="connsiteY40" fmla="*/ 0 h 50360"/>
                  <a:gd name="connsiteX41" fmla="*/ 218425 w 308321"/>
                  <a:gd name="connsiteY41" fmla="*/ 0 h 50360"/>
                  <a:gd name="connsiteX42" fmla="*/ 199979 w 308321"/>
                  <a:gd name="connsiteY42" fmla="*/ 19733 h 50360"/>
                  <a:gd name="connsiteX43" fmla="*/ 199979 w 308321"/>
                  <a:gd name="connsiteY43" fmla="*/ 30592 h 50360"/>
                  <a:gd name="connsiteX44" fmla="*/ 218425 w 308321"/>
                  <a:gd name="connsiteY44" fmla="*/ 50325 h 50360"/>
                  <a:gd name="connsiteX45" fmla="*/ 193680 w 308321"/>
                  <a:gd name="connsiteY45" fmla="*/ 32959 h 50360"/>
                  <a:gd name="connsiteX46" fmla="*/ 179933 w 308321"/>
                  <a:gd name="connsiteY46" fmla="*/ 17471 h 50360"/>
                  <a:gd name="connsiteX47" fmla="*/ 178192 w 308321"/>
                  <a:gd name="connsiteY47" fmla="*/ 17471 h 50360"/>
                  <a:gd name="connsiteX48" fmla="*/ 170849 w 308321"/>
                  <a:gd name="connsiteY48" fmla="*/ 20604 h 50360"/>
                  <a:gd name="connsiteX49" fmla="*/ 170223 w 308321"/>
                  <a:gd name="connsiteY49" fmla="*/ 20604 h 50360"/>
                  <a:gd name="connsiteX50" fmla="*/ 172137 w 308321"/>
                  <a:gd name="connsiteY50" fmla="*/ 7274 h 50360"/>
                  <a:gd name="connsiteX51" fmla="*/ 190687 w 308321"/>
                  <a:gd name="connsiteY51" fmla="*/ 7274 h 50360"/>
                  <a:gd name="connsiteX52" fmla="*/ 190687 w 308321"/>
                  <a:gd name="connsiteY52" fmla="*/ 661 h 50360"/>
                  <a:gd name="connsiteX53" fmla="*/ 166255 w 308321"/>
                  <a:gd name="connsiteY53" fmla="*/ 661 h 50360"/>
                  <a:gd name="connsiteX54" fmla="*/ 162775 w 308321"/>
                  <a:gd name="connsiteY54" fmla="*/ 27669 h 50360"/>
                  <a:gd name="connsiteX55" fmla="*/ 168448 w 308321"/>
                  <a:gd name="connsiteY55" fmla="*/ 27669 h 50360"/>
                  <a:gd name="connsiteX56" fmla="*/ 175234 w 308321"/>
                  <a:gd name="connsiteY56" fmla="*/ 24084 h 50360"/>
                  <a:gd name="connsiteX57" fmla="*/ 177462 w 308321"/>
                  <a:gd name="connsiteY57" fmla="*/ 24084 h 50360"/>
                  <a:gd name="connsiteX58" fmla="*/ 186371 w 308321"/>
                  <a:gd name="connsiteY58" fmla="*/ 32785 h 50360"/>
                  <a:gd name="connsiteX59" fmla="*/ 186371 w 308321"/>
                  <a:gd name="connsiteY59" fmla="*/ 34594 h 50360"/>
                  <a:gd name="connsiteX60" fmla="*/ 178123 w 308321"/>
                  <a:gd name="connsiteY60" fmla="*/ 43365 h 50360"/>
                  <a:gd name="connsiteX61" fmla="*/ 176661 w 308321"/>
                  <a:gd name="connsiteY61" fmla="*/ 43365 h 50360"/>
                  <a:gd name="connsiteX62" fmla="*/ 167438 w 308321"/>
                  <a:gd name="connsiteY62" fmla="*/ 36509 h 50360"/>
                  <a:gd name="connsiteX63" fmla="*/ 160130 w 308321"/>
                  <a:gd name="connsiteY63" fmla="*/ 36509 h 50360"/>
                  <a:gd name="connsiteX64" fmla="*/ 176592 w 308321"/>
                  <a:gd name="connsiteY64" fmla="*/ 50360 h 50360"/>
                  <a:gd name="connsiteX65" fmla="*/ 178158 w 308321"/>
                  <a:gd name="connsiteY65" fmla="*/ 50360 h 50360"/>
                  <a:gd name="connsiteX66" fmla="*/ 193645 w 308321"/>
                  <a:gd name="connsiteY66" fmla="*/ 34420 h 50360"/>
                  <a:gd name="connsiteX67" fmla="*/ 193645 w 308321"/>
                  <a:gd name="connsiteY67" fmla="*/ 32959 h 50360"/>
                  <a:gd name="connsiteX68" fmla="*/ 121498 w 308321"/>
                  <a:gd name="connsiteY68" fmla="*/ 35047 h 50360"/>
                  <a:gd name="connsiteX69" fmla="*/ 142902 w 308321"/>
                  <a:gd name="connsiteY69" fmla="*/ 35047 h 50360"/>
                  <a:gd name="connsiteX70" fmla="*/ 142902 w 308321"/>
                  <a:gd name="connsiteY70" fmla="*/ 49699 h 50360"/>
                  <a:gd name="connsiteX71" fmla="*/ 150141 w 308321"/>
                  <a:gd name="connsiteY71" fmla="*/ 49699 h 50360"/>
                  <a:gd name="connsiteX72" fmla="*/ 150141 w 308321"/>
                  <a:gd name="connsiteY72" fmla="*/ 35047 h 50360"/>
                  <a:gd name="connsiteX73" fmla="*/ 155640 w 308321"/>
                  <a:gd name="connsiteY73" fmla="*/ 35047 h 50360"/>
                  <a:gd name="connsiteX74" fmla="*/ 155640 w 308321"/>
                  <a:gd name="connsiteY74" fmla="*/ 28434 h 50360"/>
                  <a:gd name="connsiteX75" fmla="*/ 150141 w 308321"/>
                  <a:gd name="connsiteY75" fmla="*/ 28434 h 50360"/>
                  <a:gd name="connsiteX76" fmla="*/ 150141 w 308321"/>
                  <a:gd name="connsiteY76" fmla="*/ 15905 h 50360"/>
                  <a:gd name="connsiteX77" fmla="*/ 142902 w 308321"/>
                  <a:gd name="connsiteY77" fmla="*/ 17924 h 50360"/>
                  <a:gd name="connsiteX78" fmla="*/ 142902 w 308321"/>
                  <a:gd name="connsiteY78" fmla="*/ 28434 h 50360"/>
                  <a:gd name="connsiteX79" fmla="*/ 130408 w 308321"/>
                  <a:gd name="connsiteY79" fmla="*/ 28434 h 50360"/>
                  <a:gd name="connsiteX80" fmla="*/ 130408 w 308321"/>
                  <a:gd name="connsiteY80" fmla="*/ 27808 h 50360"/>
                  <a:gd name="connsiteX81" fmla="*/ 143946 w 308321"/>
                  <a:gd name="connsiteY81" fmla="*/ 10754 h 50360"/>
                  <a:gd name="connsiteX82" fmla="*/ 149027 w 308321"/>
                  <a:gd name="connsiteY82" fmla="*/ 696 h 50360"/>
                  <a:gd name="connsiteX83" fmla="*/ 140292 w 308321"/>
                  <a:gd name="connsiteY83" fmla="*/ 696 h 50360"/>
                  <a:gd name="connsiteX84" fmla="*/ 137403 w 308321"/>
                  <a:gd name="connsiteY84" fmla="*/ 7692 h 50360"/>
                  <a:gd name="connsiteX85" fmla="*/ 121533 w 308321"/>
                  <a:gd name="connsiteY85" fmla="*/ 29792 h 50360"/>
                  <a:gd name="connsiteX86" fmla="*/ 121533 w 308321"/>
                  <a:gd name="connsiteY86" fmla="*/ 35082 h 50360"/>
                  <a:gd name="connsiteX87" fmla="*/ 79769 w 308321"/>
                  <a:gd name="connsiteY87" fmla="*/ 43330 h 50360"/>
                  <a:gd name="connsiteX88" fmla="*/ 65987 w 308321"/>
                  <a:gd name="connsiteY88" fmla="*/ 30174 h 50360"/>
                  <a:gd name="connsiteX89" fmla="*/ 65987 w 308321"/>
                  <a:gd name="connsiteY89" fmla="*/ 20116 h 50360"/>
                  <a:gd name="connsiteX90" fmla="*/ 79769 w 308321"/>
                  <a:gd name="connsiteY90" fmla="*/ 6961 h 50360"/>
                  <a:gd name="connsiteX91" fmla="*/ 81231 w 308321"/>
                  <a:gd name="connsiteY91" fmla="*/ 6961 h 50360"/>
                  <a:gd name="connsiteX92" fmla="*/ 95013 w 308321"/>
                  <a:gd name="connsiteY92" fmla="*/ 20116 h 50360"/>
                  <a:gd name="connsiteX93" fmla="*/ 95013 w 308321"/>
                  <a:gd name="connsiteY93" fmla="*/ 30174 h 50360"/>
                  <a:gd name="connsiteX94" fmla="*/ 81231 w 308321"/>
                  <a:gd name="connsiteY94" fmla="*/ 43330 h 50360"/>
                  <a:gd name="connsiteX95" fmla="*/ 79769 w 308321"/>
                  <a:gd name="connsiteY95" fmla="*/ 43330 h 50360"/>
                  <a:gd name="connsiteX96" fmla="*/ 79699 w 308321"/>
                  <a:gd name="connsiteY96" fmla="*/ 50325 h 50360"/>
                  <a:gd name="connsiteX97" fmla="*/ 81300 w 308321"/>
                  <a:gd name="connsiteY97" fmla="*/ 50325 h 50360"/>
                  <a:gd name="connsiteX98" fmla="*/ 102321 w 308321"/>
                  <a:gd name="connsiteY98" fmla="*/ 30592 h 50360"/>
                  <a:gd name="connsiteX99" fmla="*/ 102321 w 308321"/>
                  <a:gd name="connsiteY99" fmla="*/ 19733 h 50360"/>
                  <a:gd name="connsiteX100" fmla="*/ 81300 w 308321"/>
                  <a:gd name="connsiteY100" fmla="*/ 0 h 50360"/>
                  <a:gd name="connsiteX101" fmla="*/ 79699 w 308321"/>
                  <a:gd name="connsiteY101" fmla="*/ 0 h 50360"/>
                  <a:gd name="connsiteX102" fmla="*/ 58678 w 308321"/>
                  <a:gd name="connsiteY102" fmla="*/ 19733 h 50360"/>
                  <a:gd name="connsiteX103" fmla="*/ 58678 w 308321"/>
                  <a:gd name="connsiteY103" fmla="*/ 30592 h 50360"/>
                  <a:gd name="connsiteX104" fmla="*/ 79699 w 308321"/>
                  <a:gd name="connsiteY104" fmla="*/ 50325 h 50360"/>
                  <a:gd name="connsiteX105" fmla="*/ 32367 w 308321"/>
                  <a:gd name="connsiteY105" fmla="*/ 50325 h 50360"/>
                  <a:gd name="connsiteX106" fmla="*/ 34594 w 308321"/>
                  <a:gd name="connsiteY106" fmla="*/ 50325 h 50360"/>
                  <a:gd name="connsiteX107" fmla="*/ 51474 w 308321"/>
                  <a:gd name="connsiteY107" fmla="*/ 35639 h 50360"/>
                  <a:gd name="connsiteX108" fmla="*/ 51474 w 308321"/>
                  <a:gd name="connsiteY108" fmla="*/ 34177 h 50360"/>
                  <a:gd name="connsiteX109" fmla="*/ 36891 w 308321"/>
                  <a:gd name="connsiteY109" fmla="*/ 21369 h 50360"/>
                  <a:gd name="connsiteX110" fmla="*/ 31601 w 308321"/>
                  <a:gd name="connsiteY110" fmla="*/ 21369 h 50360"/>
                  <a:gd name="connsiteX111" fmla="*/ 24467 w 308321"/>
                  <a:gd name="connsiteY111" fmla="*/ 14583 h 50360"/>
                  <a:gd name="connsiteX112" fmla="*/ 24467 w 308321"/>
                  <a:gd name="connsiteY112" fmla="*/ 13469 h 50360"/>
                  <a:gd name="connsiteX113" fmla="*/ 32819 w 308321"/>
                  <a:gd name="connsiteY113" fmla="*/ 6682 h 50360"/>
                  <a:gd name="connsiteX114" fmla="*/ 34908 w 308321"/>
                  <a:gd name="connsiteY114" fmla="*/ 6682 h 50360"/>
                  <a:gd name="connsiteX115" fmla="*/ 43156 w 308321"/>
                  <a:gd name="connsiteY115" fmla="*/ 13608 h 50360"/>
                  <a:gd name="connsiteX116" fmla="*/ 50395 w 308321"/>
                  <a:gd name="connsiteY116" fmla="*/ 13608 h 50360"/>
                  <a:gd name="connsiteX117" fmla="*/ 34977 w 308321"/>
                  <a:gd name="connsiteY117" fmla="*/ 0 h 50360"/>
                  <a:gd name="connsiteX118" fmla="*/ 32750 w 308321"/>
                  <a:gd name="connsiteY118" fmla="*/ 0 h 50360"/>
                  <a:gd name="connsiteX119" fmla="*/ 17054 w 308321"/>
                  <a:gd name="connsiteY119" fmla="*/ 13608 h 50360"/>
                  <a:gd name="connsiteX120" fmla="*/ 17054 w 308321"/>
                  <a:gd name="connsiteY120" fmla="*/ 15383 h 50360"/>
                  <a:gd name="connsiteX121" fmla="*/ 31949 w 308321"/>
                  <a:gd name="connsiteY121" fmla="*/ 28539 h 50360"/>
                  <a:gd name="connsiteX122" fmla="*/ 36926 w 308321"/>
                  <a:gd name="connsiteY122" fmla="*/ 28539 h 50360"/>
                  <a:gd name="connsiteX123" fmla="*/ 44061 w 308321"/>
                  <a:gd name="connsiteY123" fmla="*/ 35221 h 50360"/>
                  <a:gd name="connsiteX124" fmla="*/ 44061 w 308321"/>
                  <a:gd name="connsiteY124" fmla="*/ 36126 h 50360"/>
                  <a:gd name="connsiteX125" fmla="*/ 34525 w 308321"/>
                  <a:gd name="connsiteY125" fmla="*/ 43713 h 50360"/>
                  <a:gd name="connsiteX126" fmla="*/ 32437 w 308321"/>
                  <a:gd name="connsiteY126" fmla="*/ 43713 h 50360"/>
                  <a:gd name="connsiteX127" fmla="*/ 23005 w 308321"/>
                  <a:gd name="connsiteY127" fmla="*/ 35534 h 50360"/>
                  <a:gd name="connsiteX128" fmla="*/ 15766 w 308321"/>
                  <a:gd name="connsiteY128" fmla="*/ 35534 h 50360"/>
                  <a:gd name="connsiteX129" fmla="*/ 32367 w 308321"/>
                  <a:gd name="connsiteY129" fmla="*/ 50360 h 50360"/>
                  <a:gd name="connsiteX130" fmla="*/ 0 w 308321"/>
                  <a:gd name="connsiteY130" fmla="*/ 49699 h 50360"/>
                  <a:gd name="connsiteX131" fmla="*/ 7274 w 308321"/>
                  <a:gd name="connsiteY131" fmla="*/ 49699 h 50360"/>
                  <a:gd name="connsiteX132" fmla="*/ 7274 w 308321"/>
                  <a:gd name="connsiteY132" fmla="*/ 661 h 50360"/>
                  <a:gd name="connsiteX133" fmla="*/ 0 w 308321"/>
                  <a:gd name="connsiteY133" fmla="*/ 661 h 50360"/>
                  <a:gd name="connsiteX134" fmla="*/ 0 w 308321"/>
                  <a:gd name="connsiteY134" fmla="*/ 49699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8321" h="50360">
                    <a:moveTo>
                      <a:pt x="290398" y="17054"/>
                    </a:moveTo>
                    <a:cubicBezTo>
                      <a:pt x="295653" y="17054"/>
                      <a:pt x="299099" y="14687"/>
                      <a:pt x="300421" y="12355"/>
                    </a:cubicBezTo>
                    <a:lnTo>
                      <a:pt x="301083" y="12355"/>
                    </a:lnTo>
                    <a:lnTo>
                      <a:pt x="301083" y="49699"/>
                    </a:lnTo>
                    <a:lnTo>
                      <a:pt x="308322" y="49699"/>
                    </a:lnTo>
                    <a:lnTo>
                      <a:pt x="308322" y="661"/>
                    </a:lnTo>
                    <a:lnTo>
                      <a:pt x="302510" y="661"/>
                    </a:lnTo>
                    <a:cubicBezTo>
                      <a:pt x="300943" y="6995"/>
                      <a:pt x="295897" y="10093"/>
                      <a:pt x="290398" y="10093"/>
                    </a:cubicBezTo>
                    <a:lnTo>
                      <a:pt x="290398" y="17088"/>
                    </a:lnTo>
                    <a:close/>
                    <a:moveTo>
                      <a:pt x="264122" y="43330"/>
                    </a:moveTo>
                    <a:cubicBezTo>
                      <a:pt x="256778" y="43330"/>
                      <a:pt x="252915" y="39084"/>
                      <a:pt x="252915" y="30174"/>
                    </a:cubicBezTo>
                    <a:lnTo>
                      <a:pt x="252915" y="20116"/>
                    </a:lnTo>
                    <a:cubicBezTo>
                      <a:pt x="252915" y="11241"/>
                      <a:pt x="256778" y="6961"/>
                      <a:pt x="264122" y="6961"/>
                    </a:cubicBezTo>
                    <a:lnTo>
                      <a:pt x="265583" y="6961"/>
                    </a:lnTo>
                    <a:cubicBezTo>
                      <a:pt x="272892" y="6961"/>
                      <a:pt x="276755" y="11207"/>
                      <a:pt x="276755" y="20116"/>
                    </a:cubicBezTo>
                    <a:lnTo>
                      <a:pt x="276755" y="30174"/>
                    </a:lnTo>
                    <a:cubicBezTo>
                      <a:pt x="276755" y="39049"/>
                      <a:pt x="272857" y="43330"/>
                      <a:pt x="265583" y="43330"/>
                    </a:cubicBezTo>
                    <a:lnTo>
                      <a:pt x="264122" y="43330"/>
                    </a:lnTo>
                    <a:close/>
                    <a:moveTo>
                      <a:pt x="264052" y="50325"/>
                    </a:moveTo>
                    <a:lnTo>
                      <a:pt x="265618" y="50325"/>
                    </a:lnTo>
                    <a:cubicBezTo>
                      <a:pt x="276999" y="50325"/>
                      <a:pt x="284064" y="43330"/>
                      <a:pt x="284064" y="30592"/>
                    </a:cubicBezTo>
                    <a:lnTo>
                      <a:pt x="284064" y="19733"/>
                    </a:lnTo>
                    <a:cubicBezTo>
                      <a:pt x="284064" y="6995"/>
                      <a:pt x="276999" y="0"/>
                      <a:pt x="265618" y="0"/>
                    </a:cubicBezTo>
                    <a:lnTo>
                      <a:pt x="264052" y="0"/>
                    </a:lnTo>
                    <a:cubicBezTo>
                      <a:pt x="252671" y="0"/>
                      <a:pt x="245606" y="6995"/>
                      <a:pt x="245606" y="19733"/>
                    </a:cubicBezTo>
                    <a:lnTo>
                      <a:pt x="245606" y="30592"/>
                    </a:lnTo>
                    <a:cubicBezTo>
                      <a:pt x="245606" y="43330"/>
                      <a:pt x="252671" y="50325"/>
                      <a:pt x="264052" y="50325"/>
                    </a:cubicBezTo>
                    <a:moveTo>
                      <a:pt x="218460" y="43330"/>
                    </a:moveTo>
                    <a:cubicBezTo>
                      <a:pt x="211116" y="43330"/>
                      <a:pt x="207288" y="39084"/>
                      <a:pt x="207288" y="30174"/>
                    </a:cubicBezTo>
                    <a:lnTo>
                      <a:pt x="207288" y="20116"/>
                    </a:lnTo>
                    <a:cubicBezTo>
                      <a:pt x="207288" y="11241"/>
                      <a:pt x="211151" y="6961"/>
                      <a:pt x="218460" y="6961"/>
                    </a:cubicBezTo>
                    <a:lnTo>
                      <a:pt x="219922" y="6961"/>
                    </a:lnTo>
                    <a:cubicBezTo>
                      <a:pt x="227230" y="6961"/>
                      <a:pt x="231093" y="11207"/>
                      <a:pt x="231093" y="20116"/>
                    </a:cubicBezTo>
                    <a:lnTo>
                      <a:pt x="231093" y="30174"/>
                    </a:lnTo>
                    <a:cubicBezTo>
                      <a:pt x="231093" y="39049"/>
                      <a:pt x="227230" y="43330"/>
                      <a:pt x="219922" y="43330"/>
                    </a:cubicBezTo>
                    <a:lnTo>
                      <a:pt x="218460" y="43330"/>
                    </a:lnTo>
                    <a:close/>
                    <a:moveTo>
                      <a:pt x="218425" y="50325"/>
                    </a:moveTo>
                    <a:lnTo>
                      <a:pt x="219991" y="50325"/>
                    </a:lnTo>
                    <a:cubicBezTo>
                      <a:pt x="231372" y="50325"/>
                      <a:pt x="238437" y="43330"/>
                      <a:pt x="238437" y="30592"/>
                    </a:cubicBezTo>
                    <a:lnTo>
                      <a:pt x="238437" y="19733"/>
                    </a:lnTo>
                    <a:cubicBezTo>
                      <a:pt x="238437" y="6995"/>
                      <a:pt x="231372" y="0"/>
                      <a:pt x="219991" y="0"/>
                    </a:cubicBezTo>
                    <a:lnTo>
                      <a:pt x="218425" y="0"/>
                    </a:lnTo>
                    <a:cubicBezTo>
                      <a:pt x="207044" y="0"/>
                      <a:pt x="199979" y="6995"/>
                      <a:pt x="199979" y="19733"/>
                    </a:cubicBezTo>
                    <a:lnTo>
                      <a:pt x="199979" y="30592"/>
                    </a:lnTo>
                    <a:cubicBezTo>
                      <a:pt x="199979" y="43330"/>
                      <a:pt x="207044" y="50325"/>
                      <a:pt x="218425" y="50325"/>
                    </a:cubicBezTo>
                    <a:moveTo>
                      <a:pt x="193680" y="32959"/>
                    </a:moveTo>
                    <a:cubicBezTo>
                      <a:pt x="193680" y="23492"/>
                      <a:pt x="187659" y="17471"/>
                      <a:pt x="179933" y="17471"/>
                    </a:cubicBezTo>
                    <a:lnTo>
                      <a:pt x="178192" y="17471"/>
                    </a:lnTo>
                    <a:cubicBezTo>
                      <a:pt x="175165" y="17471"/>
                      <a:pt x="172833" y="18724"/>
                      <a:pt x="170849" y="20604"/>
                    </a:cubicBezTo>
                    <a:lnTo>
                      <a:pt x="170223" y="20604"/>
                    </a:lnTo>
                    <a:lnTo>
                      <a:pt x="172137" y="7274"/>
                    </a:lnTo>
                    <a:lnTo>
                      <a:pt x="190687" y="7274"/>
                    </a:lnTo>
                    <a:lnTo>
                      <a:pt x="190687" y="661"/>
                    </a:lnTo>
                    <a:lnTo>
                      <a:pt x="166255" y="661"/>
                    </a:lnTo>
                    <a:lnTo>
                      <a:pt x="162775" y="27669"/>
                    </a:lnTo>
                    <a:lnTo>
                      <a:pt x="168448" y="27669"/>
                    </a:lnTo>
                    <a:cubicBezTo>
                      <a:pt x="169770" y="25754"/>
                      <a:pt x="171684" y="24084"/>
                      <a:pt x="175234" y="24084"/>
                    </a:cubicBezTo>
                    <a:lnTo>
                      <a:pt x="177462" y="24084"/>
                    </a:lnTo>
                    <a:cubicBezTo>
                      <a:pt x="181638" y="24084"/>
                      <a:pt x="186371" y="27007"/>
                      <a:pt x="186371" y="32785"/>
                    </a:cubicBezTo>
                    <a:lnTo>
                      <a:pt x="186371" y="34594"/>
                    </a:lnTo>
                    <a:cubicBezTo>
                      <a:pt x="186371" y="40476"/>
                      <a:pt x="183552" y="43365"/>
                      <a:pt x="178123" y="43365"/>
                    </a:cubicBezTo>
                    <a:lnTo>
                      <a:pt x="176661" y="43365"/>
                    </a:lnTo>
                    <a:cubicBezTo>
                      <a:pt x="170640" y="43365"/>
                      <a:pt x="167438" y="41137"/>
                      <a:pt x="167438" y="36509"/>
                    </a:cubicBezTo>
                    <a:lnTo>
                      <a:pt x="160130" y="36509"/>
                    </a:lnTo>
                    <a:cubicBezTo>
                      <a:pt x="160130" y="45453"/>
                      <a:pt x="166394" y="50360"/>
                      <a:pt x="176592" y="50360"/>
                    </a:cubicBezTo>
                    <a:lnTo>
                      <a:pt x="178158" y="50360"/>
                    </a:lnTo>
                    <a:cubicBezTo>
                      <a:pt x="187694" y="50360"/>
                      <a:pt x="193645" y="44757"/>
                      <a:pt x="193645" y="34420"/>
                    </a:cubicBezTo>
                    <a:lnTo>
                      <a:pt x="193645" y="32959"/>
                    </a:lnTo>
                    <a:close/>
                    <a:moveTo>
                      <a:pt x="121498" y="35047"/>
                    </a:moveTo>
                    <a:lnTo>
                      <a:pt x="142902" y="35047"/>
                    </a:lnTo>
                    <a:lnTo>
                      <a:pt x="142902" y="49699"/>
                    </a:lnTo>
                    <a:lnTo>
                      <a:pt x="150141" y="49699"/>
                    </a:lnTo>
                    <a:lnTo>
                      <a:pt x="150141" y="35047"/>
                    </a:lnTo>
                    <a:lnTo>
                      <a:pt x="155640" y="35047"/>
                    </a:lnTo>
                    <a:lnTo>
                      <a:pt x="155640" y="28434"/>
                    </a:lnTo>
                    <a:lnTo>
                      <a:pt x="150141" y="28434"/>
                    </a:lnTo>
                    <a:lnTo>
                      <a:pt x="150141" y="15905"/>
                    </a:lnTo>
                    <a:lnTo>
                      <a:pt x="142902" y="17924"/>
                    </a:lnTo>
                    <a:lnTo>
                      <a:pt x="142902" y="28434"/>
                    </a:lnTo>
                    <a:lnTo>
                      <a:pt x="130408" y="28434"/>
                    </a:lnTo>
                    <a:lnTo>
                      <a:pt x="130408" y="27808"/>
                    </a:lnTo>
                    <a:cubicBezTo>
                      <a:pt x="134271" y="25720"/>
                      <a:pt x="139074" y="20360"/>
                      <a:pt x="143946" y="10754"/>
                    </a:cubicBezTo>
                    <a:lnTo>
                      <a:pt x="149027" y="696"/>
                    </a:lnTo>
                    <a:lnTo>
                      <a:pt x="140292" y="696"/>
                    </a:lnTo>
                    <a:lnTo>
                      <a:pt x="137403" y="7692"/>
                    </a:lnTo>
                    <a:cubicBezTo>
                      <a:pt x="134654" y="14478"/>
                      <a:pt x="129364" y="23249"/>
                      <a:pt x="121533" y="29792"/>
                    </a:cubicBezTo>
                    <a:lnTo>
                      <a:pt x="121533" y="35082"/>
                    </a:lnTo>
                    <a:close/>
                    <a:moveTo>
                      <a:pt x="79769" y="43330"/>
                    </a:moveTo>
                    <a:cubicBezTo>
                      <a:pt x="70685" y="43330"/>
                      <a:pt x="65987" y="39084"/>
                      <a:pt x="65987" y="30174"/>
                    </a:cubicBezTo>
                    <a:lnTo>
                      <a:pt x="65987" y="20116"/>
                    </a:lnTo>
                    <a:cubicBezTo>
                      <a:pt x="65987" y="11241"/>
                      <a:pt x="70685" y="6961"/>
                      <a:pt x="79769" y="6961"/>
                    </a:cubicBezTo>
                    <a:lnTo>
                      <a:pt x="81231" y="6961"/>
                    </a:lnTo>
                    <a:cubicBezTo>
                      <a:pt x="90314" y="6961"/>
                      <a:pt x="95013" y="11207"/>
                      <a:pt x="95013" y="20116"/>
                    </a:cubicBezTo>
                    <a:lnTo>
                      <a:pt x="95013" y="30174"/>
                    </a:lnTo>
                    <a:cubicBezTo>
                      <a:pt x="95013" y="39049"/>
                      <a:pt x="90314" y="43330"/>
                      <a:pt x="81231" y="43330"/>
                    </a:cubicBezTo>
                    <a:lnTo>
                      <a:pt x="79769" y="43330"/>
                    </a:lnTo>
                    <a:close/>
                    <a:moveTo>
                      <a:pt x="79699" y="50325"/>
                    </a:moveTo>
                    <a:lnTo>
                      <a:pt x="81300" y="50325"/>
                    </a:lnTo>
                    <a:cubicBezTo>
                      <a:pt x="94247" y="50325"/>
                      <a:pt x="102321" y="43330"/>
                      <a:pt x="102321" y="30592"/>
                    </a:cubicBezTo>
                    <a:lnTo>
                      <a:pt x="102321" y="19733"/>
                    </a:lnTo>
                    <a:cubicBezTo>
                      <a:pt x="102321" y="6995"/>
                      <a:pt x="94212" y="0"/>
                      <a:pt x="81300" y="0"/>
                    </a:cubicBezTo>
                    <a:lnTo>
                      <a:pt x="79699" y="0"/>
                    </a:lnTo>
                    <a:cubicBezTo>
                      <a:pt x="66753" y="0"/>
                      <a:pt x="58678" y="6995"/>
                      <a:pt x="58678" y="19733"/>
                    </a:cubicBezTo>
                    <a:lnTo>
                      <a:pt x="58678" y="30592"/>
                    </a:lnTo>
                    <a:cubicBezTo>
                      <a:pt x="58678" y="43330"/>
                      <a:pt x="66787" y="50325"/>
                      <a:pt x="79699" y="50325"/>
                    </a:cubicBezTo>
                    <a:moveTo>
                      <a:pt x="32367" y="50325"/>
                    </a:moveTo>
                    <a:lnTo>
                      <a:pt x="34594" y="50325"/>
                    </a:lnTo>
                    <a:cubicBezTo>
                      <a:pt x="45001" y="50325"/>
                      <a:pt x="51474" y="44792"/>
                      <a:pt x="51474" y="35639"/>
                    </a:cubicBezTo>
                    <a:lnTo>
                      <a:pt x="51474" y="34177"/>
                    </a:lnTo>
                    <a:cubicBezTo>
                      <a:pt x="51474" y="26590"/>
                      <a:pt x="46428" y="21369"/>
                      <a:pt x="36891" y="21369"/>
                    </a:cubicBezTo>
                    <a:lnTo>
                      <a:pt x="31601" y="21369"/>
                    </a:lnTo>
                    <a:cubicBezTo>
                      <a:pt x="28051" y="21369"/>
                      <a:pt x="24467" y="20116"/>
                      <a:pt x="24467" y="14583"/>
                    </a:cubicBezTo>
                    <a:lnTo>
                      <a:pt x="24467" y="13469"/>
                    </a:lnTo>
                    <a:cubicBezTo>
                      <a:pt x="24467" y="9815"/>
                      <a:pt x="27390" y="6682"/>
                      <a:pt x="32819" y="6682"/>
                    </a:cubicBezTo>
                    <a:lnTo>
                      <a:pt x="34908" y="6682"/>
                    </a:lnTo>
                    <a:cubicBezTo>
                      <a:pt x="40267" y="6682"/>
                      <a:pt x="43156" y="8910"/>
                      <a:pt x="43156" y="13608"/>
                    </a:cubicBezTo>
                    <a:lnTo>
                      <a:pt x="50395" y="13608"/>
                    </a:lnTo>
                    <a:cubicBezTo>
                      <a:pt x="50395" y="4176"/>
                      <a:pt x="44513" y="0"/>
                      <a:pt x="34977" y="0"/>
                    </a:cubicBezTo>
                    <a:lnTo>
                      <a:pt x="32750" y="0"/>
                    </a:lnTo>
                    <a:cubicBezTo>
                      <a:pt x="23005" y="0"/>
                      <a:pt x="17054" y="6543"/>
                      <a:pt x="17054" y="13608"/>
                    </a:cubicBezTo>
                    <a:lnTo>
                      <a:pt x="17054" y="15383"/>
                    </a:lnTo>
                    <a:cubicBezTo>
                      <a:pt x="17054" y="22378"/>
                      <a:pt x="21126" y="28539"/>
                      <a:pt x="31949" y="28539"/>
                    </a:cubicBezTo>
                    <a:lnTo>
                      <a:pt x="36926" y="28539"/>
                    </a:lnTo>
                    <a:cubicBezTo>
                      <a:pt x="40198" y="28539"/>
                      <a:pt x="44061" y="29896"/>
                      <a:pt x="44061" y="35221"/>
                    </a:cubicBezTo>
                    <a:lnTo>
                      <a:pt x="44061" y="36126"/>
                    </a:lnTo>
                    <a:cubicBezTo>
                      <a:pt x="44061" y="41277"/>
                      <a:pt x="40720" y="43713"/>
                      <a:pt x="34525" y="43713"/>
                    </a:cubicBezTo>
                    <a:lnTo>
                      <a:pt x="32437" y="43713"/>
                    </a:lnTo>
                    <a:cubicBezTo>
                      <a:pt x="26276" y="43713"/>
                      <a:pt x="23005" y="41033"/>
                      <a:pt x="23005" y="35534"/>
                    </a:cubicBezTo>
                    <a:lnTo>
                      <a:pt x="15766" y="35534"/>
                    </a:lnTo>
                    <a:cubicBezTo>
                      <a:pt x="15766" y="45801"/>
                      <a:pt x="22170" y="50360"/>
                      <a:pt x="32367" y="50360"/>
                    </a:cubicBezTo>
                    <a:moveTo>
                      <a:pt x="0" y="49699"/>
                    </a:moveTo>
                    <a:lnTo>
                      <a:pt x="7274" y="49699"/>
                    </a:lnTo>
                    <a:lnTo>
                      <a:pt x="7274" y="661"/>
                    </a:lnTo>
                    <a:lnTo>
                      <a:pt x="0" y="661"/>
                    </a:lnTo>
                    <a:lnTo>
                      <a:pt x="0" y="49699"/>
                    </a:lnTo>
                    <a:close/>
                  </a:path>
                </a:pathLst>
              </a:custGeom>
              <a:solidFill>
                <a:srgbClr val="000000"/>
              </a:solidFill>
              <a:ln w="0" cap="flat">
                <a:noFill/>
                <a:prstDash val="solid"/>
                <a:miter/>
              </a:ln>
            </p:spPr>
            <p:txBody>
              <a:bodyPr rtlCol="0" anchor="ctr"/>
              <a:lstStyle/>
              <a:p>
                <a:endParaRPr lang="fi-FI" sz="1350"/>
              </a:p>
            </p:txBody>
          </p:sp>
          <p:sp>
            <p:nvSpPr>
              <p:cNvPr id="52" name="Freeform 51">
                <a:extLst>
                  <a:ext uri="{FF2B5EF4-FFF2-40B4-BE49-F238E27FC236}">
                    <a16:creationId xmlns:a16="http://schemas.microsoft.com/office/drawing/2014/main" id="{B7609C33-C720-F6E0-940B-686F01E7C7A2}"/>
                  </a:ext>
                </a:extLst>
              </p:cNvPr>
              <p:cNvSpPr/>
              <p:nvPr/>
            </p:nvSpPr>
            <p:spPr>
              <a:xfrm>
                <a:off x="4282199" y="5905582"/>
                <a:ext cx="90383" cy="85929"/>
              </a:xfrm>
              <a:custGeom>
                <a:avLst/>
                <a:gdLst>
                  <a:gd name="connsiteX0" fmla="*/ 76323 w 90383"/>
                  <a:gd name="connsiteY0" fmla="*/ 45488 h 85929"/>
                  <a:gd name="connsiteX1" fmla="*/ 68876 w 90383"/>
                  <a:gd name="connsiteY1" fmla="*/ 66231 h 85929"/>
                  <a:gd name="connsiteX2" fmla="*/ 46671 w 90383"/>
                  <a:gd name="connsiteY2" fmla="*/ 73017 h 85929"/>
                  <a:gd name="connsiteX3" fmla="*/ 14374 w 90383"/>
                  <a:gd name="connsiteY3" fmla="*/ 73017 h 85929"/>
                  <a:gd name="connsiteX4" fmla="*/ 14374 w 90383"/>
                  <a:gd name="connsiteY4" fmla="*/ 12982 h 85929"/>
                  <a:gd name="connsiteX5" fmla="*/ 46671 w 90383"/>
                  <a:gd name="connsiteY5" fmla="*/ 12982 h 85929"/>
                  <a:gd name="connsiteX6" fmla="*/ 68876 w 90383"/>
                  <a:gd name="connsiteY6" fmla="*/ 19594 h 85929"/>
                  <a:gd name="connsiteX7" fmla="*/ 76323 w 90383"/>
                  <a:gd name="connsiteY7" fmla="*/ 40511 h 85929"/>
                  <a:gd name="connsiteX8" fmla="*/ 76323 w 90383"/>
                  <a:gd name="connsiteY8" fmla="*/ 45557 h 85929"/>
                  <a:gd name="connsiteX9" fmla="*/ 69989 w 90383"/>
                  <a:gd name="connsiteY9" fmla="*/ 4420 h 85929"/>
                  <a:gd name="connsiteX10" fmla="*/ 46497 w 90383"/>
                  <a:gd name="connsiteY10" fmla="*/ 0 h 85929"/>
                  <a:gd name="connsiteX11" fmla="*/ 0 w 90383"/>
                  <a:gd name="connsiteY11" fmla="*/ 0 h 85929"/>
                  <a:gd name="connsiteX12" fmla="*/ 0 w 90383"/>
                  <a:gd name="connsiteY12" fmla="*/ 85929 h 85929"/>
                  <a:gd name="connsiteX13" fmla="*/ 46497 w 90383"/>
                  <a:gd name="connsiteY13" fmla="*/ 85929 h 85929"/>
                  <a:gd name="connsiteX14" fmla="*/ 69989 w 90383"/>
                  <a:gd name="connsiteY14" fmla="*/ 81509 h 85929"/>
                  <a:gd name="connsiteX15" fmla="*/ 85094 w 90383"/>
                  <a:gd name="connsiteY15" fmla="*/ 68214 h 85929"/>
                  <a:gd name="connsiteX16" fmla="*/ 90384 w 90383"/>
                  <a:gd name="connsiteY16" fmla="*/ 45940 h 85929"/>
                  <a:gd name="connsiteX17" fmla="*/ 90384 w 90383"/>
                  <a:gd name="connsiteY17" fmla="*/ 39989 h 85929"/>
                  <a:gd name="connsiteX18" fmla="*/ 85094 w 90383"/>
                  <a:gd name="connsiteY18" fmla="*/ 17680 h 85929"/>
                  <a:gd name="connsiteX19" fmla="*/ 69989 w 90383"/>
                  <a:gd name="connsiteY19" fmla="*/ 4385 h 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3" h="85929">
                    <a:moveTo>
                      <a:pt x="76323" y="45488"/>
                    </a:moveTo>
                    <a:cubicBezTo>
                      <a:pt x="76323" y="54815"/>
                      <a:pt x="73818" y="61706"/>
                      <a:pt x="68876" y="66231"/>
                    </a:cubicBezTo>
                    <a:cubicBezTo>
                      <a:pt x="63899" y="70755"/>
                      <a:pt x="56520" y="73017"/>
                      <a:pt x="46671" y="73017"/>
                    </a:cubicBezTo>
                    <a:lnTo>
                      <a:pt x="14374" y="73017"/>
                    </a:lnTo>
                    <a:lnTo>
                      <a:pt x="14374" y="12982"/>
                    </a:lnTo>
                    <a:lnTo>
                      <a:pt x="46671" y="12982"/>
                    </a:lnTo>
                    <a:cubicBezTo>
                      <a:pt x="56520" y="12982"/>
                      <a:pt x="63934" y="15174"/>
                      <a:pt x="68876" y="19594"/>
                    </a:cubicBezTo>
                    <a:cubicBezTo>
                      <a:pt x="73852" y="23979"/>
                      <a:pt x="76323" y="30940"/>
                      <a:pt x="76323" y="40511"/>
                    </a:cubicBezTo>
                    <a:lnTo>
                      <a:pt x="76323" y="45557"/>
                    </a:lnTo>
                    <a:close/>
                    <a:moveTo>
                      <a:pt x="69989" y="4420"/>
                    </a:moveTo>
                    <a:cubicBezTo>
                      <a:pt x="63411" y="1497"/>
                      <a:pt x="55581" y="0"/>
                      <a:pt x="46497" y="0"/>
                    </a:cubicBezTo>
                    <a:lnTo>
                      <a:pt x="0" y="0"/>
                    </a:lnTo>
                    <a:lnTo>
                      <a:pt x="0" y="85929"/>
                    </a:lnTo>
                    <a:lnTo>
                      <a:pt x="46497" y="85929"/>
                    </a:lnTo>
                    <a:cubicBezTo>
                      <a:pt x="55581" y="85929"/>
                      <a:pt x="63446" y="84467"/>
                      <a:pt x="69989" y="81509"/>
                    </a:cubicBezTo>
                    <a:cubicBezTo>
                      <a:pt x="76532" y="78586"/>
                      <a:pt x="81579" y="74131"/>
                      <a:pt x="85094" y="68214"/>
                    </a:cubicBezTo>
                    <a:cubicBezTo>
                      <a:pt x="88609" y="62298"/>
                      <a:pt x="90384" y="54885"/>
                      <a:pt x="90384" y="45940"/>
                    </a:cubicBezTo>
                    <a:lnTo>
                      <a:pt x="90384" y="39989"/>
                    </a:lnTo>
                    <a:cubicBezTo>
                      <a:pt x="90384" y="31044"/>
                      <a:pt x="88609" y="23631"/>
                      <a:pt x="85094" y="17680"/>
                    </a:cubicBezTo>
                    <a:cubicBezTo>
                      <a:pt x="81579" y="11764"/>
                      <a:pt x="76532" y="7343"/>
                      <a:pt x="69989" y="4385"/>
                    </a:cubicBezTo>
                  </a:path>
                </a:pathLst>
              </a:custGeom>
              <a:solidFill>
                <a:srgbClr val="1C1A4D"/>
              </a:solidFill>
              <a:ln w="0" cap="flat">
                <a:noFill/>
                <a:prstDash val="solid"/>
                <a:miter/>
              </a:ln>
            </p:spPr>
            <p:txBody>
              <a:bodyPr rtlCol="0" anchor="ctr"/>
              <a:lstStyle/>
              <a:p>
                <a:endParaRPr lang="fi-FI" sz="1350"/>
              </a:p>
            </p:txBody>
          </p:sp>
        </p:grpSp>
        <p:sp>
          <p:nvSpPr>
            <p:cNvPr id="35" name="Freeform 34">
              <a:extLst>
                <a:ext uri="{FF2B5EF4-FFF2-40B4-BE49-F238E27FC236}">
                  <a16:creationId xmlns:a16="http://schemas.microsoft.com/office/drawing/2014/main" id="{DA86B341-CB60-D17C-F3B9-523F52A0302B}"/>
                </a:ext>
              </a:extLst>
            </p:cNvPr>
            <p:cNvSpPr/>
            <p:nvPr/>
          </p:nvSpPr>
          <p:spPr>
            <a:xfrm>
              <a:off x="4399729" y="5905616"/>
              <a:ext cx="94525" cy="85894"/>
            </a:xfrm>
            <a:custGeom>
              <a:avLst/>
              <a:gdLst>
                <a:gd name="connsiteX0" fmla="*/ 80430 w 94525"/>
                <a:gd name="connsiteY0" fmla="*/ 67135 h 85894"/>
                <a:gd name="connsiteX1" fmla="*/ 13991 w 94525"/>
                <a:gd name="connsiteY1" fmla="*/ 0 h 85894"/>
                <a:gd name="connsiteX2" fmla="*/ 6091 w 94525"/>
                <a:gd name="connsiteY2" fmla="*/ 0 h 85894"/>
                <a:gd name="connsiteX3" fmla="*/ 0 w 94525"/>
                <a:gd name="connsiteY3" fmla="*/ 0 h 85894"/>
                <a:gd name="connsiteX4" fmla="*/ 0 w 94525"/>
                <a:gd name="connsiteY4" fmla="*/ 85894 h 85894"/>
                <a:gd name="connsiteX5" fmla="*/ 13991 w 94525"/>
                <a:gd name="connsiteY5" fmla="*/ 85894 h 85894"/>
                <a:gd name="connsiteX6" fmla="*/ 13991 w 94525"/>
                <a:gd name="connsiteY6" fmla="*/ 18863 h 85894"/>
                <a:gd name="connsiteX7" fmla="*/ 80430 w 94525"/>
                <a:gd name="connsiteY7" fmla="*/ 85894 h 85894"/>
                <a:gd name="connsiteX8" fmla="*/ 94526 w 94525"/>
                <a:gd name="connsiteY8" fmla="*/ 85894 h 85894"/>
                <a:gd name="connsiteX9" fmla="*/ 94526 w 94525"/>
                <a:gd name="connsiteY9" fmla="*/ 0 h 85894"/>
                <a:gd name="connsiteX10" fmla="*/ 80430 w 94525"/>
                <a:gd name="connsiteY10" fmla="*/ 0 h 85894"/>
                <a:gd name="connsiteX11" fmla="*/ 80430 w 94525"/>
                <a:gd name="connsiteY11" fmla="*/ 67135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 h="85894">
                  <a:moveTo>
                    <a:pt x="80430" y="67135"/>
                  </a:moveTo>
                  <a:lnTo>
                    <a:pt x="13991" y="0"/>
                  </a:lnTo>
                  <a:lnTo>
                    <a:pt x="6091" y="0"/>
                  </a:lnTo>
                  <a:lnTo>
                    <a:pt x="0" y="0"/>
                  </a:lnTo>
                  <a:lnTo>
                    <a:pt x="0" y="85894"/>
                  </a:lnTo>
                  <a:lnTo>
                    <a:pt x="13991" y="85894"/>
                  </a:lnTo>
                  <a:lnTo>
                    <a:pt x="13991" y="18863"/>
                  </a:lnTo>
                  <a:lnTo>
                    <a:pt x="80430" y="85894"/>
                  </a:lnTo>
                  <a:lnTo>
                    <a:pt x="94526" y="85894"/>
                  </a:lnTo>
                  <a:lnTo>
                    <a:pt x="94526" y="0"/>
                  </a:lnTo>
                  <a:lnTo>
                    <a:pt x="80430" y="0"/>
                  </a:lnTo>
                  <a:lnTo>
                    <a:pt x="80430" y="67135"/>
                  </a:lnTo>
                  <a:close/>
                </a:path>
              </a:pathLst>
            </a:custGeom>
            <a:solidFill>
              <a:srgbClr val="1C1A4D"/>
            </a:solidFill>
            <a:ln w="0" cap="flat">
              <a:noFill/>
              <a:prstDash val="solid"/>
              <a:miter/>
            </a:ln>
          </p:spPr>
          <p:txBody>
            <a:bodyPr rtlCol="0" anchor="ctr"/>
            <a:lstStyle/>
            <a:p>
              <a:endParaRPr lang="fi-FI" sz="1350"/>
            </a:p>
          </p:txBody>
        </p:sp>
        <p:sp>
          <p:nvSpPr>
            <p:cNvPr id="36" name="Freeform 35">
              <a:extLst>
                <a:ext uri="{FF2B5EF4-FFF2-40B4-BE49-F238E27FC236}">
                  <a16:creationId xmlns:a16="http://schemas.microsoft.com/office/drawing/2014/main" id="{79A19824-5DE0-720B-99C6-6B8D40933AD8}"/>
                </a:ext>
              </a:extLst>
            </p:cNvPr>
            <p:cNvSpPr/>
            <p:nvPr/>
          </p:nvSpPr>
          <p:spPr>
            <a:xfrm>
              <a:off x="4282094" y="5705741"/>
              <a:ext cx="334563" cy="79873"/>
            </a:xfrm>
            <a:custGeom>
              <a:avLst/>
              <a:gdLst>
                <a:gd name="connsiteX0" fmla="*/ 0 w 334563"/>
                <a:gd name="connsiteY0" fmla="*/ 0 h 79873"/>
                <a:gd name="connsiteX1" fmla="*/ 334563 w 334563"/>
                <a:gd name="connsiteY1" fmla="*/ 0 h 79873"/>
                <a:gd name="connsiteX2" fmla="*/ 334563 w 334563"/>
                <a:gd name="connsiteY2" fmla="*/ 79873 h 79873"/>
                <a:gd name="connsiteX3" fmla="*/ 0 w 334563"/>
                <a:gd name="connsiteY3" fmla="*/ 79873 h 79873"/>
              </a:gdLst>
              <a:ahLst/>
              <a:cxnLst>
                <a:cxn ang="0">
                  <a:pos x="connsiteX0" y="connsiteY0"/>
                </a:cxn>
                <a:cxn ang="0">
                  <a:pos x="connsiteX1" y="connsiteY1"/>
                </a:cxn>
                <a:cxn ang="0">
                  <a:pos x="connsiteX2" y="connsiteY2"/>
                </a:cxn>
                <a:cxn ang="0">
                  <a:pos x="connsiteX3" y="connsiteY3"/>
                </a:cxn>
              </a:cxnLst>
              <a:rect l="l" t="t" r="r" b="b"/>
              <a:pathLst>
                <a:path w="334563" h="79873">
                  <a:moveTo>
                    <a:pt x="0" y="0"/>
                  </a:moveTo>
                  <a:lnTo>
                    <a:pt x="334563" y="0"/>
                  </a:lnTo>
                  <a:lnTo>
                    <a:pt x="334563" y="79873"/>
                  </a:lnTo>
                  <a:lnTo>
                    <a:pt x="0" y="79873"/>
                  </a:lnTo>
                  <a:close/>
                </a:path>
              </a:pathLst>
            </a:custGeom>
            <a:solidFill>
              <a:srgbClr val="9DD8F5"/>
            </a:solidFill>
            <a:ln w="0" cap="flat">
              <a:noFill/>
              <a:prstDash val="solid"/>
              <a:miter/>
            </a:ln>
          </p:spPr>
          <p:txBody>
            <a:bodyPr rtlCol="0" anchor="ctr"/>
            <a:lstStyle/>
            <a:p>
              <a:endParaRPr lang="fi-FI" sz="1350"/>
            </a:p>
          </p:txBody>
        </p:sp>
        <p:sp>
          <p:nvSpPr>
            <p:cNvPr id="37" name="Freeform 36">
              <a:extLst>
                <a:ext uri="{FF2B5EF4-FFF2-40B4-BE49-F238E27FC236}">
                  <a16:creationId xmlns:a16="http://schemas.microsoft.com/office/drawing/2014/main" id="{55CC0378-BE4C-2110-90AC-741E31F16429}"/>
                </a:ext>
              </a:extLst>
            </p:cNvPr>
            <p:cNvSpPr/>
            <p:nvPr/>
          </p:nvSpPr>
          <p:spPr>
            <a:xfrm>
              <a:off x="4282094" y="5812239"/>
              <a:ext cx="334563" cy="13329"/>
            </a:xfrm>
            <a:custGeom>
              <a:avLst/>
              <a:gdLst>
                <a:gd name="connsiteX0" fmla="*/ 0 w 334563"/>
                <a:gd name="connsiteY0" fmla="*/ 0 h 13329"/>
                <a:gd name="connsiteX1" fmla="*/ 334563 w 334563"/>
                <a:gd name="connsiteY1" fmla="*/ 0 h 13329"/>
                <a:gd name="connsiteX2" fmla="*/ 334563 w 334563"/>
                <a:gd name="connsiteY2" fmla="*/ 13330 h 13329"/>
                <a:gd name="connsiteX3" fmla="*/ 0 w 334563"/>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563" h="13329">
                  <a:moveTo>
                    <a:pt x="0" y="0"/>
                  </a:moveTo>
                  <a:lnTo>
                    <a:pt x="334563" y="0"/>
                  </a:lnTo>
                  <a:lnTo>
                    <a:pt x="334563" y="13330"/>
                  </a:lnTo>
                  <a:lnTo>
                    <a:pt x="0" y="13330"/>
                  </a:lnTo>
                  <a:close/>
                </a:path>
              </a:pathLst>
            </a:custGeom>
            <a:solidFill>
              <a:srgbClr val="59B047"/>
            </a:solidFill>
            <a:ln w="0" cap="flat">
              <a:noFill/>
              <a:prstDash val="solid"/>
              <a:miter/>
            </a:ln>
          </p:spPr>
          <p:txBody>
            <a:bodyPr rtlCol="0" anchor="ctr"/>
            <a:lstStyle/>
            <a:p>
              <a:endParaRPr lang="fi-FI" sz="1350"/>
            </a:p>
          </p:txBody>
        </p:sp>
        <p:sp>
          <p:nvSpPr>
            <p:cNvPr id="48" name="Freeform 47">
              <a:extLst>
                <a:ext uri="{FF2B5EF4-FFF2-40B4-BE49-F238E27FC236}">
                  <a16:creationId xmlns:a16="http://schemas.microsoft.com/office/drawing/2014/main" id="{1809FF66-6B2F-92C1-A6E5-3195D35ED3EB}"/>
                </a:ext>
              </a:extLst>
            </p:cNvPr>
            <p:cNvSpPr/>
            <p:nvPr/>
          </p:nvSpPr>
          <p:spPr>
            <a:xfrm>
              <a:off x="4282094" y="5838864"/>
              <a:ext cx="334563" cy="26624"/>
            </a:xfrm>
            <a:custGeom>
              <a:avLst/>
              <a:gdLst>
                <a:gd name="connsiteX0" fmla="*/ 0 w 334563"/>
                <a:gd name="connsiteY0" fmla="*/ 0 h 26624"/>
                <a:gd name="connsiteX1" fmla="*/ 334563 w 334563"/>
                <a:gd name="connsiteY1" fmla="*/ 0 h 26624"/>
                <a:gd name="connsiteX2" fmla="*/ 334563 w 334563"/>
                <a:gd name="connsiteY2" fmla="*/ 26624 h 26624"/>
                <a:gd name="connsiteX3" fmla="*/ 0 w 334563"/>
                <a:gd name="connsiteY3" fmla="*/ 26624 h 26624"/>
              </a:gdLst>
              <a:ahLst/>
              <a:cxnLst>
                <a:cxn ang="0">
                  <a:pos x="connsiteX0" y="connsiteY0"/>
                </a:cxn>
                <a:cxn ang="0">
                  <a:pos x="connsiteX1" y="connsiteY1"/>
                </a:cxn>
                <a:cxn ang="0">
                  <a:pos x="connsiteX2" y="connsiteY2"/>
                </a:cxn>
                <a:cxn ang="0">
                  <a:pos x="connsiteX3" y="connsiteY3"/>
                </a:cxn>
              </a:cxnLst>
              <a:rect l="l" t="t" r="r" b="b"/>
              <a:pathLst>
                <a:path w="334563" h="26624">
                  <a:moveTo>
                    <a:pt x="0" y="0"/>
                  </a:moveTo>
                  <a:lnTo>
                    <a:pt x="334563" y="0"/>
                  </a:lnTo>
                  <a:lnTo>
                    <a:pt x="334563" y="26624"/>
                  </a:lnTo>
                  <a:lnTo>
                    <a:pt x="0" y="26624"/>
                  </a:lnTo>
                  <a:close/>
                </a:path>
              </a:pathLst>
            </a:custGeom>
            <a:solidFill>
              <a:srgbClr val="01519C"/>
            </a:solidFill>
            <a:ln w="0" cap="flat">
              <a:noFill/>
              <a:prstDash val="solid"/>
              <a:miter/>
            </a:ln>
          </p:spPr>
          <p:txBody>
            <a:bodyPr rtlCol="0" anchor="ctr"/>
            <a:lstStyle/>
            <a:p>
              <a:endParaRPr lang="fi-FI" sz="1350"/>
            </a:p>
          </p:txBody>
        </p:sp>
        <p:sp>
          <p:nvSpPr>
            <p:cNvPr id="49" name="Freeform 48">
              <a:extLst>
                <a:ext uri="{FF2B5EF4-FFF2-40B4-BE49-F238E27FC236}">
                  <a16:creationId xmlns:a16="http://schemas.microsoft.com/office/drawing/2014/main" id="{24A0977E-0094-097C-255A-66332248B4C3}"/>
                </a:ext>
              </a:extLst>
            </p:cNvPr>
            <p:cNvSpPr/>
            <p:nvPr/>
          </p:nvSpPr>
          <p:spPr>
            <a:xfrm>
              <a:off x="4519452" y="5905616"/>
              <a:ext cx="97170" cy="85894"/>
            </a:xfrm>
            <a:custGeom>
              <a:avLst/>
              <a:gdLst>
                <a:gd name="connsiteX0" fmla="*/ 81927 w 97170"/>
                <a:gd name="connsiteY0" fmla="*/ 0 h 85894"/>
                <a:gd name="connsiteX1" fmla="*/ 49073 w 97170"/>
                <a:gd name="connsiteY1" fmla="*/ 67135 h 85894"/>
                <a:gd name="connsiteX2" fmla="*/ 16149 w 97170"/>
                <a:gd name="connsiteY2" fmla="*/ 0 h 85894"/>
                <a:gd name="connsiteX3" fmla="*/ 0 w 97170"/>
                <a:gd name="connsiteY3" fmla="*/ 0 h 85894"/>
                <a:gd name="connsiteX4" fmla="*/ 43086 w 97170"/>
                <a:gd name="connsiteY4" fmla="*/ 85894 h 85894"/>
                <a:gd name="connsiteX5" fmla="*/ 54189 w 97170"/>
                <a:gd name="connsiteY5" fmla="*/ 85894 h 85894"/>
                <a:gd name="connsiteX6" fmla="*/ 97171 w 97170"/>
                <a:gd name="connsiteY6" fmla="*/ 0 h 85894"/>
                <a:gd name="connsiteX7" fmla="*/ 81927 w 97170"/>
                <a:gd name="connsiteY7" fmla="*/ 0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0" h="85894">
                  <a:moveTo>
                    <a:pt x="81927" y="0"/>
                  </a:moveTo>
                  <a:lnTo>
                    <a:pt x="49073" y="67135"/>
                  </a:lnTo>
                  <a:lnTo>
                    <a:pt x="16149" y="0"/>
                  </a:lnTo>
                  <a:lnTo>
                    <a:pt x="0" y="0"/>
                  </a:lnTo>
                  <a:lnTo>
                    <a:pt x="43086" y="85894"/>
                  </a:lnTo>
                  <a:lnTo>
                    <a:pt x="54189" y="85894"/>
                  </a:lnTo>
                  <a:lnTo>
                    <a:pt x="97171" y="0"/>
                  </a:lnTo>
                  <a:lnTo>
                    <a:pt x="81927" y="0"/>
                  </a:lnTo>
                  <a:close/>
                </a:path>
              </a:pathLst>
            </a:custGeom>
            <a:solidFill>
              <a:srgbClr val="1C1A4D"/>
            </a:solidFill>
            <a:ln w="0" cap="flat">
              <a:noFill/>
              <a:prstDash val="solid"/>
              <a:miter/>
            </a:ln>
          </p:spPr>
          <p:txBody>
            <a:bodyPr rtlCol="0" anchor="ctr"/>
            <a:lstStyle/>
            <a:p>
              <a:endParaRPr lang="fi-FI" sz="1350"/>
            </a:p>
          </p:txBody>
        </p:sp>
      </p:grpSp>
      <p:grpSp>
        <p:nvGrpSpPr>
          <p:cNvPr id="57" name="Graphic 12">
            <a:extLst>
              <a:ext uri="{FF2B5EF4-FFF2-40B4-BE49-F238E27FC236}">
                <a16:creationId xmlns:a16="http://schemas.microsoft.com/office/drawing/2014/main" id="{F25DBD67-7A0E-5A27-574B-3C9D7EFDA1DC}"/>
              </a:ext>
            </a:extLst>
          </p:cNvPr>
          <p:cNvGrpSpPr/>
          <p:nvPr userDrawn="1"/>
        </p:nvGrpSpPr>
        <p:grpSpPr>
          <a:xfrm>
            <a:off x="1695886" y="4013479"/>
            <a:ext cx="769629" cy="769656"/>
            <a:chOff x="2261181" y="5351305"/>
            <a:chExt cx="1026172" cy="1026208"/>
          </a:xfrm>
        </p:grpSpPr>
        <p:grpSp>
          <p:nvGrpSpPr>
            <p:cNvPr id="58" name="Graphic 12">
              <a:extLst>
                <a:ext uri="{FF2B5EF4-FFF2-40B4-BE49-F238E27FC236}">
                  <a16:creationId xmlns:a16="http://schemas.microsoft.com/office/drawing/2014/main" id="{B60FB650-2611-94F0-5E2C-53D917F0AC94}"/>
                </a:ext>
              </a:extLst>
            </p:cNvPr>
            <p:cNvGrpSpPr/>
            <p:nvPr/>
          </p:nvGrpSpPr>
          <p:grpSpPr>
            <a:xfrm>
              <a:off x="2261181" y="5351305"/>
              <a:ext cx="1026172" cy="1026208"/>
              <a:chOff x="2261181" y="5351305"/>
              <a:chExt cx="1026172" cy="1026208"/>
            </a:xfrm>
          </p:grpSpPr>
          <p:sp>
            <p:nvSpPr>
              <p:cNvPr id="64" name="Freeform 63">
                <a:extLst>
                  <a:ext uri="{FF2B5EF4-FFF2-40B4-BE49-F238E27FC236}">
                    <a16:creationId xmlns:a16="http://schemas.microsoft.com/office/drawing/2014/main" id="{E6183F02-8E5C-C6CF-887A-DBD9DE49B047}"/>
                  </a:ext>
                </a:extLst>
              </p:cNvPr>
              <p:cNvSpPr/>
              <p:nvPr/>
            </p:nvSpPr>
            <p:spPr>
              <a:xfrm>
                <a:off x="2261181" y="5351305"/>
                <a:ext cx="1026172" cy="1026208"/>
              </a:xfrm>
              <a:custGeom>
                <a:avLst/>
                <a:gdLst>
                  <a:gd name="connsiteX0" fmla="*/ 1026173 w 1026172"/>
                  <a:gd name="connsiteY0" fmla="*/ 513104 h 1026208"/>
                  <a:gd name="connsiteX1" fmla="*/ 513069 w 1026172"/>
                  <a:gd name="connsiteY1" fmla="*/ 1026209 h 1026208"/>
                  <a:gd name="connsiteX2" fmla="*/ 0 w 1026172"/>
                  <a:gd name="connsiteY2" fmla="*/ 513104 h 1026208"/>
                  <a:gd name="connsiteX3" fmla="*/ 513069 w 1026172"/>
                  <a:gd name="connsiteY3" fmla="*/ 0 h 1026208"/>
                  <a:gd name="connsiteX4" fmla="*/ 1026173 w 1026172"/>
                  <a:gd name="connsiteY4" fmla="*/ 513104 h 102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208">
                    <a:moveTo>
                      <a:pt x="1026173" y="513104"/>
                    </a:moveTo>
                    <a:cubicBezTo>
                      <a:pt x="1026173" y="796473"/>
                      <a:pt x="796472" y="1026209"/>
                      <a:pt x="513069" y="1026209"/>
                    </a:cubicBezTo>
                    <a:cubicBezTo>
                      <a:pt x="229666" y="1026209"/>
                      <a:pt x="0" y="796438"/>
                      <a:pt x="0" y="513104"/>
                    </a:cubicBezTo>
                    <a:cubicBezTo>
                      <a:pt x="0" y="229771"/>
                      <a:pt x="229701" y="0"/>
                      <a:pt x="513069" y="0"/>
                    </a:cubicBezTo>
                    <a:cubicBezTo>
                      <a:pt x="796437" y="0"/>
                      <a:pt x="1026173" y="229701"/>
                      <a:pt x="1026173" y="513104"/>
                    </a:cubicBezTo>
                  </a:path>
                </a:pathLst>
              </a:custGeom>
              <a:solidFill>
                <a:srgbClr val="FFFFFF"/>
              </a:solidFill>
              <a:ln w="0" cap="flat">
                <a:noFill/>
                <a:prstDash val="solid"/>
                <a:miter/>
              </a:ln>
            </p:spPr>
            <p:txBody>
              <a:bodyPr rtlCol="0" anchor="ctr"/>
              <a:lstStyle/>
              <a:p>
                <a:endParaRPr lang="fi-FI" sz="1350"/>
              </a:p>
            </p:txBody>
          </p:sp>
          <p:sp>
            <p:nvSpPr>
              <p:cNvPr id="65" name="Freeform 64">
                <a:extLst>
                  <a:ext uri="{FF2B5EF4-FFF2-40B4-BE49-F238E27FC236}">
                    <a16:creationId xmlns:a16="http://schemas.microsoft.com/office/drawing/2014/main" id="{5D3C2759-39DD-7471-4F78-4A440D355057}"/>
                  </a:ext>
                </a:extLst>
              </p:cNvPr>
              <p:cNvSpPr/>
              <p:nvPr/>
            </p:nvSpPr>
            <p:spPr>
              <a:xfrm>
                <a:off x="2384001" y="5938853"/>
                <a:ext cx="780462" cy="286465"/>
              </a:xfrm>
              <a:custGeom>
                <a:avLst/>
                <a:gdLst>
                  <a:gd name="connsiteX0" fmla="*/ 11172 w 780462"/>
                  <a:gd name="connsiteY0" fmla="*/ 7691 h 286465"/>
                  <a:gd name="connsiteX1" fmla="*/ 0 w 780462"/>
                  <a:gd name="connsiteY1" fmla="*/ 10058 h 286465"/>
                  <a:gd name="connsiteX2" fmla="*/ 213344 w 780462"/>
                  <a:gd name="connsiteY2" fmla="*/ 285039 h 286465"/>
                  <a:gd name="connsiteX3" fmla="*/ 218355 w 780462"/>
                  <a:gd name="connsiteY3" fmla="*/ 274772 h 286465"/>
                  <a:gd name="connsiteX4" fmla="*/ 11172 w 780462"/>
                  <a:gd name="connsiteY4" fmla="*/ 7691 h 286465"/>
                  <a:gd name="connsiteX5" fmla="*/ 234574 w 780462"/>
                  <a:gd name="connsiteY5" fmla="*/ 241395 h 286465"/>
                  <a:gd name="connsiteX6" fmla="*/ 47472 w 780462"/>
                  <a:gd name="connsiteY6" fmla="*/ 0 h 286465"/>
                  <a:gd name="connsiteX7" fmla="*/ 36265 w 780462"/>
                  <a:gd name="connsiteY7" fmla="*/ 2367 h 286465"/>
                  <a:gd name="connsiteX8" fmla="*/ 229562 w 780462"/>
                  <a:gd name="connsiteY8" fmla="*/ 251697 h 286465"/>
                  <a:gd name="connsiteX9" fmla="*/ 234574 w 780462"/>
                  <a:gd name="connsiteY9" fmla="*/ 241430 h 286465"/>
                  <a:gd name="connsiteX10" fmla="*/ 744128 w 780462"/>
                  <a:gd name="connsiteY10" fmla="*/ 2715 h 286465"/>
                  <a:gd name="connsiteX11" fmla="*/ 732921 w 780462"/>
                  <a:gd name="connsiteY11" fmla="*/ 348 h 286465"/>
                  <a:gd name="connsiteX12" fmla="*/ 542756 w 780462"/>
                  <a:gd name="connsiteY12" fmla="*/ 242927 h 286465"/>
                  <a:gd name="connsiteX13" fmla="*/ 547838 w 780462"/>
                  <a:gd name="connsiteY13" fmla="*/ 253159 h 286465"/>
                  <a:gd name="connsiteX14" fmla="*/ 744128 w 780462"/>
                  <a:gd name="connsiteY14" fmla="*/ 2680 h 286465"/>
                  <a:gd name="connsiteX15" fmla="*/ 780462 w 780462"/>
                  <a:gd name="connsiteY15" fmla="*/ 10337 h 286465"/>
                  <a:gd name="connsiteX16" fmla="*/ 769290 w 780462"/>
                  <a:gd name="connsiteY16" fmla="*/ 7970 h 286465"/>
                  <a:gd name="connsiteX17" fmla="*/ 559183 w 780462"/>
                  <a:gd name="connsiteY17" fmla="*/ 276233 h 286465"/>
                  <a:gd name="connsiteX18" fmla="*/ 564230 w 780462"/>
                  <a:gd name="connsiteY18" fmla="*/ 286466 h 286465"/>
                  <a:gd name="connsiteX19" fmla="*/ 780462 w 780462"/>
                  <a:gd name="connsiteY19" fmla="*/ 10302 h 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62" h="286465">
                    <a:moveTo>
                      <a:pt x="11172" y="7691"/>
                    </a:moveTo>
                    <a:lnTo>
                      <a:pt x="0" y="10058"/>
                    </a:lnTo>
                    <a:cubicBezTo>
                      <a:pt x="25441" y="130791"/>
                      <a:pt x="105697" y="231476"/>
                      <a:pt x="213344" y="285039"/>
                    </a:cubicBezTo>
                    <a:lnTo>
                      <a:pt x="218355" y="274772"/>
                    </a:lnTo>
                    <a:cubicBezTo>
                      <a:pt x="113807" y="222741"/>
                      <a:pt x="35882" y="124944"/>
                      <a:pt x="11172" y="7691"/>
                    </a:cubicBezTo>
                    <a:moveTo>
                      <a:pt x="234574" y="241395"/>
                    </a:moveTo>
                    <a:cubicBezTo>
                      <a:pt x="140153" y="194341"/>
                      <a:pt x="69780" y="105941"/>
                      <a:pt x="47472" y="0"/>
                    </a:cubicBezTo>
                    <a:lnTo>
                      <a:pt x="36265" y="2367"/>
                    </a:lnTo>
                    <a:cubicBezTo>
                      <a:pt x="59305" y="111788"/>
                      <a:pt x="132009" y="203112"/>
                      <a:pt x="229562" y="251697"/>
                    </a:cubicBezTo>
                    <a:lnTo>
                      <a:pt x="234574" y="241430"/>
                    </a:lnTo>
                    <a:close/>
                    <a:moveTo>
                      <a:pt x="744128" y="2715"/>
                    </a:moveTo>
                    <a:lnTo>
                      <a:pt x="732921" y="348"/>
                    </a:lnTo>
                    <a:cubicBezTo>
                      <a:pt x="710264" y="107298"/>
                      <a:pt x="638639" y="196325"/>
                      <a:pt x="542756" y="242927"/>
                    </a:cubicBezTo>
                    <a:lnTo>
                      <a:pt x="547838" y="253159"/>
                    </a:lnTo>
                    <a:cubicBezTo>
                      <a:pt x="646818" y="205026"/>
                      <a:pt x="720775" y="113111"/>
                      <a:pt x="744128" y="2680"/>
                    </a:cubicBezTo>
                    <a:moveTo>
                      <a:pt x="780462" y="10337"/>
                    </a:moveTo>
                    <a:lnTo>
                      <a:pt x="769290" y="7970"/>
                    </a:lnTo>
                    <a:cubicBezTo>
                      <a:pt x="744267" y="126197"/>
                      <a:pt x="665159" y="224655"/>
                      <a:pt x="559183" y="276233"/>
                    </a:cubicBezTo>
                    <a:lnTo>
                      <a:pt x="564230" y="286466"/>
                    </a:lnTo>
                    <a:cubicBezTo>
                      <a:pt x="673303" y="233356"/>
                      <a:pt x="754743" y="132009"/>
                      <a:pt x="780462" y="10302"/>
                    </a:cubicBezTo>
                  </a:path>
                </a:pathLst>
              </a:custGeom>
              <a:solidFill>
                <a:srgbClr val="229FDA"/>
              </a:solidFill>
              <a:ln w="0" cap="flat">
                <a:noFill/>
                <a:prstDash val="solid"/>
                <a:miter/>
              </a:ln>
            </p:spPr>
            <p:txBody>
              <a:bodyPr rtlCol="0" anchor="ctr"/>
              <a:lstStyle/>
              <a:p>
                <a:endParaRPr lang="fi-FI" sz="1350"/>
              </a:p>
            </p:txBody>
          </p:sp>
          <p:sp>
            <p:nvSpPr>
              <p:cNvPr id="66" name="Freeform 65">
                <a:extLst>
                  <a:ext uri="{FF2B5EF4-FFF2-40B4-BE49-F238E27FC236}">
                    <a16:creationId xmlns:a16="http://schemas.microsoft.com/office/drawing/2014/main" id="{1D5ED914-50C6-E5A7-8667-D7574B9157EB}"/>
                  </a:ext>
                </a:extLst>
              </p:cNvPr>
              <p:cNvSpPr/>
              <p:nvPr/>
            </p:nvSpPr>
            <p:spPr>
              <a:xfrm>
                <a:off x="2375611" y="5468835"/>
                <a:ext cx="798144" cy="460864"/>
              </a:xfrm>
              <a:custGeom>
                <a:avLst/>
                <a:gdLst>
                  <a:gd name="connsiteX0" fmla="*/ 745278 w 798144"/>
                  <a:gd name="connsiteY0" fmla="*/ 447083 h 460864"/>
                  <a:gd name="connsiteX1" fmla="*/ 744652 w 798144"/>
                  <a:gd name="connsiteY1" fmla="*/ 454043 h 460864"/>
                  <a:gd name="connsiteX2" fmla="*/ 793481 w 798144"/>
                  <a:gd name="connsiteY2" fmla="*/ 458394 h 460864"/>
                  <a:gd name="connsiteX3" fmla="*/ 794107 w 798144"/>
                  <a:gd name="connsiteY3" fmla="*/ 451433 h 460864"/>
                  <a:gd name="connsiteX4" fmla="*/ 764072 w 798144"/>
                  <a:gd name="connsiteY4" fmla="*/ 433614 h 460864"/>
                  <a:gd name="connsiteX5" fmla="*/ 755093 w 798144"/>
                  <a:gd name="connsiteY5" fmla="*/ 428881 h 460864"/>
                  <a:gd name="connsiteX6" fmla="*/ 755162 w 798144"/>
                  <a:gd name="connsiteY6" fmla="*/ 428219 h 460864"/>
                  <a:gd name="connsiteX7" fmla="*/ 765116 w 798144"/>
                  <a:gd name="connsiteY7" fmla="*/ 425435 h 460864"/>
                  <a:gd name="connsiteX8" fmla="*/ 797518 w 798144"/>
                  <a:gd name="connsiteY8" fmla="*/ 413080 h 460864"/>
                  <a:gd name="connsiteX9" fmla="*/ 798144 w 798144"/>
                  <a:gd name="connsiteY9" fmla="*/ 406119 h 460864"/>
                  <a:gd name="connsiteX10" fmla="*/ 749316 w 798144"/>
                  <a:gd name="connsiteY10" fmla="*/ 401804 h 460864"/>
                  <a:gd name="connsiteX11" fmla="*/ 748689 w 798144"/>
                  <a:gd name="connsiteY11" fmla="*/ 408764 h 460864"/>
                  <a:gd name="connsiteX12" fmla="*/ 774896 w 798144"/>
                  <a:gd name="connsiteY12" fmla="*/ 411096 h 460864"/>
                  <a:gd name="connsiteX13" fmla="*/ 786172 w 798144"/>
                  <a:gd name="connsiteY13" fmla="*/ 411444 h 460864"/>
                  <a:gd name="connsiteX14" fmla="*/ 786103 w 798144"/>
                  <a:gd name="connsiteY14" fmla="*/ 412105 h 460864"/>
                  <a:gd name="connsiteX15" fmla="*/ 775000 w 798144"/>
                  <a:gd name="connsiteY15" fmla="*/ 414750 h 460864"/>
                  <a:gd name="connsiteX16" fmla="*/ 747227 w 798144"/>
                  <a:gd name="connsiteY16" fmla="*/ 425191 h 460864"/>
                  <a:gd name="connsiteX17" fmla="*/ 746740 w 798144"/>
                  <a:gd name="connsiteY17" fmla="*/ 430725 h 460864"/>
                  <a:gd name="connsiteX18" fmla="*/ 771450 w 798144"/>
                  <a:gd name="connsiteY18" fmla="*/ 445168 h 460864"/>
                  <a:gd name="connsiteX19" fmla="*/ 782379 w 798144"/>
                  <a:gd name="connsiteY19" fmla="*/ 450667 h 460864"/>
                  <a:gd name="connsiteX20" fmla="*/ 782309 w 798144"/>
                  <a:gd name="connsiteY20" fmla="*/ 451329 h 460864"/>
                  <a:gd name="connsiteX21" fmla="*/ 770546 w 798144"/>
                  <a:gd name="connsiteY21" fmla="*/ 449380 h 460864"/>
                  <a:gd name="connsiteX22" fmla="*/ 745278 w 798144"/>
                  <a:gd name="connsiteY22" fmla="*/ 447117 h 460864"/>
                  <a:gd name="connsiteX23" fmla="*/ 789548 w 798144"/>
                  <a:gd name="connsiteY23" fmla="*/ 364529 h 460864"/>
                  <a:gd name="connsiteX24" fmla="*/ 790697 w 798144"/>
                  <a:gd name="connsiteY24" fmla="*/ 394251 h 460864"/>
                  <a:gd name="connsiteX25" fmla="*/ 797274 w 798144"/>
                  <a:gd name="connsiteY25" fmla="*/ 394008 h 460864"/>
                  <a:gd name="connsiteX26" fmla="*/ 796161 w 798144"/>
                  <a:gd name="connsiteY26" fmla="*/ 364286 h 460864"/>
                  <a:gd name="connsiteX27" fmla="*/ 789548 w 798144"/>
                  <a:gd name="connsiteY27" fmla="*/ 364564 h 460864"/>
                  <a:gd name="connsiteX28" fmla="*/ 747193 w 798144"/>
                  <a:gd name="connsiteY28" fmla="*/ 366130 h 460864"/>
                  <a:gd name="connsiteX29" fmla="*/ 748341 w 798144"/>
                  <a:gd name="connsiteY29" fmla="*/ 396479 h 460864"/>
                  <a:gd name="connsiteX30" fmla="*/ 754954 w 798144"/>
                  <a:gd name="connsiteY30" fmla="*/ 396235 h 460864"/>
                  <a:gd name="connsiteX31" fmla="*/ 754049 w 798144"/>
                  <a:gd name="connsiteY31" fmla="*/ 373126 h 460864"/>
                  <a:gd name="connsiteX32" fmla="*/ 769014 w 798144"/>
                  <a:gd name="connsiteY32" fmla="*/ 372569 h 460864"/>
                  <a:gd name="connsiteX33" fmla="*/ 769745 w 798144"/>
                  <a:gd name="connsiteY33" fmla="*/ 391780 h 460864"/>
                  <a:gd name="connsiteX34" fmla="*/ 776358 w 798144"/>
                  <a:gd name="connsiteY34" fmla="*/ 391502 h 460864"/>
                  <a:gd name="connsiteX35" fmla="*/ 775627 w 798144"/>
                  <a:gd name="connsiteY35" fmla="*/ 372290 h 460864"/>
                  <a:gd name="connsiteX36" fmla="*/ 786555 w 798144"/>
                  <a:gd name="connsiteY36" fmla="*/ 371873 h 460864"/>
                  <a:gd name="connsiteX37" fmla="*/ 786277 w 798144"/>
                  <a:gd name="connsiteY37" fmla="*/ 364634 h 460864"/>
                  <a:gd name="connsiteX38" fmla="*/ 747227 w 798144"/>
                  <a:gd name="connsiteY38" fmla="*/ 366095 h 460864"/>
                  <a:gd name="connsiteX39" fmla="*/ 782727 w 798144"/>
                  <a:gd name="connsiteY39" fmla="*/ 319111 h 460864"/>
                  <a:gd name="connsiteX40" fmla="*/ 788817 w 798144"/>
                  <a:gd name="connsiteY40" fmla="*/ 355933 h 460864"/>
                  <a:gd name="connsiteX41" fmla="*/ 795395 w 798144"/>
                  <a:gd name="connsiteY41" fmla="*/ 354854 h 460864"/>
                  <a:gd name="connsiteX42" fmla="*/ 789270 w 798144"/>
                  <a:gd name="connsiteY42" fmla="*/ 318067 h 460864"/>
                  <a:gd name="connsiteX43" fmla="*/ 782727 w 798144"/>
                  <a:gd name="connsiteY43" fmla="*/ 319146 h 460864"/>
                  <a:gd name="connsiteX44" fmla="*/ 743399 w 798144"/>
                  <a:gd name="connsiteY44" fmla="*/ 340863 h 460864"/>
                  <a:gd name="connsiteX45" fmla="*/ 744582 w 798144"/>
                  <a:gd name="connsiteY45" fmla="*/ 348033 h 460864"/>
                  <a:gd name="connsiteX46" fmla="*/ 783075 w 798144"/>
                  <a:gd name="connsiteY46" fmla="*/ 341664 h 460864"/>
                  <a:gd name="connsiteX47" fmla="*/ 781891 w 798144"/>
                  <a:gd name="connsiteY47" fmla="*/ 334529 h 460864"/>
                  <a:gd name="connsiteX48" fmla="*/ 743399 w 798144"/>
                  <a:gd name="connsiteY48" fmla="*/ 340898 h 460864"/>
                  <a:gd name="connsiteX49" fmla="*/ 735011 w 798144"/>
                  <a:gd name="connsiteY49" fmla="*/ 305886 h 460864"/>
                  <a:gd name="connsiteX50" fmla="*/ 735568 w 798144"/>
                  <a:gd name="connsiteY50" fmla="*/ 308044 h 460864"/>
                  <a:gd name="connsiteX51" fmla="*/ 754153 w 798144"/>
                  <a:gd name="connsiteY51" fmla="*/ 320468 h 460864"/>
                  <a:gd name="connsiteX52" fmla="*/ 755545 w 798144"/>
                  <a:gd name="connsiteY52" fmla="*/ 320086 h 460864"/>
                  <a:gd name="connsiteX53" fmla="*/ 764107 w 798144"/>
                  <a:gd name="connsiteY53" fmla="*/ 302684 h 460864"/>
                  <a:gd name="connsiteX54" fmla="*/ 762715 w 798144"/>
                  <a:gd name="connsiteY54" fmla="*/ 297568 h 460864"/>
                  <a:gd name="connsiteX55" fmla="*/ 767413 w 798144"/>
                  <a:gd name="connsiteY55" fmla="*/ 288902 h 460864"/>
                  <a:gd name="connsiteX56" fmla="*/ 768492 w 798144"/>
                  <a:gd name="connsiteY56" fmla="*/ 288623 h 460864"/>
                  <a:gd name="connsiteX57" fmla="*/ 777228 w 798144"/>
                  <a:gd name="connsiteY57" fmla="*/ 294923 h 460864"/>
                  <a:gd name="connsiteX58" fmla="*/ 777785 w 798144"/>
                  <a:gd name="connsiteY58" fmla="*/ 296941 h 460864"/>
                  <a:gd name="connsiteX59" fmla="*/ 773260 w 798144"/>
                  <a:gd name="connsiteY59" fmla="*/ 306686 h 460864"/>
                  <a:gd name="connsiteX60" fmla="*/ 775140 w 798144"/>
                  <a:gd name="connsiteY60" fmla="*/ 313682 h 460864"/>
                  <a:gd name="connsiteX61" fmla="*/ 784223 w 798144"/>
                  <a:gd name="connsiteY61" fmla="*/ 295236 h 460864"/>
                  <a:gd name="connsiteX62" fmla="*/ 783632 w 798144"/>
                  <a:gd name="connsiteY62" fmla="*/ 293078 h 460864"/>
                  <a:gd name="connsiteX63" fmla="*/ 766404 w 798144"/>
                  <a:gd name="connsiteY63" fmla="*/ 281489 h 460864"/>
                  <a:gd name="connsiteX64" fmla="*/ 764699 w 798144"/>
                  <a:gd name="connsiteY64" fmla="*/ 281941 h 460864"/>
                  <a:gd name="connsiteX65" fmla="*/ 755893 w 798144"/>
                  <a:gd name="connsiteY65" fmla="*/ 299726 h 460864"/>
                  <a:gd name="connsiteX66" fmla="*/ 757181 w 798144"/>
                  <a:gd name="connsiteY66" fmla="*/ 304528 h 460864"/>
                  <a:gd name="connsiteX67" fmla="*/ 752622 w 798144"/>
                  <a:gd name="connsiteY67" fmla="*/ 313125 h 460864"/>
                  <a:gd name="connsiteX68" fmla="*/ 751752 w 798144"/>
                  <a:gd name="connsiteY68" fmla="*/ 313369 h 460864"/>
                  <a:gd name="connsiteX69" fmla="*/ 741937 w 798144"/>
                  <a:gd name="connsiteY69" fmla="*/ 306129 h 460864"/>
                  <a:gd name="connsiteX70" fmla="*/ 741380 w 798144"/>
                  <a:gd name="connsiteY70" fmla="*/ 304111 h 460864"/>
                  <a:gd name="connsiteX71" fmla="*/ 746810 w 798144"/>
                  <a:gd name="connsiteY71" fmla="*/ 292869 h 460864"/>
                  <a:gd name="connsiteX72" fmla="*/ 744930 w 798144"/>
                  <a:gd name="connsiteY72" fmla="*/ 285874 h 460864"/>
                  <a:gd name="connsiteX73" fmla="*/ 734977 w 798144"/>
                  <a:gd name="connsiteY73" fmla="*/ 305781 h 460864"/>
                  <a:gd name="connsiteX74" fmla="*/ 722447 w 798144"/>
                  <a:gd name="connsiteY74" fmla="*/ 266906 h 460864"/>
                  <a:gd name="connsiteX75" fmla="*/ 725197 w 798144"/>
                  <a:gd name="connsiteY75" fmla="*/ 273623 h 460864"/>
                  <a:gd name="connsiteX76" fmla="*/ 741937 w 798144"/>
                  <a:gd name="connsiteY76" fmla="*/ 266767 h 460864"/>
                  <a:gd name="connsiteX77" fmla="*/ 777297 w 798144"/>
                  <a:gd name="connsiteY77" fmla="*/ 271535 h 460864"/>
                  <a:gd name="connsiteX78" fmla="*/ 774409 w 798144"/>
                  <a:gd name="connsiteY78" fmla="*/ 264470 h 460864"/>
                  <a:gd name="connsiteX79" fmla="*/ 754466 w 798144"/>
                  <a:gd name="connsiteY79" fmla="*/ 261790 h 460864"/>
                  <a:gd name="connsiteX80" fmla="*/ 746496 w 798144"/>
                  <a:gd name="connsiteY80" fmla="*/ 261755 h 460864"/>
                  <a:gd name="connsiteX81" fmla="*/ 746218 w 798144"/>
                  <a:gd name="connsiteY81" fmla="*/ 261164 h 460864"/>
                  <a:gd name="connsiteX82" fmla="*/ 751926 w 798144"/>
                  <a:gd name="connsiteY82" fmla="*/ 255456 h 460864"/>
                  <a:gd name="connsiteX83" fmla="*/ 764246 w 798144"/>
                  <a:gd name="connsiteY83" fmla="*/ 239690 h 460864"/>
                  <a:gd name="connsiteX84" fmla="*/ 761149 w 798144"/>
                  <a:gd name="connsiteY84" fmla="*/ 232068 h 460864"/>
                  <a:gd name="connsiteX85" fmla="*/ 739466 w 798144"/>
                  <a:gd name="connsiteY85" fmla="*/ 259980 h 460864"/>
                  <a:gd name="connsiteX86" fmla="*/ 722482 w 798144"/>
                  <a:gd name="connsiteY86" fmla="*/ 266941 h 460864"/>
                  <a:gd name="connsiteX87" fmla="*/ 705603 w 798144"/>
                  <a:gd name="connsiteY87" fmla="*/ 232834 h 460864"/>
                  <a:gd name="connsiteX88" fmla="*/ 706647 w 798144"/>
                  <a:gd name="connsiteY88" fmla="*/ 234783 h 460864"/>
                  <a:gd name="connsiteX89" fmla="*/ 727529 w 798144"/>
                  <a:gd name="connsiteY89" fmla="*/ 242822 h 460864"/>
                  <a:gd name="connsiteX90" fmla="*/ 728782 w 798144"/>
                  <a:gd name="connsiteY90" fmla="*/ 242161 h 460864"/>
                  <a:gd name="connsiteX91" fmla="*/ 733306 w 798144"/>
                  <a:gd name="connsiteY91" fmla="*/ 223298 h 460864"/>
                  <a:gd name="connsiteX92" fmla="*/ 730835 w 798144"/>
                  <a:gd name="connsiteY92" fmla="*/ 218599 h 460864"/>
                  <a:gd name="connsiteX93" fmla="*/ 733515 w 798144"/>
                  <a:gd name="connsiteY93" fmla="*/ 209133 h 460864"/>
                  <a:gd name="connsiteX94" fmla="*/ 734524 w 798144"/>
                  <a:gd name="connsiteY94" fmla="*/ 208611 h 460864"/>
                  <a:gd name="connsiteX95" fmla="*/ 744443 w 798144"/>
                  <a:gd name="connsiteY95" fmla="*/ 212857 h 460864"/>
                  <a:gd name="connsiteX96" fmla="*/ 745418 w 798144"/>
                  <a:gd name="connsiteY96" fmla="*/ 214701 h 460864"/>
                  <a:gd name="connsiteX97" fmla="*/ 743121 w 798144"/>
                  <a:gd name="connsiteY97" fmla="*/ 225212 h 460864"/>
                  <a:gd name="connsiteX98" fmla="*/ 746496 w 798144"/>
                  <a:gd name="connsiteY98" fmla="*/ 231616 h 460864"/>
                  <a:gd name="connsiteX99" fmla="*/ 751334 w 798144"/>
                  <a:gd name="connsiteY99" fmla="*/ 211639 h 460864"/>
                  <a:gd name="connsiteX100" fmla="*/ 750290 w 798144"/>
                  <a:gd name="connsiteY100" fmla="*/ 209655 h 460864"/>
                  <a:gd name="connsiteX101" fmla="*/ 730939 w 798144"/>
                  <a:gd name="connsiteY101" fmla="*/ 202137 h 460864"/>
                  <a:gd name="connsiteX102" fmla="*/ 729373 w 798144"/>
                  <a:gd name="connsiteY102" fmla="*/ 202973 h 460864"/>
                  <a:gd name="connsiteX103" fmla="*/ 724744 w 798144"/>
                  <a:gd name="connsiteY103" fmla="*/ 222288 h 460864"/>
                  <a:gd name="connsiteX104" fmla="*/ 727041 w 798144"/>
                  <a:gd name="connsiteY104" fmla="*/ 226674 h 460864"/>
                  <a:gd name="connsiteX105" fmla="*/ 724466 w 798144"/>
                  <a:gd name="connsiteY105" fmla="*/ 236070 h 460864"/>
                  <a:gd name="connsiteX106" fmla="*/ 723666 w 798144"/>
                  <a:gd name="connsiteY106" fmla="*/ 236523 h 460864"/>
                  <a:gd name="connsiteX107" fmla="*/ 712494 w 798144"/>
                  <a:gd name="connsiteY107" fmla="*/ 231616 h 460864"/>
                  <a:gd name="connsiteX108" fmla="*/ 711519 w 798144"/>
                  <a:gd name="connsiteY108" fmla="*/ 229771 h 460864"/>
                  <a:gd name="connsiteX109" fmla="*/ 714338 w 798144"/>
                  <a:gd name="connsiteY109" fmla="*/ 217660 h 460864"/>
                  <a:gd name="connsiteX110" fmla="*/ 710962 w 798144"/>
                  <a:gd name="connsiteY110" fmla="*/ 211221 h 460864"/>
                  <a:gd name="connsiteX111" fmla="*/ 705603 w 798144"/>
                  <a:gd name="connsiteY111" fmla="*/ 232834 h 460864"/>
                  <a:gd name="connsiteX112" fmla="*/ 672505 w 798144"/>
                  <a:gd name="connsiteY112" fmla="*/ 181081 h 460864"/>
                  <a:gd name="connsiteX113" fmla="*/ 690394 w 798144"/>
                  <a:gd name="connsiteY113" fmla="*/ 205618 h 460864"/>
                  <a:gd name="connsiteX114" fmla="*/ 695719 w 798144"/>
                  <a:gd name="connsiteY114" fmla="*/ 201720 h 460864"/>
                  <a:gd name="connsiteX115" fmla="*/ 682076 w 798144"/>
                  <a:gd name="connsiteY115" fmla="*/ 183030 h 460864"/>
                  <a:gd name="connsiteX116" fmla="*/ 716357 w 798144"/>
                  <a:gd name="connsiteY116" fmla="*/ 158042 h 460864"/>
                  <a:gd name="connsiteX117" fmla="*/ 712076 w 798144"/>
                  <a:gd name="connsiteY117" fmla="*/ 152195 h 460864"/>
                  <a:gd name="connsiteX118" fmla="*/ 672470 w 798144"/>
                  <a:gd name="connsiteY118" fmla="*/ 181081 h 460864"/>
                  <a:gd name="connsiteX119" fmla="*/ 657957 w 798144"/>
                  <a:gd name="connsiteY119" fmla="*/ 155118 h 460864"/>
                  <a:gd name="connsiteX120" fmla="*/ 658166 w 798144"/>
                  <a:gd name="connsiteY120" fmla="*/ 136081 h 460864"/>
                  <a:gd name="connsiteX121" fmla="*/ 665544 w 798144"/>
                  <a:gd name="connsiteY121" fmla="*/ 129224 h 460864"/>
                  <a:gd name="connsiteX122" fmla="*/ 684582 w 798144"/>
                  <a:gd name="connsiteY122" fmla="*/ 130373 h 460864"/>
                  <a:gd name="connsiteX123" fmla="*/ 685556 w 798144"/>
                  <a:gd name="connsiteY123" fmla="*/ 131452 h 460864"/>
                  <a:gd name="connsiteX124" fmla="*/ 685347 w 798144"/>
                  <a:gd name="connsiteY124" fmla="*/ 150489 h 460864"/>
                  <a:gd name="connsiteX125" fmla="*/ 677969 w 798144"/>
                  <a:gd name="connsiteY125" fmla="*/ 157346 h 460864"/>
                  <a:gd name="connsiteX126" fmla="*/ 658932 w 798144"/>
                  <a:gd name="connsiteY126" fmla="*/ 156232 h 460864"/>
                  <a:gd name="connsiteX127" fmla="*/ 657957 w 798144"/>
                  <a:gd name="connsiteY127" fmla="*/ 155153 h 460864"/>
                  <a:gd name="connsiteX128" fmla="*/ 652806 w 798144"/>
                  <a:gd name="connsiteY128" fmla="*/ 159817 h 460864"/>
                  <a:gd name="connsiteX129" fmla="*/ 653885 w 798144"/>
                  <a:gd name="connsiteY129" fmla="*/ 160965 h 460864"/>
                  <a:gd name="connsiteX130" fmla="*/ 682667 w 798144"/>
                  <a:gd name="connsiteY130" fmla="*/ 162914 h 460864"/>
                  <a:gd name="connsiteX131" fmla="*/ 690603 w 798144"/>
                  <a:gd name="connsiteY131" fmla="*/ 155536 h 460864"/>
                  <a:gd name="connsiteX132" fmla="*/ 690707 w 798144"/>
                  <a:gd name="connsiteY132" fmla="*/ 126684 h 460864"/>
                  <a:gd name="connsiteX133" fmla="*/ 689663 w 798144"/>
                  <a:gd name="connsiteY133" fmla="*/ 125535 h 460864"/>
                  <a:gd name="connsiteX134" fmla="*/ 660881 w 798144"/>
                  <a:gd name="connsiteY134" fmla="*/ 123586 h 460864"/>
                  <a:gd name="connsiteX135" fmla="*/ 652945 w 798144"/>
                  <a:gd name="connsiteY135" fmla="*/ 130999 h 460864"/>
                  <a:gd name="connsiteX136" fmla="*/ 652841 w 798144"/>
                  <a:gd name="connsiteY136" fmla="*/ 159817 h 460864"/>
                  <a:gd name="connsiteX137" fmla="*/ 609407 w 798144"/>
                  <a:gd name="connsiteY137" fmla="*/ 119306 h 460864"/>
                  <a:gd name="connsiteX138" fmla="*/ 614940 w 798144"/>
                  <a:gd name="connsiteY138" fmla="*/ 124004 h 460864"/>
                  <a:gd name="connsiteX139" fmla="*/ 627643 w 798144"/>
                  <a:gd name="connsiteY139" fmla="*/ 108969 h 460864"/>
                  <a:gd name="connsiteX140" fmla="*/ 635996 w 798144"/>
                  <a:gd name="connsiteY140" fmla="*/ 116034 h 460864"/>
                  <a:gd name="connsiteX141" fmla="*/ 630428 w 798144"/>
                  <a:gd name="connsiteY141" fmla="*/ 137090 h 460864"/>
                  <a:gd name="connsiteX142" fmla="*/ 636762 w 798144"/>
                  <a:gd name="connsiteY142" fmla="*/ 142450 h 460864"/>
                  <a:gd name="connsiteX143" fmla="*/ 640764 w 798144"/>
                  <a:gd name="connsiteY143" fmla="*/ 126753 h 460864"/>
                  <a:gd name="connsiteX144" fmla="*/ 641669 w 798144"/>
                  <a:gd name="connsiteY144" fmla="*/ 118296 h 460864"/>
                  <a:gd name="connsiteX145" fmla="*/ 642087 w 798144"/>
                  <a:gd name="connsiteY145" fmla="*/ 117809 h 460864"/>
                  <a:gd name="connsiteX146" fmla="*/ 655521 w 798144"/>
                  <a:gd name="connsiteY146" fmla="*/ 116243 h 460864"/>
                  <a:gd name="connsiteX147" fmla="*/ 658340 w 798144"/>
                  <a:gd name="connsiteY147" fmla="*/ 112902 h 460864"/>
                  <a:gd name="connsiteX148" fmla="*/ 654929 w 798144"/>
                  <a:gd name="connsiteY148" fmla="*/ 93656 h 460864"/>
                  <a:gd name="connsiteX149" fmla="*/ 641008 w 798144"/>
                  <a:gd name="connsiteY149" fmla="*/ 81892 h 460864"/>
                  <a:gd name="connsiteX150" fmla="*/ 636692 w 798144"/>
                  <a:gd name="connsiteY150" fmla="*/ 86973 h 460864"/>
                  <a:gd name="connsiteX151" fmla="*/ 650648 w 798144"/>
                  <a:gd name="connsiteY151" fmla="*/ 98806 h 460864"/>
                  <a:gd name="connsiteX152" fmla="*/ 652528 w 798144"/>
                  <a:gd name="connsiteY152" fmla="*/ 108517 h 460864"/>
                  <a:gd name="connsiteX153" fmla="*/ 650196 w 798144"/>
                  <a:gd name="connsiteY153" fmla="*/ 111266 h 460864"/>
                  <a:gd name="connsiteX154" fmla="*/ 640312 w 798144"/>
                  <a:gd name="connsiteY154" fmla="*/ 111022 h 460864"/>
                  <a:gd name="connsiteX155" fmla="*/ 631855 w 798144"/>
                  <a:gd name="connsiteY155" fmla="*/ 103888 h 460864"/>
                  <a:gd name="connsiteX156" fmla="*/ 640033 w 798144"/>
                  <a:gd name="connsiteY156" fmla="*/ 94178 h 460864"/>
                  <a:gd name="connsiteX157" fmla="*/ 634500 w 798144"/>
                  <a:gd name="connsiteY157" fmla="*/ 89479 h 460864"/>
                  <a:gd name="connsiteX158" fmla="*/ 609302 w 798144"/>
                  <a:gd name="connsiteY158" fmla="*/ 119306 h 460864"/>
                  <a:gd name="connsiteX159" fmla="*/ 598757 w 798144"/>
                  <a:gd name="connsiteY159" fmla="*/ 61323 h 460864"/>
                  <a:gd name="connsiteX160" fmla="*/ 629941 w 798144"/>
                  <a:gd name="connsiteY160" fmla="*/ 81822 h 460864"/>
                  <a:gd name="connsiteX161" fmla="*/ 633595 w 798144"/>
                  <a:gd name="connsiteY161" fmla="*/ 76254 h 460864"/>
                  <a:gd name="connsiteX162" fmla="*/ 602411 w 798144"/>
                  <a:gd name="connsiteY162" fmla="*/ 55755 h 460864"/>
                  <a:gd name="connsiteX163" fmla="*/ 598757 w 798144"/>
                  <a:gd name="connsiteY163" fmla="*/ 61323 h 460864"/>
                  <a:gd name="connsiteX164" fmla="*/ 588037 w 798144"/>
                  <a:gd name="connsiteY164" fmla="*/ 104967 h 460864"/>
                  <a:gd name="connsiteX165" fmla="*/ 594093 w 798144"/>
                  <a:gd name="connsiteY165" fmla="*/ 108969 h 460864"/>
                  <a:gd name="connsiteX166" fmla="*/ 615567 w 798144"/>
                  <a:gd name="connsiteY166" fmla="*/ 76393 h 460864"/>
                  <a:gd name="connsiteX167" fmla="*/ 609511 w 798144"/>
                  <a:gd name="connsiteY167" fmla="*/ 72391 h 460864"/>
                  <a:gd name="connsiteX168" fmla="*/ 588072 w 798144"/>
                  <a:gd name="connsiteY168" fmla="*/ 104967 h 460864"/>
                  <a:gd name="connsiteX169" fmla="*/ 535798 w 798144"/>
                  <a:gd name="connsiteY169" fmla="*/ 76567 h 460864"/>
                  <a:gd name="connsiteX170" fmla="*/ 542062 w 798144"/>
                  <a:gd name="connsiteY170" fmla="*/ 79699 h 460864"/>
                  <a:gd name="connsiteX171" fmla="*/ 556401 w 798144"/>
                  <a:gd name="connsiteY171" fmla="*/ 50778 h 460864"/>
                  <a:gd name="connsiteX172" fmla="*/ 559012 w 798144"/>
                  <a:gd name="connsiteY172" fmla="*/ 44096 h 460864"/>
                  <a:gd name="connsiteX173" fmla="*/ 559603 w 798144"/>
                  <a:gd name="connsiteY173" fmla="*/ 44409 h 460864"/>
                  <a:gd name="connsiteX174" fmla="*/ 560160 w 798144"/>
                  <a:gd name="connsiteY174" fmla="*/ 52831 h 460864"/>
                  <a:gd name="connsiteX175" fmla="*/ 566355 w 798144"/>
                  <a:gd name="connsiteY175" fmla="*/ 91741 h 460864"/>
                  <a:gd name="connsiteX176" fmla="*/ 572620 w 798144"/>
                  <a:gd name="connsiteY176" fmla="*/ 94839 h 460864"/>
                  <a:gd name="connsiteX177" fmla="*/ 594441 w 798144"/>
                  <a:gd name="connsiteY177" fmla="*/ 50952 h 460864"/>
                  <a:gd name="connsiteX178" fmla="*/ 588177 w 798144"/>
                  <a:gd name="connsiteY178" fmla="*/ 47854 h 460864"/>
                  <a:gd name="connsiteX179" fmla="*/ 573699 w 798144"/>
                  <a:gd name="connsiteY179" fmla="*/ 77020 h 460864"/>
                  <a:gd name="connsiteX180" fmla="*/ 571367 w 798144"/>
                  <a:gd name="connsiteY180" fmla="*/ 83006 h 460864"/>
                  <a:gd name="connsiteX181" fmla="*/ 570775 w 798144"/>
                  <a:gd name="connsiteY181" fmla="*/ 82727 h 460864"/>
                  <a:gd name="connsiteX182" fmla="*/ 570114 w 798144"/>
                  <a:gd name="connsiteY182" fmla="*/ 74653 h 460864"/>
                  <a:gd name="connsiteX183" fmla="*/ 563849 w 798144"/>
                  <a:gd name="connsiteY183" fmla="*/ 35778 h 460864"/>
                  <a:gd name="connsiteX184" fmla="*/ 557585 w 798144"/>
                  <a:gd name="connsiteY184" fmla="*/ 32680 h 460864"/>
                  <a:gd name="connsiteX185" fmla="*/ 535763 w 798144"/>
                  <a:gd name="connsiteY185" fmla="*/ 76567 h 460864"/>
                  <a:gd name="connsiteX186" fmla="*/ 511087 w 798144"/>
                  <a:gd name="connsiteY186" fmla="*/ 61080 h 460864"/>
                  <a:gd name="connsiteX187" fmla="*/ 502039 w 798144"/>
                  <a:gd name="connsiteY187" fmla="*/ 44339 h 460864"/>
                  <a:gd name="connsiteX188" fmla="*/ 505136 w 798144"/>
                  <a:gd name="connsiteY188" fmla="*/ 34768 h 460864"/>
                  <a:gd name="connsiteX189" fmla="*/ 522329 w 798144"/>
                  <a:gd name="connsiteY189" fmla="*/ 26520 h 460864"/>
                  <a:gd name="connsiteX190" fmla="*/ 523686 w 798144"/>
                  <a:gd name="connsiteY190" fmla="*/ 26973 h 460864"/>
                  <a:gd name="connsiteX191" fmla="*/ 532735 w 798144"/>
                  <a:gd name="connsiteY191" fmla="*/ 43748 h 460864"/>
                  <a:gd name="connsiteX192" fmla="*/ 529638 w 798144"/>
                  <a:gd name="connsiteY192" fmla="*/ 53319 h 460864"/>
                  <a:gd name="connsiteX193" fmla="*/ 512480 w 798144"/>
                  <a:gd name="connsiteY193" fmla="*/ 61567 h 460864"/>
                  <a:gd name="connsiteX194" fmla="*/ 511122 w 798144"/>
                  <a:gd name="connsiteY194" fmla="*/ 61115 h 460864"/>
                  <a:gd name="connsiteX195" fmla="*/ 508860 w 798144"/>
                  <a:gd name="connsiteY195" fmla="*/ 67692 h 460864"/>
                  <a:gd name="connsiteX196" fmla="*/ 510357 w 798144"/>
                  <a:gd name="connsiteY196" fmla="*/ 68180 h 460864"/>
                  <a:gd name="connsiteX197" fmla="*/ 536459 w 798144"/>
                  <a:gd name="connsiteY197" fmla="*/ 55894 h 460864"/>
                  <a:gd name="connsiteX198" fmla="*/ 539800 w 798144"/>
                  <a:gd name="connsiteY198" fmla="*/ 45557 h 460864"/>
                  <a:gd name="connsiteX199" fmla="*/ 525879 w 798144"/>
                  <a:gd name="connsiteY199" fmla="*/ 20290 h 460864"/>
                  <a:gd name="connsiteX200" fmla="*/ 524382 w 798144"/>
                  <a:gd name="connsiteY200" fmla="*/ 19803 h 460864"/>
                  <a:gd name="connsiteX201" fmla="*/ 498280 w 798144"/>
                  <a:gd name="connsiteY201" fmla="*/ 32089 h 460864"/>
                  <a:gd name="connsiteX202" fmla="*/ 494904 w 798144"/>
                  <a:gd name="connsiteY202" fmla="*/ 42425 h 460864"/>
                  <a:gd name="connsiteX203" fmla="*/ 508825 w 798144"/>
                  <a:gd name="connsiteY203" fmla="*/ 67692 h 460864"/>
                  <a:gd name="connsiteX204" fmla="*/ 463233 w 798144"/>
                  <a:gd name="connsiteY204" fmla="*/ 55894 h 460864"/>
                  <a:gd name="connsiteX205" fmla="*/ 464764 w 798144"/>
                  <a:gd name="connsiteY205" fmla="*/ 56207 h 460864"/>
                  <a:gd name="connsiteX206" fmla="*/ 487491 w 798144"/>
                  <a:gd name="connsiteY206" fmla="*/ 42460 h 460864"/>
                  <a:gd name="connsiteX207" fmla="*/ 480287 w 798144"/>
                  <a:gd name="connsiteY207" fmla="*/ 41103 h 460864"/>
                  <a:gd name="connsiteX208" fmla="*/ 466017 w 798144"/>
                  <a:gd name="connsiteY208" fmla="*/ 49351 h 460864"/>
                  <a:gd name="connsiteX209" fmla="*/ 464590 w 798144"/>
                  <a:gd name="connsiteY209" fmla="*/ 49073 h 460864"/>
                  <a:gd name="connsiteX210" fmla="*/ 453523 w 798144"/>
                  <a:gd name="connsiteY210" fmla="*/ 33585 h 460864"/>
                  <a:gd name="connsiteX211" fmla="*/ 455437 w 798144"/>
                  <a:gd name="connsiteY211" fmla="*/ 23701 h 460864"/>
                  <a:gd name="connsiteX212" fmla="*/ 471447 w 798144"/>
                  <a:gd name="connsiteY212" fmla="*/ 13364 h 460864"/>
                  <a:gd name="connsiteX213" fmla="*/ 472874 w 798144"/>
                  <a:gd name="connsiteY213" fmla="*/ 13643 h 460864"/>
                  <a:gd name="connsiteX214" fmla="*/ 483106 w 798144"/>
                  <a:gd name="connsiteY214" fmla="*/ 26590 h 460864"/>
                  <a:gd name="connsiteX215" fmla="*/ 490275 w 798144"/>
                  <a:gd name="connsiteY215" fmla="*/ 27982 h 460864"/>
                  <a:gd name="connsiteX216" fmla="*/ 474231 w 798144"/>
                  <a:gd name="connsiteY216" fmla="*/ 6821 h 460864"/>
                  <a:gd name="connsiteX217" fmla="*/ 472700 w 798144"/>
                  <a:gd name="connsiteY217" fmla="*/ 6508 h 460864"/>
                  <a:gd name="connsiteX218" fmla="*/ 448302 w 798144"/>
                  <a:gd name="connsiteY218" fmla="*/ 21926 h 460864"/>
                  <a:gd name="connsiteX219" fmla="*/ 446249 w 798144"/>
                  <a:gd name="connsiteY219" fmla="*/ 32576 h 460864"/>
                  <a:gd name="connsiteX220" fmla="*/ 463198 w 798144"/>
                  <a:gd name="connsiteY220" fmla="*/ 55894 h 460864"/>
                  <a:gd name="connsiteX221" fmla="*/ 383499 w 798144"/>
                  <a:gd name="connsiteY221" fmla="*/ 49073 h 460864"/>
                  <a:gd name="connsiteX222" fmla="*/ 390494 w 798144"/>
                  <a:gd name="connsiteY222" fmla="*/ 49177 h 460864"/>
                  <a:gd name="connsiteX223" fmla="*/ 390912 w 798144"/>
                  <a:gd name="connsiteY223" fmla="*/ 16880 h 460864"/>
                  <a:gd name="connsiteX224" fmla="*/ 390355 w 798144"/>
                  <a:gd name="connsiteY224" fmla="*/ 9745 h 460864"/>
                  <a:gd name="connsiteX225" fmla="*/ 391016 w 798144"/>
                  <a:gd name="connsiteY225" fmla="*/ 9745 h 460864"/>
                  <a:gd name="connsiteX226" fmla="*/ 395193 w 798144"/>
                  <a:gd name="connsiteY226" fmla="*/ 17123 h 460864"/>
                  <a:gd name="connsiteX227" fmla="*/ 417676 w 798144"/>
                  <a:gd name="connsiteY227" fmla="*/ 49490 h 460864"/>
                  <a:gd name="connsiteX228" fmla="*/ 424671 w 798144"/>
                  <a:gd name="connsiteY228" fmla="*/ 49595 h 460864"/>
                  <a:gd name="connsiteX229" fmla="*/ 425298 w 798144"/>
                  <a:gd name="connsiteY229" fmla="*/ 592 h 460864"/>
                  <a:gd name="connsiteX230" fmla="*/ 418302 w 798144"/>
                  <a:gd name="connsiteY230" fmla="*/ 487 h 460864"/>
                  <a:gd name="connsiteX231" fmla="*/ 417884 w 798144"/>
                  <a:gd name="connsiteY231" fmla="*/ 33028 h 460864"/>
                  <a:gd name="connsiteX232" fmla="*/ 418407 w 798144"/>
                  <a:gd name="connsiteY232" fmla="*/ 39432 h 460864"/>
                  <a:gd name="connsiteX233" fmla="*/ 417745 w 798144"/>
                  <a:gd name="connsiteY233" fmla="*/ 39432 h 460864"/>
                  <a:gd name="connsiteX234" fmla="*/ 413673 w 798144"/>
                  <a:gd name="connsiteY234" fmla="*/ 32437 h 460864"/>
                  <a:gd name="connsiteX235" fmla="*/ 391190 w 798144"/>
                  <a:gd name="connsiteY235" fmla="*/ 104 h 460864"/>
                  <a:gd name="connsiteX236" fmla="*/ 384195 w 798144"/>
                  <a:gd name="connsiteY236" fmla="*/ 0 h 460864"/>
                  <a:gd name="connsiteX237" fmla="*/ 383568 w 798144"/>
                  <a:gd name="connsiteY237" fmla="*/ 49038 h 460864"/>
                  <a:gd name="connsiteX238" fmla="*/ 354160 w 798144"/>
                  <a:gd name="connsiteY238" fmla="*/ 45697 h 460864"/>
                  <a:gd name="connsiteX239" fmla="*/ 338951 w 798144"/>
                  <a:gd name="connsiteY239" fmla="*/ 34212 h 460864"/>
                  <a:gd name="connsiteX240" fmla="*/ 337802 w 798144"/>
                  <a:gd name="connsiteY240" fmla="*/ 24223 h 460864"/>
                  <a:gd name="connsiteX241" fmla="*/ 350018 w 798144"/>
                  <a:gd name="connsiteY241" fmla="*/ 9606 h 460864"/>
                  <a:gd name="connsiteX242" fmla="*/ 351445 w 798144"/>
                  <a:gd name="connsiteY242" fmla="*/ 9466 h 460864"/>
                  <a:gd name="connsiteX243" fmla="*/ 366654 w 798144"/>
                  <a:gd name="connsiteY243" fmla="*/ 20952 h 460864"/>
                  <a:gd name="connsiteX244" fmla="*/ 367803 w 798144"/>
                  <a:gd name="connsiteY244" fmla="*/ 30940 h 460864"/>
                  <a:gd name="connsiteX245" fmla="*/ 355552 w 798144"/>
                  <a:gd name="connsiteY245" fmla="*/ 45557 h 460864"/>
                  <a:gd name="connsiteX246" fmla="*/ 354125 w 798144"/>
                  <a:gd name="connsiteY246" fmla="*/ 45731 h 460864"/>
                  <a:gd name="connsiteX247" fmla="*/ 354856 w 798144"/>
                  <a:gd name="connsiteY247" fmla="*/ 52657 h 460864"/>
                  <a:gd name="connsiteX248" fmla="*/ 356422 w 798144"/>
                  <a:gd name="connsiteY248" fmla="*/ 52483 h 460864"/>
                  <a:gd name="connsiteX249" fmla="*/ 375076 w 798144"/>
                  <a:gd name="connsiteY249" fmla="*/ 30488 h 460864"/>
                  <a:gd name="connsiteX250" fmla="*/ 373824 w 798144"/>
                  <a:gd name="connsiteY250" fmla="*/ 19699 h 460864"/>
                  <a:gd name="connsiteX251" fmla="*/ 350679 w 798144"/>
                  <a:gd name="connsiteY251" fmla="*/ 2506 h 460864"/>
                  <a:gd name="connsiteX252" fmla="*/ 349113 w 798144"/>
                  <a:gd name="connsiteY252" fmla="*/ 2680 h 460864"/>
                  <a:gd name="connsiteX253" fmla="*/ 330459 w 798144"/>
                  <a:gd name="connsiteY253" fmla="*/ 24676 h 460864"/>
                  <a:gd name="connsiteX254" fmla="*/ 331712 w 798144"/>
                  <a:gd name="connsiteY254" fmla="*/ 35465 h 460864"/>
                  <a:gd name="connsiteX255" fmla="*/ 354821 w 798144"/>
                  <a:gd name="connsiteY255" fmla="*/ 52692 h 460864"/>
                  <a:gd name="connsiteX256" fmla="*/ 320261 w 798144"/>
                  <a:gd name="connsiteY256" fmla="*/ 58087 h 460864"/>
                  <a:gd name="connsiteX257" fmla="*/ 327326 w 798144"/>
                  <a:gd name="connsiteY257" fmla="*/ 56555 h 460864"/>
                  <a:gd name="connsiteX258" fmla="*/ 316886 w 798144"/>
                  <a:gd name="connsiteY258" fmla="*/ 8666 h 460864"/>
                  <a:gd name="connsiteX259" fmla="*/ 309820 w 798144"/>
                  <a:gd name="connsiteY259" fmla="*/ 10197 h 460864"/>
                  <a:gd name="connsiteX260" fmla="*/ 320261 w 798144"/>
                  <a:gd name="connsiteY260" fmla="*/ 58087 h 460864"/>
                  <a:gd name="connsiteX261" fmla="*/ 267987 w 798144"/>
                  <a:gd name="connsiteY261" fmla="*/ 28747 h 460864"/>
                  <a:gd name="connsiteX262" fmla="*/ 303730 w 798144"/>
                  <a:gd name="connsiteY262" fmla="*/ 18098 h 460864"/>
                  <a:gd name="connsiteX263" fmla="*/ 301816 w 798144"/>
                  <a:gd name="connsiteY263" fmla="*/ 11729 h 460864"/>
                  <a:gd name="connsiteX264" fmla="*/ 266073 w 798144"/>
                  <a:gd name="connsiteY264" fmla="*/ 22344 h 460864"/>
                  <a:gd name="connsiteX265" fmla="*/ 267987 w 798144"/>
                  <a:gd name="connsiteY265" fmla="*/ 28747 h 460864"/>
                  <a:gd name="connsiteX266" fmla="*/ 294472 w 798144"/>
                  <a:gd name="connsiteY266" fmla="*/ 65047 h 460864"/>
                  <a:gd name="connsiteX267" fmla="*/ 301433 w 798144"/>
                  <a:gd name="connsiteY267" fmla="*/ 62994 h 460864"/>
                  <a:gd name="connsiteX268" fmla="*/ 290296 w 798144"/>
                  <a:gd name="connsiteY268" fmla="*/ 25580 h 460864"/>
                  <a:gd name="connsiteX269" fmla="*/ 283335 w 798144"/>
                  <a:gd name="connsiteY269" fmla="*/ 27669 h 460864"/>
                  <a:gd name="connsiteX270" fmla="*/ 294472 w 798144"/>
                  <a:gd name="connsiteY270" fmla="*/ 65047 h 460864"/>
                  <a:gd name="connsiteX271" fmla="*/ 242789 w 798144"/>
                  <a:gd name="connsiteY271" fmla="*/ 85372 h 460864"/>
                  <a:gd name="connsiteX272" fmla="*/ 249750 w 798144"/>
                  <a:gd name="connsiteY272" fmla="*/ 82345 h 460864"/>
                  <a:gd name="connsiteX273" fmla="*/ 249124 w 798144"/>
                  <a:gd name="connsiteY273" fmla="*/ 69328 h 460864"/>
                  <a:gd name="connsiteX274" fmla="*/ 267778 w 798144"/>
                  <a:gd name="connsiteY274" fmla="*/ 61184 h 460864"/>
                  <a:gd name="connsiteX275" fmla="*/ 276827 w 798144"/>
                  <a:gd name="connsiteY275" fmla="*/ 70511 h 460864"/>
                  <a:gd name="connsiteX276" fmla="*/ 284240 w 798144"/>
                  <a:gd name="connsiteY276" fmla="*/ 67240 h 460864"/>
                  <a:gd name="connsiteX277" fmla="*/ 246548 w 798144"/>
                  <a:gd name="connsiteY277" fmla="*/ 30244 h 460864"/>
                  <a:gd name="connsiteX278" fmla="*/ 241189 w 798144"/>
                  <a:gd name="connsiteY278" fmla="*/ 32576 h 460864"/>
                  <a:gd name="connsiteX279" fmla="*/ 242755 w 798144"/>
                  <a:gd name="connsiteY279" fmla="*/ 85407 h 460864"/>
                  <a:gd name="connsiteX280" fmla="*/ 248288 w 798144"/>
                  <a:gd name="connsiteY280" fmla="*/ 51404 h 460864"/>
                  <a:gd name="connsiteX281" fmla="*/ 247035 w 798144"/>
                  <a:gd name="connsiteY281" fmla="*/ 40059 h 460864"/>
                  <a:gd name="connsiteX282" fmla="*/ 247627 w 798144"/>
                  <a:gd name="connsiteY282" fmla="*/ 39780 h 460864"/>
                  <a:gd name="connsiteX283" fmla="*/ 255597 w 798144"/>
                  <a:gd name="connsiteY283" fmla="*/ 48690 h 460864"/>
                  <a:gd name="connsiteX284" fmla="*/ 262801 w 798144"/>
                  <a:gd name="connsiteY284" fmla="*/ 56033 h 460864"/>
                  <a:gd name="connsiteX285" fmla="*/ 248810 w 798144"/>
                  <a:gd name="connsiteY285" fmla="*/ 62159 h 460864"/>
                  <a:gd name="connsiteX286" fmla="*/ 248323 w 798144"/>
                  <a:gd name="connsiteY286" fmla="*/ 51404 h 460864"/>
                  <a:gd name="connsiteX287" fmla="*/ 204784 w 798144"/>
                  <a:gd name="connsiteY287" fmla="*/ 107298 h 460864"/>
                  <a:gd name="connsiteX288" fmla="*/ 210805 w 798144"/>
                  <a:gd name="connsiteY288" fmla="*/ 103749 h 460864"/>
                  <a:gd name="connsiteX289" fmla="*/ 194378 w 798144"/>
                  <a:gd name="connsiteY289" fmla="*/ 75976 h 460864"/>
                  <a:gd name="connsiteX290" fmla="*/ 190202 w 798144"/>
                  <a:gd name="connsiteY290" fmla="*/ 70163 h 460864"/>
                  <a:gd name="connsiteX291" fmla="*/ 190759 w 798144"/>
                  <a:gd name="connsiteY291" fmla="*/ 69850 h 460864"/>
                  <a:gd name="connsiteX292" fmla="*/ 198137 w 798144"/>
                  <a:gd name="connsiteY292" fmla="*/ 73992 h 460864"/>
                  <a:gd name="connsiteX293" fmla="*/ 234158 w 798144"/>
                  <a:gd name="connsiteY293" fmla="*/ 89966 h 460864"/>
                  <a:gd name="connsiteX294" fmla="*/ 240179 w 798144"/>
                  <a:gd name="connsiteY294" fmla="*/ 86416 h 460864"/>
                  <a:gd name="connsiteX295" fmla="*/ 215225 w 798144"/>
                  <a:gd name="connsiteY295" fmla="*/ 44235 h 460864"/>
                  <a:gd name="connsiteX296" fmla="*/ 209204 w 798144"/>
                  <a:gd name="connsiteY296" fmla="*/ 47785 h 460864"/>
                  <a:gd name="connsiteX297" fmla="*/ 225771 w 798144"/>
                  <a:gd name="connsiteY297" fmla="*/ 75801 h 460864"/>
                  <a:gd name="connsiteX298" fmla="*/ 229529 w 798144"/>
                  <a:gd name="connsiteY298" fmla="*/ 81022 h 460864"/>
                  <a:gd name="connsiteX299" fmla="*/ 228973 w 798144"/>
                  <a:gd name="connsiteY299" fmla="*/ 81370 h 460864"/>
                  <a:gd name="connsiteX300" fmla="*/ 221838 w 798144"/>
                  <a:gd name="connsiteY300" fmla="*/ 77542 h 460864"/>
                  <a:gd name="connsiteX301" fmla="*/ 185851 w 798144"/>
                  <a:gd name="connsiteY301" fmla="*/ 61637 h 460864"/>
                  <a:gd name="connsiteX302" fmla="*/ 179830 w 798144"/>
                  <a:gd name="connsiteY302" fmla="*/ 65186 h 460864"/>
                  <a:gd name="connsiteX303" fmla="*/ 204784 w 798144"/>
                  <a:gd name="connsiteY303" fmla="*/ 107368 h 460864"/>
                  <a:gd name="connsiteX304" fmla="*/ 192394 w 798144"/>
                  <a:gd name="connsiteY304" fmla="*/ 116591 h 460864"/>
                  <a:gd name="connsiteX305" fmla="*/ 198241 w 798144"/>
                  <a:gd name="connsiteY305" fmla="*/ 112310 h 460864"/>
                  <a:gd name="connsiteX306" fmla="*/ 169355 w 798144"/>
                  <a:gd name="connsiteY306" fmla="*/ 72704 h 460864"/>
                  <a:gd name="connsiteX307" fmla="*/ 163508 w 798144"/>
                  <a:gd name="connsiteY307" fmla="*/ 76985 h 460864"/>
                  <a:gd name="connsiteX308" fmla="*/ 192394 w 798144"/>
                  <a:gd name="connsiteY308" fmla="*/ 116591 h 460864"/>
                  <a:gd name="connsiteX309" fmla="*/ 180039 w 798144"/>
                  <a:gd name="connsiteY309" fmla="*/ 125501 h 460864"/>
                  <a:gd name="connsiteX310" fmla="*/ 185295 w 798144"/>
                  <a:gd name="connsiteY310" fmla="*/ 120872 h 460864"/>
                  <a:gd name="connsiteX311" fmla="*/ 152754 w 798144"/>
                  <a:gd name="connsiteY311" fmla="*/ 84224 h 460864"/>
                  <a:gd name="connsiteX312" fmla="*/ 147533 w 798144"/>
                  <a:gd name="connsiteY312" fmla="*/ 88853 h 460864"/>
                  <a:gd name="connsiteX313" fmla="*/ 157139 w 798144"/>
                  <a:gd name="connsiteY313" fmla="*/ 122438 h 460864"/>
                  <a:gd name="connsiteX314" fmla="*/ 160410 w 798144"/>
                  <a:gd name="connsiteY314" fmla="*/ 132044 h 460864"/>
                  <a:gd name="connsiteX315" fmla="*/ 159923 w 798144"/>
                  <a:gd name="connsiteY315" fmla="*/ 132461 h 460864"/>
                  <a:gd name="connsiteX316" fmla="*/ 150770 w 798144"/>
                  <a:gd name="connsiteY316" fmla="*/ 127658 h 460864"/>
                  <a:gd name="connsiteX317" fmla="*/ 118751 w 798144"/>
                  <a:gd name="connsiteY317" fmla="*/ 114398 h 460864"/>
                  <a:gd name="connsiteX318" fmla="*/ 113495 w 798144"/>
                  <a:gd name="connsiteY318" fmla="*/ 119027 h 460864"/>
                  <a:gd name="connsiteX319" fmla="*/ 146036 w 798144"/>
                  <a:gd name="connsiteY319" fmla="*/ 155675 h 460864"/>
                  <a:gd name="connsiteX320" fmla="*/ 151257 w 798144"/>
                  <a:gd name="connsiteY320" fmla="*/ 151046 h 460864"/>
                  <a:gd name="connsiteX321" fmla="*/ 133786 w 798144"/>
                  <a:gd name="connsiteY321" fmla="*/ 131347 h 460864"/>
                  <a:gd name="connsiteX322" fmla="*/ 125816 w 798144"/>
                  <a:gd name="connsiteY322" fmla="*/ 123378 h 460864"/>
                  <a:gd name="connsiteX323" fmla="*/ 126303 w 798144"/>
                  <a:gd name="connsiteY323" fmla="*/ 122925 h 460864"/>
                  <a:gd name="connsiteX324" fmla="*/ 136222 w 798144"/>
                  <a:gd name="connsiteY324" fmla="*/ 128668 h 460864"/>
                  <a:gd name="connsiteX325" fmla="*/ 163612 w 798144"/>
                  <a:gd name="connsiteY325" fmla="*/ 140118 h 460864"/>
                  <a:gd name="connsiteX326" fmla="*/ 167754 w 798144"/>
                  <a:gd name="connsiteY326" fmla="*/ 136394 h 460864"/>
                  <a:gd name="connsiteX327" fmla="*/ 159714 w 798144"/>
                  <a:gd name="connsiteY327" fmla="*/ 108934 h 460864"/>
                  <a:gd name="connsiteX328" fmla="*/ 155538 w 798144"/>
                  <a:gd name="connsiteY328" fmla="*/ 97449 h 460864"/>
                  <a:gd name="connsiteX329" fmla="*/ 156025 w 798144"/>
                  <a:gd name="connsiteY329" fmla="*/ 96997 h 460864"/>
                  <a:gd name="connsiteX330" fmla="*/ 163229 w 798144"/>
                  <a:gd name="connsiteY330" fmla="*/ 106498 h 460864"/>
                  <a:gd name="connsiteX331" fmla="*/ 180039 w 798144"/>
                  <a:gd name="connsiteY331" fmla="*/ 125466 h 460864"/>
                  <a:gd name="connsiteX332" fmla="*/ 115514 w 798144"/>
                  <a:gd name="connsiteY332" fmla="*/ 192323 h 460864"/>
                  <a:gd name="connsiteX333" fmla="*/ 120421 w 798144"/>
                  <a:gd name="connsiteY333" fmla="*/ 186545 h 460864"/>
                  <a:gd name="connsiteX334" fmla="*/ 114122 w 798144"/>
                  <a:gd name="connsiteY334" fmla="*/ 175130 h 460864"/>
                  <a:gd name="connsiteX335" fmla="*/ 127278 w 798144"/>
                  <a:gd name="connsiteY335" fmla="*/ 159573 h 460864"/>
                  <a:gd name="connsiteX336" fmla="*/ 139528 w 798144"/>
                  <a:gd name="connsiteY336" fmla="*/ 163923 h 460864"/>
                  <a:gd name="connsiteX337" fmla="*/ 144749 w 798144"/>
                  <a:gd name="connsiteY337" fmla="*/ 157763 h 460864"/>
                  <a:gd name="connsiteX338" fmla="*/ 94597 w 798144"/>
                  <a:gd name="connsiteY338" fmla="*/ 141162 h 460864"/>
                  <a:gd name="connsiteX339" fmla="*/ 90839 w 798144"/>
                  <a:gd name="connsiteY339" fmla="*/ 145617 h 460864"/>
                  <a:gd name="connsiteX340" fmla="*/ 115514 w 798144"/>
                  <a:gd name="connsiteY340" fmla="*/ 192323 h 460864"/>
                  <a:gd name="connsiteX341" fmla="*/ 105421 w 798144"/>
                  <a:gd name="connsiteY341" fmla="*/ 159434 h 460864"/>
                  <a:gd name="connsiteX342" fmla="*/ 99296 w 798144"/>
                  <a:gd name="connsiteY342" fmla="*/ 149793 h 460864"/>
                  <a:gd name="connsiteX343" fmla="*/ 99713 w 798144"/>
                  <a:gd name="connsiteY343" fmla="*/ 149306 h 460864"/>
                  <a:gd name="connsiteX344" fmla="*/ 110781 w 798144"/>
                  <a:gd name="connsiteY344" fmla="*/ 153796 h 460864"/>
                  <a:gd name="connsiteX345" fmla="*/ 120491 w 798144"/>
                  <a:gd name="connsiteY345" fmla="*/ 157206 h 460864"/>
                  <a:gd name="connsiteX346" fmla="*/ 110607 w 798144"/>
                  <a:gd name="connsiteY346" fmla="*/ 168865 h 460864"/>
                  <a:gd name="connsiteX347" fmla="*/ 105386 w 798144"/>
                  <a:gd name="connsiteY347" fmla="*/ 159434 h 460864"/>
                  <a:gd name="connsiteX348" fmla="*/ 62544 w 798144"/>
                  <a:gd name="connsiteY348" fmla="*/ 196604 h 460864"/>
                  <a:gd name="connsiteX349" fmla="*/ 83043 w 798144"/>
                  <a:gd name="connsiteY349" fmla="*/ 165455 h 460864"/>
                  <a:gd name="connsiteX350" fmla="*/ 77474 w 798144"/>
                  <a:gd name="connsiteY350" fmla="*/ 161766 h 460864"/>
                  <a:gd name="connsiteX351" fmla="*/ 56975 w 798144"/>
                  <a:gd name="connsiteY351" fmla="*/ 192949 h 460864"/>
                  <a:gd name="connsiteX352" fmla="*/ 62544 w 798144"/>
                  <a:gd name="connsiteY352" fmla="*/ 196604 h 460864"/>
                  <a:gd name="connsiteX353" fmla="*/ 106187 w 798144"/>
                  <a:gd name="connsiteY353" fmla="*/ 207323 h 460864"/>
                  <a:gd name="connsiteX354" fmla="*/ 110189 w 798144"/>
                  <a:gd name="connsiteY354" fmla="*/ 201267 h 460864"/>
                  <a:gd name="connsiteX355" fmla="*/ 77613 w 798144"/>
                  <a:gd name="connsiteY355" fmla="*/ 179828 h 460864"/>
                  <a:gd name="connsiteX356" fmla="*/ 73611 w 798144"/>
                  <a:gd name="connsiteY356" fmla="*/ 185884 h 460864"/>
                  <a:gd name="connsiteX357" fmla="*/ 106187 w 798144"/>
                  <a:gd name="connsiteY357" fmla="*/ 207358 h 460864"/>
                  <a:gd name="connsiteX358" fmla="*/ 77544 w 798144"/>
                  <a:gd name="connsiteY358" fmla="*/ 259423 h 460864"/>
                  <a:gd name="connsiteX359" fmla="*/ 80641 w 798144"/>
                  <a:gd name="connsiteY359" fmla="*/ 253159 h 460864"/>
                  <a:gd name="connsiteX360" fmla="*/ 51720 w 798144"/>
                  <a:gd name="connsiteY360" fmla="*/ 238785 h 460864"/>
                  <a:gd name="connsiteX361" fmla="*/ 45038 w 798144"/>
                  <a:gd name="connsiteY361" fmla="*/ 236210 h 460864"/>
                  <a:gd name="connsiteX362" fmla="*/ 45316 w 798144"/>
                  <a:gd name="connsiteY362" fmla="*/ 235618 h 460864"/>
                  <a:gd name="connsiteX363" fmla="*/ 53773 w 798144"/>
                  <a:gd name="connsiteY363" fmla="*/ 235061 h 460864"/>
                  <a:gd name="connsiteX364" fmla="*/ 92683 w 798144"/>
                  <a:gd name="connsiteY364" fmla="*/ 228831 h 460864"/>
                  <a:gd name="connsiteX365" fmla="*/ 95781 w 798144"/>
                  <a:gd name="connsiteY365" fmla="*/ 222567 h 460864"/>
                  <a:gd name="connsiteX366" fmla="*/ 51894 w 798144"/>
                  <a:gd name="connsiteY366" fmla="*/ 200745 h 460864"/>
                  <a:gd name="connsiteX367" fmla="*/ 48796 w 798144"/>
                  <a:gd name="connsiteY367" fmla="*/ 207010 h 460864"/>
                  <a:gd name="connsiteX368" fmla="*/ 77927 w 798144"/>
                  <a:gd name="connsiteY368" fmla="*/ 221488 h 460864"/>
                  <a:gd name="connsiteX369" fmla="*/ 83913 w 798144"/>
                  <a:gd name="connsiteY369" fmla="*/ 223820 h 460864"/>
                  <a:gd name="connsiteX370" fmla="*/ 83634 w 798144"/>
                  <a:gd name="connsiteY370" fmla="*/ 224411 h 460864"/>
                  <a:gd name="connsiteX371" fmla="*/ 75560 w 798144"/>
                  <a:gd name="connsiteY371" fmla="*/ 225073 h 460864"/>
                  <a:gd name="connsiteX372" fmla="*/ 36685 w 798144"/>
                  <a:gd name="connsiteY372" fmla="*/ 231302 h 460864"/>
                  <a:gd name="connsiteX373" fmla="*/ 33587 w 798144"/>
                  <a:gd name="connsiteY373" fmla="*/ 237567 h 460864"/>
                  <a:gd name="connsiteX374" fmla="*/ 77474 w 798144"/>
                  <a:gd name="connsiteY374" fmla="*/ 259389 h 460864"/>
                  <a:gd name="connsiteX375" fmla="*/ 61569 w 798144"/>
                  <a:gd name="connsiteY375" fmla="*/ 284412 h 460864"/>
                  <a:gd name="connsiteX376" fmla="*/ 44585 w 798144"/>
                  <a:gd name="connsiteY376" fmla="*/ 293043 h 460864"/>
                  <a:gd name="connsiteX377" fmla="*/ 35084 w 798144"/>
                  <a:gd name="connsiteY377" fmla="*/ 289702 h 460864"/>
                  <a:gd name="connsiteX378" fmla="*/ 27288 w 798144"/>
                  <a:gd name="connsiteY378" fmla="*/ 272301 h 460864"/>
                  <a:gd name="connsiteX379" fmla="*/ 27775 w 798144"/>
                  <a:gd name="connsiteY379" fmla="*/ 270943 h 460864"/>
                  <a:gd name="connsiteX380" fmla="*/ 44759 w 798144"/>
                  <a:gd name="connsiteY380" fmla="*/ 262312 h 460864"/>
                  <a:gd name="connsiteX381" fmla="*/ 54260 w 798144"/>
                  <a:gd name="connsiteY381" fmla="*/ 265653 h 460864"/>
                  <a:gd name="connsiteX382" fmla="*/ 62056 w 798144"/>
                  <a:gd name="connsiteY382" fmla="*/ 283020 h 460864"/>
                  <a:gd name="connsiteX383" fmla="*/ 61604 w 798144"/>
                  <a:gd name="connsiteY383" fmla="*/ 284377 h 460864"/>
                  <a:gd name="connsiteX384" fmla="*/ 68147 w 798144"/>
                  <a:gd name="connsiteY384" fmla="*/ 286779 h 460864"/>
                  <a:gd name="connsiteX385" fmla="*/ 68669 w 798144"/>
                  <a:gd name="connsiteY385" fmla="*/ 285317 h 460864"/>
                  <a:gd name="connsiteX386" fmla="*/ 57045 w 798144"/>
                  <a:gd name="connsiteY386" fmla="*/ 258901 h 460864"/>
                  <a:gd name="connsiteX387" fmla="*/ 46813 w 798144"/>
                  <a:gd name="connsiteY387" fmla="*/ 255317 h 460864"/>
                  <a:gd name="connsiteX388" fmla="*/ 21197 w 798144"/>
                  <a:gd name="connsiteY388" fmla="*/ 268612 h 460864"/>
                  <a:gd name="connsiteX389" fmla="*/ 20675 w 798144"/>
                  <a:gd name="connsiteY389" fmla="*/ 270073 h 460864"/>
                  <a:gd name="connsiteX390" fmla="*/ 32265 w 798144"/>
                  <a:gd name="connsiteY390" fmla="*/ 296454 h 460864"/>
                  <a:gd name="connsiteX391" fmla="*/ 42497 w 798144"/>
                  <a:gd name="connsiteY391" fmla="*/ 300074 h 460864"/>
                  <a:gd name="connsiteX392" fmla="*/ 68112 w 798144"/>
                  <a:gd name="connsiteY392" fmla="*/ 286779 h 460864"/>
                  <a:gd name="connsiteX393" fmla="*/ 56209 w 798144"/>
                  <a:gd name="connsiteY393" fmla="*/ 331779 h 460864"/>
                  <a:gd name="connsiteX394" fmla="*/ 56523 w 798144"/>
                  <a:gd name="connsiteY394" fmla="*/ 330248 h 460864"/>
                  <a:gd name="connsiteX395" fmla="*/ 42775 w 798144"/>
                  <a:gd name="connsiteY395" fmla="*/ 307522 h 460864"/>
                  <a:gd name="connsiteX396" fmla="*/ 41418 w 798144"/>
                  <a:gd name="connsiteY396" fmla="*/ 314691 h 460864"/>
                  <a:gd name="connsiteX397" fmla="*/ 49666 w 798144"/>
                  <a:gd name="connsiteY397" fmla="*/ 328995 h 460864"/>
                  <a:gd name="connsiteX398" fmla="*/ 49388 w 798144"/>
                  <a:gd name="connsiteY398" fmla="*/ 330387 h 460864"/>
                  <a:gd name="connsiteX399" fmla="*/ 33901 w 798144"/>
                  <a:gd name="connsiteY399" fmla="*/ 341490 h 460864"/>
                  <a:gd name="connsiteX400" fmla="*/ 24016 w 798144"/>
                  <a:gd name="connsiteY400" fmla="*/ 339575 h 460864"/>
                  <a:gd name="connsiteX401" fmla="*/ 13715 w 798144"/>
                  <a:gd name="connsiteY401" fmla="*/ 323566 h 460864"/>
                  <a:gd name="connsiteX402" fmla="*/ 13993 w 798144"/>
                  <a:gd name="connsiteY402" fmla="*/ 322139 h 460864"/>
                  <a:gd name="connsiteX403" fmla="*/ 26940 w 798144"/>
                  <a:gd name="connsiteY403" fmla="*/ 311907 h 460864"/>
                  <a:gd name="connsiteX404" fmla="*/ 28297 w 798144"/>
                  <a:gd name="connsiteY404" fmla="*/ 304737 h 460864"/>
                  <a:gd name="connsiteX405" fmla="*/ 7137 w 798144"/>
                  <a:gd name="connsiteY405" fmla="*/ 320782 h 460864"/>
                  <a:gd name="connsiteX406" fmla="*/ 6858 w 798144"/>
                  <a:gd name="connsiteY406" fmla="*/ 322313 h 460864"/>
                  <a:gd name="connsiteX407" fmla="*/ 22276 w 798144"/>
                  <a:gd name="connsiteY407" fmla="*/ 346710 h 460864"/>
                  <a:gd name="connsiteX408" fmla="*/ 32926 w 798144"/>
                  <a:gd name="connsiteY408" fmla="*/ 348729 h 460864"/>
                  <a:gd name="connsiteX409" fmla="*/ 56244 w 798144"/>
                  <a:gd name="connsiteY409" fmla="*/ 331779 h 460864"/>
                  <a:gd name="connsiteX410" fmla="*/ 43297 w 798144"/>
                  <a:gd name="connsiteY410" fmla="*/ 379321 h 460864"/>
                  <a:gd name="connsiteX411" fmla="*/ 29306 w 798144"/>
                  <a:gd name="connsiteY411" fmla="*/ 392267 h 460864"/>
                  <a:gd name="connsiteX412" fmla="*/ 19248 w 798144"/>
                  <a:gd name="connsiteY412" fmla="*/ 391641 h 460864"/>
                  <a:gd name="connsiteX413" fmla="*/ 6998 w 798144"/>
                  <a:gd name="connsiteY413" fmla="*/ 377058 h 460864"/>
                  <a:gd name="connsiteX414" fmla="*/ 7102 w 798144"/>
                  <a:gd name="connsiteY414" fmla="*/ 375632 h 460864"/>
                  <a:gd name="connsiteX415" fmla="*/ 21093 w 798144"/>
                  <a:gd name="connsiteY415" fmla="*/ 362685 h 460864"/>
                  <a:gd name="connsiteX416" fmla="*/ 31151 w 798144"/>
                  <a:gd name="connsiteY416" fmla="*/ 363311 h 460864"/>
                  <a:gd name="connsiteX417" fmla="*/ 43402 w 798144"/>
                  <a:gd name="connsiteY417" fmla="*/ 377894 h 460864"/>
                  <a:gd name="connsiteX418" fmla="*/ 43297 w 798144"/>
                  <a:gd name="connsiteY418" fmla="*/ 379321 h 460864"/>
                  <a:gd name="connsiteX419" fmla="*/ 50293 w 798144"/>
                  <a:gd name="connsiteY419" fmla="*/ 379843 h 460864"/>
                  <a:gd name="connsiteX420" fmla="*/ 50397 w 798144"/>
                  <a:gd name="connsiteY420" fmla="*/ 378277 h 460864"/>
                  <a:gd name="connsiteX421" fmla="*/ 32056 w 798144"/>
                  <a:gd name="connsiteY421" fmla="*/ 356037 h 460864"/>
                  <a:gd name="connsiteX422" fmla="*/ 21197 w 798144"/>
                  <a:gd name="connsiteY422" fmla="*/ 355341 h 460864"/>
                  <a:gd name="connsiteX423" fmla="*/ 176 w 798144"/>
                  <a:gd name="connsiteY423" fmla="*/ 375109 h 460864"/>
                  <a:gd name="connsiteX424" fmla="*/ 72 w 798144"/>
                  <a:gd name="connsiteY424" fmla="*/ 376676 h 460864"/>
                  <a:gd name="connsiteX425" fmla="*/ 18413 w 798144"/>
                  <a:gd name="connsiteY425" fmla="*/ 398915 h 460864"/>
                  <a:gd name="connsiteX426" fmla="*/ 29237 w 798144"/>
                  <a:gd name="connsiteY426" fmla="*/ 399611 h 460864"/>
                  <a:gd name="connsiteX427" fmla="*/ 50258 w 798144"/>
                  <a:gd name="connsiteY427" fmla="*/ 379843 h 460864"/>
                  <a:gd name="connsiteX428" fmla="*/ 49492 w 798144"/>
                  <a:gd name="connsiteY428" fmla="*/ 414855 h 460864"/>
                  <a:gd name="connsiteX429" fmla="*/ 49214 w 798144"/>
                  <a:gd name="connsiteY429" fmla="*/ 407616 h 460864"/>
                  <a:gd name="connsiteX430" fmla="*/ 246 w 798144"/>
                  <a:gd name="connsiteY430" fmla="*/ 409495 h 460864"/>
                  <a:gd name="connsiteX431" fmla="*/ 524 w 798144"/>
                  <a:gd name="connsiteY431" fmla="*/ 416734 h 460864"/>
                  <a:gd name="connsiteX432" fmla="*/ 49492 w 798144"/>
                  <a:gd name="connsiteY432" fmla="*/ 414890 h 460864"/>
                  <a:gd name="connsiteX433" fmla="*/ 53286 w 798144"/>
                  <a:gd name="connsiteY433" fmla="*/ 455296 h 460864"/>
                  <a:gd name="connsiteX434" fmla="*/ 51198 w 798144"/>
                  <a:gd name="connsiteY434" fmla="*/ 437164 h 460864"/>
                  <a:gd name="connsiteX435" fmla="*/ 37102 w 798144"/>
                  <a:gd name="connsiteY435" fmla="*/ 423660 h 460864"/>
                  <a:gd name="connsiteX436" fmla="*/ 33344 w 798144"/>
                  <a:gd name="connsiteY436" fmla="*/ 424078 h 460864"/>
                  <a:gd name="connsiteX437" fmla="*/ 25061 w 798144"/>
                  <a:gd name="connsiteY437" fmla="*/ 434379 h 460864"/>
                  <a:gd name="connsiteX438" fmla="*/ 24434 w 798144"/>
                  <a:gd name="connsiteY438" fmla="*/ 434449 h 460864"/>
                  <a:gd name="connsiteX439" fmla="*/ 15594 w 798144"/>
                  <a:gd name="connsiteY439" fmla="*/ 428115 h 460864"/>
                  <a:gd name="connsiteX440" fmla="*/ 12810 w 798144"/>
                  <a:gd name="connsiteY440" fmla="*/ 428428 h 460864"/>
                  <a:gd name="connsiteX441" fmla="*/ 2543 w 798144"/>
                  <a:gd name="connsiteY441" fmla="*/ 442732 h 460864"/>
                  <a:gd name="connsiteX442" fmla="*/ 4596 w 798144"/>
                  <a:gd name="connsiteY442" fmla="*/ 460865 h 460864"/>
                  <a:gd name="connsiteX443" fmla="*/ 11209 w 798144"/>
                  <a:gd name="connsiteY443" fmla="*/ 460099 h 460864"/>
                  <a:gd name="connsiteX444" fmla="*/ 9121 w 798144"/>
                  <a:gd name="connsiteY444" fmla="*/ 441932 h 460864"/>
                  <a:gd name="connsiteX445" fmla="*/ 14028 w 798144"/>
                  <a:gd name="connsiteY445" fmla="*/ 435598 h 460864"/>
                  <a:gd name="connsiteX446" fmla="*/ 17021 w 798144"/>
                  <a:gd name="connsiteY446" fmla="*/ 435250 h 460864"/>
                  <a:gd name="connsiteX447" fmla="*/ 23146 w 798144"/>
                  <a:gd name="connsiteY447" fmla="*/ 441653 h 460864"/>
                  <a:gd name="connsiteX448" fmla="*/ 24225 w 798144"/>
                  <a:gd name="connsiteY448" fmla="*/ 451363 h 460864"/>
                  <a:gd name="connsiteX449" fmla="*/ 13715 w 798144"/>
                  <a:gd name="connsiteY449" fmla="*/ 452547 h 460864"/>
                  <a:gd name="connsiteX450" fmla="*/ 14515 w 798144"/>
                  <a:gd name="connsiteY450" fmla="*/ 459751 h 460864"/>
                  <a:gd name="connsiteX451" fmla="*/ 53286 w 798144"/>
                  <a:gd name="connsiteY451" fmla="*/ 455296 h 460864"/>
                  <a:gd name="connsiteX452" fmla="*/ 29620 w 798144"/>
                  <a:gd name="connsiteY452" fmla="*/ 440888 h 460864"/>
                  <a:gd name="connsiteX453" fmla="*/ 34562 w 798144"/>
                  <a:gd name="connsiteY453" fmla="*/ 431247 h 460864"/>
                  <a:gd name="connsiteX454" fmla="*/ 37555 w 798144"/>
                  <a:gd name="connsiteY454" fmla="*/ 430899 h 460864"/>
                  <a:gd name="connsiteX455" fmla="*/ 44585 w 798144"/>
                  <a:gd name="connsiteY455" fmla="*/ 437860 h 460864"/>
                  <a:gd name="connsiteX456" fmla="*/ 45838 w 798144"/>
                  <a:gd name="connsiteY456" fmla="*/ 448823 h 460864"/>
                  <a:gd name="connsiteX457" fmla="*/ 30699 w 798144"/>
                  <a:gd name="connsiteY457" fmla="*/ 450563 h 460864"/>
                  <a:gd name="connsiteX458" fmla="*/ 29585 w 798144"/>
                  <a:gd name="connsiteY458" fmla="*/ 440888 h 46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798144" h="460864">
                    <a:moveTo>
                      <a:pt x="745278" y="447083"/>
                    </a:moveTo>
                    <a:lnTo>
                      <a:pt x="744652" y="454043"/>
                    </a:lnTo>
                    <a:lnTo>
                      <a:pt x="793481" y="458394"/>
                    </a:lnTo>
                    <a:lnTo>
                      <a:pt x="794107" y="451433"/>
                    </a:lnTo>
                    <a:lnTo>
                      <a:pt x="764072" y="433614"/>
                    </a:lnTo>
                    <a:cubicBezTo>
                      <a:pt x="761149" y="431839"/>
                      <a:pt x="757216" y="429472"/>
                      <a:pt x="755093" y="428881"/>
                    </a:cubicBezTo>
                    <a:lnTo>
                      <a:pt x="755162" y="428219"/>
                    </a:lnTo>
                    <a:cubicBezTo>
                      <a:pt x="757842" y="427871"/>
                      <a:pt x="761740" y="426688"/>
                      <a:pt x="765116" y="425435"/>
                    </a:cubicBezTo>
                    <a:lnTo>
                      <a:pt x="797518" y="413080"/>
                    </a:lnTo>
                    <a:lnTo>
                      <a:pt x="798144" y="406119"/>
                    </a:lnTo>
                    <a:lnTo>
                      <a:pt x="749316" y="401804"/>
                    </a:lnTo>
                    <a:lnTo>
                      <a:pt x="748689" y="408764"/>
                    </a:lnTo>
                    <a:lnTo>
                      <a:pt x="774896" y="411096"/>
                    </a:lnTo>
                    <a:cubicBezTo>
                      <a:pt x="778689" y="411409"/>
                      <a:pt x="783318" y="411653"/>
                      <a:pt x="786172" y="411444"/>
                    </a:cubicBezTo>
                    <a:lnTo>
                      <a:pt x="786103" y="412105"/>
                    </a:lnTo>
                    <a:cubicBezTo>
                      <a:pt x="782727" y="412523"/>
                      <a:pt x="778864" y="413289"/>
                      <a:pt x="775000" y="414750"/>
                    </a:cubicBezTo>
                    <a:lnTo>
                      <a:pt x="747227" y="425191"/>
                    </a:lnTo>
                    <a:lnTo>
                      <a:pt x="746740" y="430725"/>
                    </a:lnTo>
                    <a:lnTo>
                      <a:pt x="771450" y="445168"/>
                    </a:lnTo>
                    <a:cubicBezTo>
                      <a:pt x="775557" y="447570"/>
                      <a:pt x="779316" y="449554"/>
                      <a:pt x="782379" y="450667"/>
                    </a:cubicBezTo>
                    <a:lnTo>
                      <a:pt x="782309" y="451329"/>
                    </a:lnTo>
                    <a:cubicBezTo>
                      <a:pt x="779038" y="450389"/>
                      <a:pt x="774513" y="449728"/>
                      <a:pt x="770546" y="449380"/>
                    </a:cubicBezTo>
                    <a:lnTo>
                      <a:pt x="745278" y="447117"/>
                    </a:lnTo>
                    <a:close/>
                    <a:moveTo>
                      <a:pt x="789548" y="364529"/>
                    </a:moveTo>
                    <a:lnTo>
                      <a:pt x="790697" y="394251"/>
                    </a:lnTo>
                    <a:lnTo>
                      <a:pt x="797274" y="394008"/>
                    </a:lnTo>
                    <a:lnTo>
                      <a:pt x="796161" y="364286"/>
                    </a:lnTo>
                    <a:lnTo>
                      <a:pt x="789548" y="364564"/>
                    </a:lnTo>
                    <a:close/>
                    <a:moveTo>
                      <a:pt x="747193" y="366130"/>
                    </a:moveTo>
                    <a:lnTo>
                      <a:pt x="748341" y="396479"/>
                    </a:lnTo>
                    <a:lnTo>
                      <a:pt x="754954" y="396235"/>
                    </a:lnTo>
                    <a:lnTo>
                      <a:pt x="754049" y="373126"/>
                    </a:lnTo>
                    <a:lnTo>
                      <a:pt x="769014" y="372569"/>
                    </a:lnTo>
                    <a:lnTo>
                      <a:pt x="769745" y="391780"/>
                    </a:lnTo>
                    <a:lnTo>
                      <a:pt x="776358" y="391502"/>
                    </a:lnTo>
                    <a:lnTo>
                      <a:pt x="775627" y="372290"/>
                    </a:lnTo>
                    <a:lnTo>
                      <a:pt x="786555" y="371873"/>
                    </a:lnTo>
                    <a:lnTo>
                      <a:pt x="786277" y="364634"/>
                    </a:lnTo>
                    <a:lnTo>
                      <a:pt x="747227" y="366095"/>
                    </a:lnTo>
                    <a:close/>
                    <a:moveTo>
                      <a:pt x="782727" y="319111"/>
                    </a:moveTo>
                    <a:lnTo>
                      <a:pt x="788817" y="355933"/>
                    </a:lnTo>
                    <a:lnTo>
                      <a:pt x="795395" y="354854"/>
                    </a:lnTo>
                    <a:lnTo>
                      <a:pt x="789270" y="318067"/>
                    </a:lnTo>
                    <a:lnTo>
                      <a:pt x="782727" y="319146"/>
                    </a:lnTo>
                    <a:close/>
                    <a:moveTo>
                      <a:pt x="743399" y="340863"/>
                    </a:moveTo>
                    <a:lnTo>
                      <a:pt x="744582" y="348033"/>
                    </a:lnTo>
                    <a:lnTo>
                      <a:pt x="783075" y="341664"/>
                    </a:lnTo>
                    <a:lnTo>
                      <a:pt x="781891" y="334529"/>
                    </a:lnTo>
                    <a:lnTo>
                      <a:pt x="743399" y="340898"/>
                    </a:lnTo>
                    <a:close/>
                    <a:moveTo>
                      <a:pt x="735011" y="305886"/>
                    </a:moveTo>
                    <a:lnTo>
                      <a:pt x="735568" y="308044"/>
                    </a:lnTo>
                    <a:cubicBezTo>
                      <a:pt x="738283" y="318067"/>
                      <a:pt x="745348" y="322870"/>
                      <a:pt x="754153" y="320468"/>
                    </a:cubicBezTo>
                    <a:lnTo>
                      <a:pt x="755545" y="320086"/>
                    </a:lnTo>
                    <a:cubicBezTo>
                      <a:pt x="762854" y="318102"/>
                      <a:pt x="766613" y="311907"/>
                      <a:pt x="764107" y="302684"/>
                    </a:cubicBezTo>
                    <a:lnTo>
                      <a:pt x="762715" y="297568"/>
                    </a:lnTo>
                    <a:cubicBezTo>
                      <a:pt x="761810" y="294157"/>
                      <a:pt x="762054" y="290364"/>
                      <a:pt x="767413" y="288902"/>
                    </a:cubicBezTo>
                    <a:lnTo>
                      <a:pt x="768492" y="288623"/>
                    </a:lnTo>
                    <a:cubicBezTo>
                      <a:pt x="772042" y="287649"/>
                      <a:pt x="775836" y="289702"/>
                      <a:pt x="777228" y="294923"/>
                    </a:cubicBezTo>
                    <a:lnTo>
                      <a:pt x="777785" y="296941"/>
                    </a:lnTo>
                    <a:cubicBezTo>
                      <a:pt x="779177" y="302092"/>
                      <a:pt x="777785" y="305468"/>
                      <a:pt x="773260" y="306686"/>
                    </a:cubicBezTo>
                    <a:lnTo>
                      <a:pt x="775140" y="313682"/>
                    </a:lnTo>
                    <a:cubicBezTo>
                      <a:pt x="784223" y="311246"/>
                      <a:pt x="786729" y="304459"/>
                      <a:pt x="784223" y="295236"/>
                    </a:cubicBezTo>
                    <a:lnTo>
                      <a:pt x="783632" y="293078"/>
                    </a:lnTo>
                    <a:cubicBezTo>
                      <a:pt x="781091" y="283681"/>
                      <a:pt x="773225" y="279644"/>
                      <a:pt x="766404" y="281489"/>
                    </a:cubicBezTo>
                    <a:lnTo>
                      <a:pt x="764699" y="281941"/>
                    </a:lnTo>
                    <a:cubicBezTo>
                      <a:pt x="757947" y="283751"/>
                      <a:pt x="753074" y="289250"/>
                      <a:pt x="755893" y="299726"/>
                    </a:cubicBezTo>
                    <a:lnTo>
                      <a:pt x="757181" y="304528"/>
                    </a:lnTo>
                    <a:cubicBezTo>
                      <a:pt x="758051" y="307696"/>
                      <a:pt x="757738" y="311768"/>
                      <a:pt x="752622" y="313125"/>
                    </a:cubicBezTo>
                    <a:lnTo>
                      <a:pt x="751752" y="313369"/>
                    </a:lnTo>
                    <a:cubicBezTo>
                      <a:pt x="746775" y="314726"/>
                      <a:pt x="743573" y="312116"/>
                      <a:pt x="741937" y="306129"/>
                    </a:cubicBezTo>
                    <a:lnTo>
                      <a:pt x="741380" y="304111"/>
                    </a:lnTo>
                    <a:cubicBezTo>
                      <a:pt x="739779" y="298160"/>
                      <a:pt x="741485" y="294331"/>
                      <a:pt x="746810" y="292869"/>
                    </a:cubicBezTo>
                    <a:lnTo>
                      <a:pt x="744930" y="285874"/>
                    </a:lnTo>
                    <a:cubicBezTo>
                      <a:pt x="735046" y="288554"/>
                      <a:pt x="732297" y="295932"/>
                      <a:pt x="734977" y="305781"/>
                    </a:cubicBezTo>
                    <a:moveTo>
                      <a:pt x="722447" y="266906"/>
                    </a:moveTo>
                    <a:lnTo>
                      <a:pt x="725197" y="273623"/>
                    </a:lnTo>
                    <a:lnTo>
                      <a:pt x="741937" y="266767"/>
                    </a:lnTo>
                    <a:lnTo>
                      <a:pt x="777297" y="271535"/>
                    </a:lnTo>
                    <a:lnTo>
                      <a:pt x="774409" y="264470"/>
                    </a:lnTo>
                    <a:lnTo>
                      <a:pt x="754466" y="261790"/>
                    </a:lnTo>
                    <a:cubicBezTo>
                      <a:pt x="751578" y="261442"/>
                      <a:pt x="748689" y="261338"/>
                      <a:pt x="746496" y="261755"/>
                    </a:cubicBezTo>
                    <a:lnTo>
                      <a:pt x="746218" y="261164"/>
                    </a:lnTo>
                    <a:cubicBezTo>
                      <a:pt x="748028" y="259876"/>
                      <a:pt x="750012" y="257857"/>
                      <a:pt x="751926" y="255456"/>
                    </a:cubicBezTo>
                    <a:lnTo>
                      <a:pt x="764246" y="239690"/>
                    </a:lnTo>
                    <a:lnTo>
                      <a:pt x="761149" y="232068"/>
                    </a:lnTo>
                    <a:lnTo>
                      <a:pt x="739466" y="259980"/>
                    </a:lnTo>
                    <a:lnTo>
                      <a:pt x="722482" y="266941"/>
                    </a:lnTo>
                    <a:close/>
                    <a:moveTo>
                      <a:pt x="705603" y="232834"/>
                    </a:moveTo>
                    <a:lnTo>
                      <a:pt x="706647" y="234783"/>
                    </a:lnTo>
                    <a:cubicBezTo>
                      <a:pt x="711484" y="243971"/>
                      <a:pt x="719420" y="247103"/>
                      <a:pt x="727529" y="242822"/>
                    </a:cubicBezTo>
                    <a:lnTo>
                      <a:pt x="728782" y="242161"/>
                    </a:lnTo>
                    <a:cubicBezTo>
                      <a:pt x="735499" y="238611"/>
                      <a:pt x="737761" y="231720"/>
                      <a:pt x="733306" y="223298"/>
                    </a:cubicBezTo>
                    <a:lnTo>
                      <a:pt x="730835" y="218599"/>
                    </a:lnTo>
                    <a:cubicBezTo>
                      <a:pt x="729199" y="215502"/>
                      <a:pt x="728608" y="211708"/>
                      <a:pt x="733515" y="209133"/>
                    </a:cubicBezTo>
                    <a:lnTo>
                      <a:pt x="734524" y="208611"/>
                    </a:lnTo>
                    <a:cubicBezTo>
                      <a:pt x="737761" y="206905"/>
                      <a:pt x="741902" y="208054"/>
                      <a:pt x="744443" y="212857"/>
                    </a:cubicBezTo>
                    <a:lnTo>
                      <a:pt x="745418" y="214701"/>
                    </a:lnTo>
                    <a:cubicBezTo>
                      <a:pt x="747923" y="219435"/>
                      <a:pt x="747297" y="223019"/>
                      <a:pt x="743121" y="225212"/>
                    </a:cubicBezTo>
                    <a:lnTo>
                      <a:pt x="746496" y="231616"/>
                    </a:lnTo>
                    <a:cubicBezTo>
                      <a:pt x="754814" y="227230"/>
                      <a:pt x="755789" y="220096"/>
                      <a:pt x="751334" y="211639"/>
                    </a:cubicBezTo>
                    <a:lnTo>
                      <a:pt x="750290" y="209655"/>
                    </a:lnTo>
                    <a:cubicBezTo>
                      <a:pt x="745731" y="201058"/>
                      <a:pt x="737204" y="198831"/>
                      <a:pt x="730939" y="202137"/>
                    </a:cubicBezTo>
                    <a:lnTo>
                      <a:pt x="729373" y="202973"/>
                    </a:lnTo>
                    <a:cubicBezTo>
                      <a:pt x="723213" y="206244"/>
                      <a:pt x="719663" y="212683"/>
                      <a:pt x="724744" y="222288"/>
                    </a:cubicBezTo>
                    <a:lnTo>
                      <a:pt x="727041" y="226674"/>
                    </a:lnTo>
                    <a:cubicBezTo>
                      <a:pt x="728573" y="229562"/>
                      <a:pt x="729164" y="233599"/>
                      <a:pt x="724466" y="236070"/>
                    </a:cubicBezTo>
                    <a:lnTo>
                      <a:pt x="723666" y="236523"/>
                    </a:lnTo>
                    <a:cubicBezTo>
                      <a:pt x="719106" y="238924"/>
                      <a:pt x="715417" y="237115"/>
                      <a:pt x="712494" y="231616"/>
                    </a:cubicBezTo>
                    <a:lnTo>
                      <a:pt x="711519" y="229771"/>
                    </a:lnTo>
                    <a:cubicBezTo>
                      <a:pt x="708665" y="224342"/>
                      <a:pt x="709501" y="220200"/>
                      <a:pt x="714338" y="217660"/>
                    </a:cubicBezTo>
                    <a:lnTo>
                      <a:pt x="710962" y="211221"/>
                    </a:lnTo>
                    <a:cubicBezTo>
                      <a:pt x="701879" y="216024"/>
                      <a:pt x="700835" y="223820"/>
                      <a:pt x="705603" y="232834"/>
                    </a:cubicBezTo>
                    <a:moveTo>
                      <a:pt x="672505" y="181081"/>
                    </a:moveTo>
                    <a:lnTo>
                      <a:pt x="690394" y="205618"/>
                    </a:lnTo>
                    <a:lnTo>
                      <a:pt x="695719" y="201720"/>
                    </a:lnTo>
                    <a:lnTo>
                      <a:pt x="682076" y="183030"/>
                    </a:lnTo>
                    <a:lnTo>
                      <a:pt x="716357" y="158042"/>
                    </a:lnTo>
                    <a:lnTo>
                      <a:pt x="712076" y="152195"/>
                    </a:lnTo>
                    <a:lnTo>
                      <a:pt x="672470" y="181081"/>
                    </a:lnTo>
                    <a:close/>
                    <a:moveTo>
                      <a:pt x="657957" y="155118"/>
                    </a:moveTo>
                    <a:cubicBezTo>
                      <a:pt x="651762" y="148471"/>
                      <a:pt x="651658" y="142136"/>
                      <a:pt x="658166" y="136081"/>
                    </a:cubicBezTo>
                    <a:lnTo>
                      <a:pt x="665544" y="129224"/>
                    </a:lnTo>
                    <a:cubicBezTo>
                      <a:pt x="672052" y="123169"/>
                      <a:pt x="678387" y="123691"/>
                      <a:pt x="684582" y="130373"/>
                    </a:cubicBezTo>
                    <a:lnTo>
                      <a:pt x="685556" y="131452"/>
                    </a:lnTo>
                    <a:cubicBezTo>
                      <a:pt x="691751" y="138099"/>
                      <a:pt x="691855" y="144433"/>
                      <a:pt x="685347" y="150489"/>
                    </a:cubicBezTo>
                    <a:lnTo>
                      <a:pt x="677969" y="157346"/>
                    </a:lnTo>
                    <a:cubicBezTo>
                      <a:pt x="671461" y="163401"/>
                      <a:pt x="665127" y="162879"/>
                      <a:pt x="658932" y="156232"/>
                    </a:cubicBezTo>
                    <a:lnTo>
                      <a:pt x="657957" y="155153"/>
                    </a:lnTo>
                    <a:close/>
                    <a:moveTo>
                      <a:pt x="652806" y="159817"/>
                    </a:moveTo>
                    <a:lnTo>
                      <a:pt x="653885" y="160965"/>
                    </a:lnTo>
                    <a:cubicBezTo>
                      <a:pt x="662690" y="170432"/>
                      <a:pt x="673340" y="171580"/>
                      <a:pt x="682667" y="162914"/>
                    </a:cubicBezTo>
                    <a:lnTo>
                      <a:pt x="690603" y="155536"/>
                    </a:lnTo>
                    <a:cubicBezTo>
                      <a:pt x="699930" y="146835"/>
                      <a:pt x="699547" y="136150"/>
                      <a:pt x="690707" y="126684"/>
                    </a:cubicBezTo>
                    <a:lnTo>
                      <a:pt x="689663" y="125535"/>
                    </a:lnTo>
                    <a:cubicBezTo>
                      <a:pt x="680823" y="116069"/>
                      <a:pt x="670208" y="114886"/>
                      <a:pt x="660881" y="123586"/>
                    </a:cubicBezTo>
                    <a:lnTo>
                      <a:pt x="652945" y="130999"/>
                    </a:lnTo>
                    <a:cubicBezTo>
                      <a:pt x="643618" y="139665"/>
                      <a:pt x="644001" y="150350"/>
                      <a:pt x="652841" y="159817"/>
                    </a:cubicBezTo>
                    <a:moveTo>
                      <a:pt x="609407" y="119306"/>
                    </a:moveTo>
                    <a:lnTo>
                      <a:pt x="614940" y="124004"/>
                    </a:lnTo>
                    <a:lnTo>
                      <a:pt x="627643" y="108969"/>
                    </a:lnTo>
                    <a:lnTo>
                      <a:pt x="635996" y="116034"/>
                    </a:lnTo>
                    <a:lnTo>
                      <a:pt x="630428" y="137090"/>
                    </a:lnTo>
                    <a:lnTo>
                      <a:pt x="636762" y="142450"/>
                    </a:lnTo>
                    <a:lnTo>
                      <a:pt x="640764" y="126753"/>
                    </a:lnTo>
                    <a:cubicBezTo>
                      <a:pt x="641878" y="122403"/>
                      <a:pt x="642400" y="120489"/>
                      <a:pt x="641669" y="118296"/>
                    </a:cubicBezTo>
                    <a:lnTo>
                      <a:pt x="642087" y="117809"/>
                    </a:lnTo>
                    <a:cubicBezTo>
                      <a:pt x="645846" y="120036"/>
                      <a:pt x="651588" y="120941"/>
                      <a:pt x="655521" y="116243"/>
                    </a:cubicBezTo>
                    <a:lnTo>
                      <a:pt x="658340" y="112902"/>
                    </a:lnTo>
                    <a:cubicBezTo>
                      <a:pt x="663734" y="106498"/>
                      <a:pt x="662029" y="99677"/>
                      <a:pt x="654929" y="93656"/>
                    </a:cubicBezTo>
                    <a:lnTo>
                      <a:pt x="641008" y="81892"/>
                    </a:lnTo>
                    <a:lnTo>
                      <a:pt x="636692" y="86973"/>
                    </a:lnTo>
                    <a:lnTo>
                      <a:pt x="650648" y="98806"/>
                    </a:lnTo>
                    <a:cubicBezTo>
                      <a:pt x="654477" y="102078"/>
                      <a:pt x="655312" y="105245"/>
                      <a:pt x="652528" y="108517"/>
                    </a:cubicBezTo>
                    <a:lnTo>
                      <a:pt x="650196" y="111266"/>
                    </a:lnTo>
                    <a:cubicBezTo>
                      <a:pt x="647412" y="114572"/>
                      <a:pt x="644140" y="114294"/>
                      <a:pt x="640312" y="111022"/>
                    </a:cubicBezTo>
                    <a:lnTo>
                      <a:pt x="631855" y="103888"/>
                    </a:lnTo>
                    <a:lnTo>
                      <a:pt x="640033" y="94178"/>
                    </a:lnTo>
                    <a:lnTo>
                      <a:pt x="634500" y="89479"/>
                    </a:lnTo>
                    <a:lnTo>
                      <a:pt x="609302" y="119306"/>
                    </a:lnTo>
                    <a:close/>
                    <a:moveTo>
                      <a:pt x="598757" y="61323"/>
                    </a:moveTo>
                    <a:lnTo>
                      <a:pt x="629941" y="81822"/>
                    </a:lnTo>
                    <a:lnTo>
                      <a:pt x="633595" y="76254"/>
                    </a:lnTo>
                    <a:lnTo>
                      <a:pt x="602411" y="55755"/>
                    </a:lnTo>
                    <a:lnTo>
                      <a:pt x="598757" y="61323"/>
                    </a:lnTo>
                    <a:close/>
                    <a:moveTo>
                      <a:pt x="588037" y="104967"/>
                    </a:moveTo>
                    <a:lnTo>
                      <a:pt x="594093" y="108969"/>
                    </a:lnTo>
                    <a:lnTo>
                      <a:pt x="615567" y="76393"/>
                    </a:lnTo>
                    <a:lnTo>
                      <a:pt x="609511" y="72391"/>
                    </a:lnTo>
                    <a:lnTo>
                      <a:pt x="588072" y="104967"/>
                    </a:lnTo>
                    <a:close/>
                    <a:moveTo>
                      <a:pt x="535798" y="76567"/>
                    </a:moveTo>
                    <a:lnTo>
                      <a:pt x="542062" y="79699"/>
                    </a:lnTo>
                    <a:lnTo>
                      <a:pt x="556401" y="50778"/>
                    </a:lnTo>
                    <a:cubicBezTo>
                      <a:pt x="557445" y="48690"/>
                      <a:pt x="558350" y="46254"/>
                      <a:pt x="559012" y="44096"/>
                    </a:cubicBezTo>
                    <a:lnTo>
                      <a:pt x="559603" y="44409"/>
                    </a:lnTo>
                    <a:cubicBezTo>
                      <a:pt x="559325" y="46671"/>
                      <a:pt x="559568" y="49177"/>
                      <a:pt x="560160" y="52831"/>
                    </a:cubicBezTo>
                    <a:lnTo>
                      <a:pt x="566355" y="91741"/>
                    </a:lnTo>
                    <a:lnTo>
                      <a:pt x="572620" y="94839"/>
                    </a:lnTo>
                    <a:lnTo>
                      <a:pt x="594441" y="50952"/>
                    </a:lnTo>
                    <a:lnTo>
                      <a:pt x="588177" y="47854"/>
                    </a:lnTo>
                    <a:lnTo>
                      <a:pt x="573699" y="77020"/>
                    </a:lnTo>
                    <a:cubicBezTo>
                      <a:pt x="572689" y="79003"/>
                      <a:pt x="571958" y="80952"/>
                      <a:pt x="571367" y="83006"/>
                    </a:cubicBezTo>
                    <a:lnTo>
                      <a:pt x="570775" y="82727"/>
                    </a:lnTo>
                    <a:cubicBezTo>
                      <a:pt x="570949" y="80187"/>
                      <a:pt x="570601" y="78064"/>
                      <a:pt x="570114" y="74653"/>
                    </a:cubicBezTo>
                    <a:lnTo>
                      <a:pt x="563849" y="35778"/>
                    </a:lnTo>
                    <a:lnTo>
                      <a:pt x="557585" y="32680"/>
                    </a:lnTo>
                    <a:lnTo>
                      <a:pt x="535763" y="76567"/>
                    </a:lnTo>
                    <a:close/>
                    <a:moveTo>
                      <a:pt x="511087" y="61080"/>
                    </a:moveTo>
                    <a:cubicBezTo>
                      <a:pt x="502456" y="58261"/>
                      <a:pt x="499289" y="52797"/>
                      <a:pt x="502039" y="44339"/>
                    </a:cubicBezTo>
                    <a:lnTo>
                      <a:pt x="505136" y="34768"/>
                    </a:lnTo>
                    <a:cubicBezTo>
                      <a:pt x="507886" y="26311"/>
                      <a:pt x="513663" y="23701"/>
                      <a:pt x="522329" y="26520"/>
                    </a:cubicBezTo>
                    <a:lnTo>
                      <a:pt x="523686" y="26973"/>
                    </a:lnTo>
                    <a:cubicBezTo>
                      <a:pt x="532317" y="29792"/>
                      <a:pt x="535485" y="35290"/>
                      <a:pt x="532735" y="43748"/>
                    </a:cubicBezTo>
                    <a:lnTo>
                      <a:pt x="529638" y="53319"/>
                    </a:lnTo>
                    <a:cubicBezTo>
                      <a:pt x="526888" y="61776"/>
                      <a:pt x="521111" y="64386"/>
                      <a:pt x="512480" y="61567"/>
                    </a:cubicBezTo>
                    <a:lnTo>
                      <a:pt x="511122" y="61115"/>
                    </a:lnTo>
                    <a:close/>
                    <a:moveTo>
                      <a:pt x="508860" y="67692"/>
                    </a:moveTo>
                    <a:lnTo>
                      <a:pt x="510357" y="68180"/>
                    </a:lnTo>
                    <a:cubicBezTo>
                      <a:pt x="522677" y="72182"/>
                      <a:pt x="532526" y="68040"/>
                      <a:pt x="536459" y="55894"/>
                    </a:cubicBezTo>
                    <a:lnTo>
                      <a:pt x="539800" y="45557"/>
                    </a:lnTo>
                    <a:cubicBezTo>
                      <a:pt x="543733" y="33446"/>
                      <a:pt x="538199" y="24293"/>
                      <a:pt x="525879" y="20290"/>
                    </a:cubicBezTo>
                    <a:lnTo>
                      <a:pt x="524382" y="19803"/>
                    </a:lnTo>
                    <a:cubicBezTo>
                      <a:pt x="512062" y="15801"/>
                      <a:pt x="502213" y="19942"/>
                      <a:pt x="498280" y="32089"/>
                    </a:cubicBezTo>
                    <a:lnTo>
                      <a:pt x="494904" y="42425"/>
                    </a:lnTo>
                    <a:cubicBezTo>
                      <a:pt x="491006" y="54572"/>
                      <a:pt x="496540" y="63690"/>
                      <a:pt x="508825" y="67692"/>
                    </a:cubicBezTo>
                    <a:moveTo>
                      <a:pt x="463233" y="55894"/>
                    </a:moveTo>
                    <a:lnTo>
                      <a:pt x="464764" y="56207"/>
                    </a:lnTo>
                    <a:cubicBezTo>
                      <a:pt x="476702" y="58504"/>
                      <a:pt x="485333" y="53771"/>
                      <a:pt x="487491" y="42460"/>
                    </a:cubicBezTo>
                    <a:lnTo>
                      <a:pt x="480287" y="41103"/>
                    </a:lnTo>
                    <a:cubicBezTo>
                      <a:pt x="478929" y="48272"/>
                      <a:pt x="474092" y="50882"/>
                      <a:pt x="466017" y="49351"/>
                    </a:cubicBezTo>
                    <a:lnTo>
                      <a:pt x="464590" y="49073"/>
                    </a:lnTo>
                    <a:cubicBezTo>
                      <a:pt x="455681" y="47367"/>
                      <a:pt x="451852" y="42286"/>
                      <a:pt x="453523" y="33585"/>
                    </a:cubicBezTo>
                    <a:lnTo>
                      <a:pt x="455437" y="23701"/>
                    </a:lnTo>
                    <a:cubicBezTo>
                      <a:pt x="457108" y="14965"/>
                      <a:pt x="462537" y="11659"/>
                      <a:pt x="471447" y="13364"/>
                    </a:cubicBezTo>
                    <a:lnTo>
                      <a:pt x="472874" y="13643"/>
                    </a:lnTo>
                    <a:cubicBezTo>
                      <a:pt x="480948" y="15174"/>
                      <a:pt x="484463" y="19385"/>
                      <a:pt x="483106" y="26590"/>
                    </a:cubicBezTo>
                    <a:lnTo>
                      <a:pt x="490275" y="27982"/>
                    </a:lnTo>
                    <a:cubicBezTo>
                      <a:pt x="492433" y="16671"/>
                      <a:pt x="486203" y="9118"/>
                      <a:pt x="474231" y="6821"/>
                    </a:cubicBezTo>
                    <a:lnTo>
                      <a:pt x="472700" y="6508"/>
                    </a:lnTo>
                    <a:cubicBezTo>
                      <a:pt x="459996" y="4072"/>
                      <a:pt x="450704" y="9397"/>
                      <a:pt x="448302" y="21926"/>
                    </a:cubicBezTo>
                    <a:lnTo>
                      <a:pt x="446249" y="32576"/>
                    </a:lnTo>
                    <a:cubicBezTo>
                      <a:pt x="443848" y="45105"/>
                      <a:pt x="450495" y="53493"/>
                      <a:pt x="463198" y="55894"/>
                    </a:cubicBezTo>
                    <a:moveTo>
                      <a:pt x="383499" y="49073"/>
                    </a:moveTo>
                    <a:lnTo>
                      <a:pt x="390494" y="49177"/>
                    </a:lnTo>
                    <a:lnTo>
                      <a:pt x="390912" y="16880"/>
                    </a:lnTo>
                    <a:cubicBezTo>
                      <a:pt x="390912" y="14513"/>
                      <a:pt x="390703" y="11972"/>
                      <a:pt x="390355" y="9745"/>
                    </a:cubicBezTo>
                    <a:lnTo>
                      <a:pt x="391016" y="9745"/>
                    </a:lnTo>
                    <a:cubicBezTo>
                      <a:pt x="391782" y="11938"/>
                      <a:pt x="393070" y="14095"/>
                      <a:pt x="395193" y="17123"/>
                    </a:cubicBezTo>
                    <a:lnTo>
                      <a:pt x="417676" y="49490"/>
                    </a:lnTo>
                    <a:lnTo>
                      <a:pt x="424671" y="49595"/>
                    </a:lnTo>
                    <a:lnTo>
                      <a:pt x="425298" y="592"/>
                    </a:lnTo>
                    <a:lnTo>
                      <a:pt x="418302" y="487"/>
                    </a:lnTo>
                    <a:lnTo>
                      <a:pt x="417884" y="33028"/>
                    </a:lnTo>
                    <a:cubicBezTo>
                      <a:pt x="417884" y="35221"/>
                      <a:pt x="418024" y="37344"/>
                      <a:pt x="418407" y="39432"/>
                    </a:cubicBezTo>
                    <a:lnTo>
                      <a:pt x="417745" y="39432"/>
                    </a:lnTo>
                    <a:cubicBezTo>
                      <a:pt x="416806" y="37065"/>
                      <a:pt x="415553" y="35290"/>
                      <a:pt x="413673" y="32437"/>
                    </a:cubicBezTo>
                    <a:lnTo>
                      <a:pt x="391190" y="104"/>
                    </a:lnTo>
                    <a:lnTo>
                      <a:pt x="384195" y="0"/>
                    </a:lnTo>
                    <a:lnTo>
                      <a:pt x="383568" y="49038"/>
                    </a:lnTo>
                    <a:close/>
                    <a:moveTo>
                      <a:pt x="354160" y="45697"/>
                    </a:moveTo>
                    <a:cubicBezTo>
                      <a:pt x="345111" y="46741"/>
                      <a:pt x="339960" y="43052"/>
                      <a:pt x="338951" y="34212"/>
                    </a:cubicBezTo>
                    <a:lnTo>
                      <a:pt x="337802" y="24223"/>
                    </a:lnTo>
                    <a:cubicBezTo>
                      <a:pt x="336793" y="15383"/>
                      <a:pt x="340969" y="10615"/>
                      <a:pt x="350018" y="9606"/>
                    </a:cubicBezTo>
                    <a:lnTo>
                      <a:pt x="351445" y="9466"/>
                    </a:lnTo>
                    <a:cubicBezTo>
                      <a:pt x="360459" y="8422"/>
                      <a:pt x="365645" y="12112"/>
                      <a:pt x="366654" y="20952"/>
                    </a:cubicBezTo>
                    <a:lnTo>
                      <a:pt x="367803" y="30940"/>
                    </a:lnTo>
                    <a:cubicBezTo>
                      <a:pt x="368812" y="39780"/>
                      <a:pt x="364601" y="44548"/>
                      <a:pt x="355552" y="45557"/>
                    </a:cubicBezTo>
                    <a:lnTo>
                      <a:pt x="354125" y="45731"/>
                    </a:lnTo>
                    <a:close/>
                    <a:moveTo>
                      <a:pt x="354856" y="52657"/>
                    </a:moveTo>
                    <a:lnTo>
                      <a:pt x="356422" y="52483"/>
                    </a:lnTo>
                    <a:cubicBezTo>
                      <a:pt x="369264" y="51022"/>
                      <a:pt x="376538" y="43156"/>
                      <a:pt x="375076" y="30488"/>
                    </a:cubicBezTo>
                    <a:lnTo>
                      <a:pt x="373824" y="19699"/>
                    </a:lnTo>
                    <a:cubicBezTo>
                      <a:pt x="372362" y="7030"/>
                      <a:pt x="363557" y="1044"/>
                      <a:pt x="350679" y="2506"/>
                    </a:cubicBezTo>
                    <a:lnTo>
                      <a:pt x="349113" y="2680"/>
                    </a:lnTo>
                    <a:cubicBezTo>
                      <a:pt x="336236" y="4142"/>
                      <a:pt x="328997" y="12007"/>
                      <a:pt x="330459" y="24676"/>
                    </a:cubicBezTo>
                    <a:lnTo>
                      <a:pt x="331712" y="35465"/>
                    </a:lnTo>
                    <a:cubicBezTo>
                      <a:pt x="333173" y="48133"/>
                      <a:pt x="341979" y="54119"/>
                      <a:pt x="354821" y="52692"/>
                    </a:cubicBezTo>
                    <a:moveTo>
                      <a:pt x="320261" y="58087"/>
                    </a:moveTo>
                    <a:lnTo>
                      <a:pt x="327326" y="56555"/>
                    </a:lnTo>
                    <a:lnTo>
                      <a:pt x="316886" y="8666"/>
                    </a:lnTo>
                    <a:lnTo>
                      <a:pt x="309820" y="10197"/>
                    </a:lnTo>
                    <a:lnTo>
                      <a:pt x="320261" y="58087"/>
                    </a:lnTo>
                    <a:close/>
                    <a:moveTo>
                      <a:pt x="267987" y="28747"/>
                    </a:moveTo>
                    <a:lnTo>
                      <a:pt x="303730" y="18098"/>
                    </a:lnTo>
                    <a:lnTo>
                      <a:pt x="301816" y="11729"/>
                    </a:lnTo>
                    <a:lnTo>
                      <a:pt x="266073" y="22344"/>
                    </a:lnTo>
                    <a:lnTo>
                      <a:pt x="267987" y="28747"/>
                    </a:lnTo>
                    <a:close/>
                    <a:moveTo>
                      <a:pt x="294472" y="65047"/>
                    </a:moveTo>
                    <a:lnTo>
                      <a:pt x="301433" y="62994"/>
                    </a:lnTo>
                    <a:lnTo>
                      <a:pt x="290296" y="25580"/>
                    </a:lnTo>
                    <a:lnTo>
                      <a:pt x="283335" y="27669"/>
                    </a:lnTo>
                    <a:lnTo>
                      <a:pt x="294472" y="65047"/>
                    </a:lnTo>
                    <a:close/>
                    <a:moveTo>
                      <a:pt x="242789" y="85372"/>
                    </a:moveTo>
                    <a:lnTo>
                      <a:pt x="249750" y="82345"/>
                    </a:lnTo>
                    <a:lnTo>
                      <a:pt x="249124" y="69328"/>
                    </a:lnTo>
                    <a:lnTo>
                      <a:pt x="267778" y="61184"/>
                    </a:lnTo>
                    <a:lnTo>
                      <a:pt x="276827" y="70511"/>
                    </a:lnTo>
                    <a:lnTo>
                      <a:pt x="284240" y="67240"/>
                    </a:lnTo>
                    <a:lnTo>
                      <a:pt x="246548" y="30244"/>
                    </a:lnTo>
                    <a:lnTo>
                      <a:pt x="241189" y="32576"/>
                    </a:lnTo>
                    <a:lnTo>
                      <a:pt x="242755" y="85407"/>
                    </a:lnTo>
                    <a:close/>
                    <a:moveTo>
                      <a:pt x="248288" y="51404"/>
                    </a:moveTo>
                    <a:cubicBezTo>
                      <a:pt x="248080" y="47228"/>
                      <a:pt x="247940" y="42843"/>
                      <a:pt x="247035" y="40059"/>
                    </a:cubicBezTo>
                    <a:lnTo>
                      <a:pt x="247627" y="39780"/>
                    </a:lnTo>
                    <a:cubicBezTo>
                      <a:pt x="249263" y="42321"/>
                      <a:pt x="252465" y="45488"/>
                      <a:pt x="255597" y="48690"/>
                    </a:cubicBezTo>
                    <a:lnTo>
                      <a:pt x="262801" y="56033"/>
                    </a:lnTo>
                    <a:lnTo>
                      <a:pt x="248810" y="62159"/>
                    </a:lnTo>
                    <a:lnTo>
                      <a:pt x="248323" y="51404"/>
                    </a:lnTo>
                    <a:close/>
                    <a:moveTo>
                      <a:pt x="204784" y="107298"/>
                    </a:moveTo>
                    <a:lnTo>
                      <a:pt x="210805" y="103749"/>
                    </a:lnTo>
                    <a:lnTo>
                      <a:pt x="194378" y="75976"/>
                    </a:lnTo>
                    <a:cubicBezTo>
                      <a:pt x="193195" y="73957"/>
                      <a:pt x="191664" y="71869"/>
                      <a:pt x="190202" y="70163"/>
                    </a:cubicBezTo>
                    <a:lnTo>
                      <a:pt x="190759" y="69850"/>
                    </a:lnTo>
                    <a:cubicBezTo>
                      <a:pt x="192534" y="71312"/>
                      <a:pt x="194761" y="72495"/>
                      <a:pt x="198137" y="73992"/>
                    </a:cubicBezTo>
                    <a:lnTo>
                      <a:pt x="234158" y="89966"/>
                    </a:lnTo>
                    <a:lnTo>
                      <a:pt x="240179" y="86416"/>
                    </a:lnTo>
                    <a:lnTo>
                      <a:pt x="215225" y="44235"/>
                    </a:lnTo>
                    <a:lnTo>
                      <a:pt x="209204" y="47785"/>
                    </a:lnTo>
                    <a:lnTo>
                      <a:pt x="225771" y="75801"/>
                    </a:lnTo>
                    <a:cubicBezTo>
                      <a:pt x="226919" y="77716"/>
                      <a:pt x="228137" y="79421"/>
                      <a:pt x="229529" y="81022"/>
                    </a:cubicBezTo>
                    <a:lnTo>
                      <a:pt x="228973" y="81370"/>
                    </a:lnTo>
                    <a:cubicBezTo>
                      <a:pt x="226919" y="79839"/>
                      <a:pt x="224970" y="78969"/>
                      <a:pt x="221838" y="77542"/>
                    </a:cubicBezTo>
                    <a:lnTo>
                      <a:pt x="185851" y="61637"/>
                    </a:lnTo>
                    <a:lnTo>
                      <a:pt x="179830" y="65186"/>
                    </a:lnTo>
                    <a:lnTo>
                      <a:pt x="204784" y="107368"/>
                    </a:lnTo>
                    <a:close/>
                    <a:moveTo>
                      <a:pt x="192394" y="116591"/>
                    </a:moveTo>
                    <a:lnTo>
                      <a:pt x="198241" y="112310"/>
                    </a:lnTo>
                    <a:lnTo>
                      <a:pt x="169355" y="72704"/>
                    </a:lnTo>
                    <a:lnTo>
                      <a:pt x="163508" y="76985"/>
                    </a:lnTo>
                    <a:lnTo>
                      <a:pt x="192394" y="116591"/>
                    </a:lnTo>
                    <a:close/>
                    <a:moveTo>
                      <a:pt x="180039" y="125501"/>
                    </a:moveTo>
                    <a:lnTo>
                      <a:pt x="185295" y="120872"/>
                    </a:lnTo>
                    <a:lnTo>
                      <a:pt x="152754" y="84224"/>
                    </a:lnTo>
                    <a:lnTo>
                      <a:pt x="147533" y="88853"/>
                    </a:lnTo>
                    <a:lnTo>
                      <a:pt x="157139" y="122438"/>
                    </a:lnTo>
                    <a:cubicBezTo>
                      <a:pt x="158044" y="125709"/>
                      <a:pt x="159262" y="130129"/>
                      <a:pt x="160410" y="132044"/>
                    </a:cubicBezTo>
                    <a:lnTo>
                      <a:pt x="159923" y="132461"/>
                    </a:lnTo>
                    <a:cubicBezTo>
                      <a:pt x="157730" y="130895"/>
                      <a:pt x="154111" y="129050"/>
                      <a:pt x="150770" y="127658"/>
                    </a:cubicBezTo>
                    <a:lnTo>
                      <a:pt x="118751" y="114398"/>
                    </a:lnTo>
                    <a:lnTo>
                      <a:pt x="113495" y="119027"/>
                    </a:lnTo>
                    <a:lnTo>
                      <a:pt x="146036" y="155675"/>
                    </a:lnTo>
                    <a:lnTo>
                      <a:pt x="151257" y="151046"/>
                    </a:lnTo>
                    <a:lnTo>
                      <a:pt x="133786" y="131347"/>
                    </a:lnTo>
                    <a:cubicBezTo>
                      <a:pt x="131245" y="128494"/>
                      <a:pt x="128008" y="125187"/>
                      <a:pt x="125816" y="123378"/>
                    </a:cubicBezTo>
                    <a:lnTo>
                      <a:pt x="126303" y="122925"/>
                    </a:lnTo>
                    <a:cubicBezTo>
                      <a:pt x="129053" y="124944"/>
                      <a:pt x="132428" y="127067"/>
                      <a:pt x="136222" y="128668"/>
                    </a:cubicBezTo>
                    <a:lnTo>
                      <a:pt x="163612" y="140118"/>
                    </a:lnTo>
                    <a:lnTo>
                      <a:pt x="167754" y="136394"/>
                    </a:lnTo>
                    <a:lnTo>
                      <a:pt x="159714" y="108934"/>
                    </a:lnTo>
                    <a:cubicBezTo>
                      <a:pt x="158357" y="104375"/>
                      <a:pt x="157000" y="100338"/>
                      <a:pt x="155538" y="97449"/>
                    </a:cubicBezTo>
                    <a:lnTo>
                      <a:pt x="156025" y="96997"/>
                    </a:lnTo>
                    <a:cubicBezTo>
                      <a:pt x="157730" y="99920"/>
                      <a:pt x="160584" y="103505"/>
                      <a:pt x="163229" y="106498"/>
                    </a:cubicBezTo>
                    <a:lnTo>
                      <a:pt x="180039" y="125466"/>
                    </a:lnTo>
                    <a:close/>
                    <a:moveTo>
                      <a:pt x="115514" y="192323"/>
                    </a:moveTo>
                    <a:lnTo>
                      <a:pt x="120421" y="186545"/>
                    </a:lnTo>
                    <a:lnTo>
                      <a:pt x="114122" y="175130"/>
                    </a:lnTo>
                    <a:lnTo>
                      <a:pt x="127278" y="159573"/>
                    </a:lnTo>
                    <a:lnTo>
                      <a:pt x="139528" y="163923"/>
                    </a:lnTo>
                    <a:lnTo>
                      <a:pt x="144749" y="157763"/>
                    </a:lnTo>
                    <a:lnTo>
                      <a:pt x="94597" y="141162"/>
                    </a:lnTo>
                    <a:lnTo>
                      <a:pt x="90839" y="145617"/>
                    </a:lnTo>
                    <a:lnTo>
                      <a:pt x="115514" y="192323"/>
                    </a:lnTo>
                    <a:close/>
                    <a:moveTo>
                      <a:pt x="105421" y="159434"/>
                    </a:moveTo>
                    <a:cubicBezTo>
                      <a:pt x="103403" y="155745"/>
                      <a:pt x="101349" y="151881"/>
                      <a:pt x="99296" y="149793"/>
                    </a:cubicBezTo>
                    <a:lnTo>
                      <a:pt x="99713" y="149306"/>
                    </a:lnTo>
                    <a:cubicBezTo>
                      <a:pt x="102289" y="150907"/>
                      <a:pt x="106604" y="152299"/>
                      <a:pt x="110781" y="153796"/>
                    </a:cubicBezTo>
                    <a:lnTo>
                      <a:pt x="120491" y="157206"/>
                    </a:lnTo>
                    <a:lnTo>
                      <a:pt x="110607" y="168865"/>
                    </a:lnTo>
                    <a:lnTo>
                      <a:pt x="105386" y="159434"/>
                    </a:lnTo>
                    <a:close/>
                    <a:moveTo>
                      <a:pt x="62544" y="196604"/>
                    </a:moveTo>
                    <a:lnTo>
                      <a:pt x="83043" y="165455"/>
                    </a:lnTo>
                    <a:lnTo>
                      <a:pt x="77474" y="161766"/>
                    </a:lnTo>
                    <a:lnTo>
                      <a:pt x="56975" y="192949"/>
                    </a:lnTo>
                    <a:lnTo>
                      <a:pt x="62544" y="196604"/>
                    </a:lnTo>
                    <a:close/>
                    <a:moveTo>
                      <a:pt x="106187" y="207323"/>
                    </a:moveTo>
                    <a:lnTo>
                      <a:pt x="110189" y="201267"/>
                    </a:lnTo>
                    <a:lnTo>
                      <a:pt x="77613" y="179828"/>
                    </a:lnTo>
                    <a:lnTo>
                      <a:pt x="73611" y="185884"/>
                    </a:lnTo>
                    <a:lnTo>
                      <a:pt x="106187" y="207358"/>
                    </a:lnTo>
                    <a:close/>
                    <a:moveTo>
                      <a:pt x="77544" y="259423"/>
                    </a:moveTo>
                    <a:lnTo>
                      <a:pt x="80641" y="253159"/>
                    </a:lnTo>
                    <a:lnTo>
                      <a:pt x="51720" y="238785"/>
                    </a:lnTo>
                    <a:cubicBezTo>
                      <a:pt x="49597" y="237741"/>
                      <a:pt x="47195" y="236836"/>
                      <a:pt x="45038" y="236210"/>
                    </a:cubicBezTo>
                    <a:lnTo>
                      <a:pt x="45316" y="235618"/>
                    </a:lnTo>
                    <a:cubicBezTo>
                      <a:pt x="47578" y="235896"/>
                      <a:pt x="50119" y="235688"/>
                      <a:pt x="53773" y="235061"/>
                    </a:cubicBezTo>
                    <a:lnTo>
                      <a:pt x="92683" y="228831"/>
                    </a:lnTo>
                    <a:lnTo>
                      <a:pt x="95781" y="222567"/>
                    </a:lnTo>
                    <a:lnTo>
                      <a:pt x="51894" y="200745"/>
                    </a:lnTo>
                    <a:lnTo>
                      <a:pt x="48796" y="207010"/>
                    </a:lnTo>
                    <a:lnTo>
                      <a:pt x="77927" y="221488"/>
                    </a:lnTo>
                    <a:cubicBezTo>
                      <a:pt x="79910" y="222462"/>
                      <a:pt x="81894" y="223228"/>
                      <a:pt x="83913" y="223820"/>
                    </a:cubicBezTo>
                    <a:lnTo>
                      <a:pt x="83634" y="224411"/>
                    </a:lnTo>
                    <a:cubicBezTo>
                      <a:pt x="81094" y="224237"/>
                      <a:pt x="78971" y="224585"/>
                      <a:pt x="75560" y="225073"/>
                    </a:cubicBezTo>
                    <a:lnTo>
                      <a:pt x="36685" y="231302"/>
                    </a:lnTo>
                    <a:lnTo>
                      <a:pt x="33587" y="237567"/>
                    </a:lnTo>
                    <a:lnTo>
                      <a:pt x="77474" y="259389"/>
                    </a:lnTo>
                    <a:close/>
                    <a:moveTo>
                      <a:pt x="61569" y="284412"/>
                    </a:moveTo>
                    <a:cubicBezTo>
                      <a:pt x="58541" y="292974"/>
                      <a:pt x="52973" y="296002"/>
                      <a:pt x="44585" y="293043"/>
                    </a:cubicBezTo>
                    <a:lnTo>
                      <a:pt x="35084" y="289702"/>
                    </a:lnTo>
                    <a:cubicBezTo>
                      <a:pt x="26696" y="286744"/>
                      <a:pt x="24260" y="280897"/>
                      <a:pt x="27288" y="272301"/>
                    </a:cubicBezTo>
                    <a:lnTo>
                      <a:pt x="27775" y="270943"/>
                    </a:lnTo>
                    <a:cubicBezTo>
                      <a:pt x="30803" y="262347"/>
                      <a:pt x="36372" y="259354"/>
                      <a:pt x="44759" y="262312"/>
                    </a:cubicBezTo>
                    <a:lnTo>
                      <a:pt x="54260" y="265653"/>
                    </a:lnTo>
                    <a:cubicBezTo>
                      <a:pt x="62648" y="268577"/>
                      <a:pt x="65084" y="274458"/>
                      <a:pt x="62056" y="283020"/>
                    </a:cubicBezTo>
                    <a:lnTo>
                      <a:pt x="61604" y="284377"/>
                    </a:lnTo>
                    <a:close/>
                    <a:moveTo>
                      <a:pt x="68147" y="286779"/>
                    </a:moveTo>
                    <a:lnTo>
                      <a:pt x="68669" y="285317"/>
                    </a:lnTo>
                    <a:cubicBezTo>
                      <a:pt x="72950" y="273101"/>
                      <a:pt x="69087" y="263147"/>
                      <a:pt x="57045" y="258901"/>
                    </a:cubicBezTo>
                    <a:lnTo>
                      <a:pt x="46813" y="255317"/>
                    </a:lnTo>
                    <a:cubicBezTo>
                      <a:pt x="34771" y="251071"/>
                      <a:pt x="25513" y="256396"/>
                      <a:pt x="21197" y="268612"/>
                    </a:cubicBezTo>
                    <a:lnTo>
                      <a:pt x="20675" y="270073"/>
                    </a:lnTo>
                    <a:cubicBezTo>
                      <a:pt x="16360" y="282289"/>
                      <a:pt x="20258" y="292243"/>
                      <a:pt x="32265" y="296454"/>
                    </a:cubicBezTo>
                    <a:lnTo>
                      <a:pt x="42497" y="300074"/>
                    </a:lnTo>
                    <a:cubicBezTo>
                      <a:pt x="54539" y="304320"/>
                      <a:pt x="63796" y="298995"/>
                      <a:pt x="68112" y="286779"/>
                    </a:cubicBezTo>
                    <a:moveTo>
                      <a:pt x="56209" y="331779"/>
                    </a:moveTo>
                    <a:lnTo>
                      <a:pt x="56523" y="330248"/>
                    </a:lnTo>
                    <a:cubicBezTo>
                      <a:pt x="58820" y="318276"/>
                      <a:pt x="54086" y="309679"/>
                      <a:pt x="42775" y="307522"/>
                    </a:cubicBezTo>
                    <a:lnTo>
                      <a:pt x="41418" y="314691"/>
                    </a:lnTo>
                    <a:cubicBezTo>
                      <a:pt x="48587" y="316048"/>
                      <a:pt x="51198" y="320886"/>
                      <a:pt x="49666" y="328995"/>
                    </a:cubicBezTo>
                    <a:lnTo>
                      <a:pt x="49388" y="330387"/>
                    </a:lnTo>
                    <a:cubicBezTo>
                      <a:pt x="47683" y="339332"/>
                      <a:pt x="42601" y="343160"/>
                      <a:pt x="33901" y="341490"/>
                    </a:cubicBezTo>
                    <a:lnTo>
                      <a:pt x="24016" y="339575"/>
                    </a:lnTo>
                    <a:cubicBezTo>
                      <a:pt x="15281" y="337905"/>
                      <a:pt x="11974" y="332476"/>
                      <a:pt x="13715" y="323566"/>
                    </a:cubicBezTo>
                    <a:lnTo>
                      <a:pt x="13993" y="322139"/>
                    </a:lnTo>
                    <a:cubicBezTo>
                      <a:pt x="15524" y="314065"/>
                      <a:pt x="19736" y="310515"/>
                      <a:pt x="26940" y="311907"/>
                    </a:cubicBezTo>
                    <a:lnTo>
                      <a:pt x="28297" y="304737"/>
                    </a:lnTo>
                    <a:cubicBezTo>
                      <a:pt x="16986" y="302580"/>
                      <a:pt x="9434" y="308844"/>
                      <a:pt x="7137" y="320782"/>
                    </a:cubicBezTo>
                    <a:lnTo>
                      <a:pt x="6858" y="322313"/>
                    </a:lnTo>
                    <a:cubicBezTo>
                      <a:pt x="4422" y="335016"/>
                      <a:pt x="9747" y="344309"/>
                      <a:pt x="22276" y="346710"/>
                    </a:cubicBezTo>
                    <a:lnTo>
                      <a:pt x="32926" y="348729"/>
                    </a:lnTo>
                    <a:cubicBezTo>
                      <a:pt x="45455" y="351130"/>
                      <a:pt x="53843" y="344517"/>
                      <a:pt x="56244" y="331779"/>
                    </a:cubicBezTo>
                    <a:moveTo>
                      <a:pt x="43297" y="379321"/>
                    </a:moveTo>
                    <a:cubicBezTo>
                      <a:pt x="42741" y="388404"/>
                      <a:pt x="38181" y="392824"/>
                      <a:pt x="29306" y="392267"/>
                    </a:cubicBezTo>
                    <a:lnTo>
                      <a:pt x="19248" y="391641"/>
                    </a:lnTo>
                    <a:cubicBezTo>
                      <a:pt x="10374" y="391084"/>
                      <a:pt x="6441" y="386107"/>
                      <a:pt x="6998" y="377058"/>
                    </a:cubicBezTo>
                    <a:lnTo>
                      <a:pt x="7102" y="375632"/>
                    </a:lnTo>
                    <a:cubicBezTo>
                      <a:pt x="7659" y="366583"/>
                      <a:pt x="12218" y="362128"/>
                      <a:pt x="21093" y="362685"/>
                    </a:cubicBezTo>
                    <a:lnTo>
                      <a:pt x="31151" y="363311"/>
                    </a:lnTo>
                    <a:cubicBezTo>
                      <a:pt x="40026" y="363868"/>
                      <a:pt x="43959" y="368845"/>
                      <a:pt x="43402" y="377894"/>
                    </a:cubicBezTo>
                    <a:lnTo>
                      <a:pt x="43297" y="379321"/>
                    </a:lnTo>
                    <a:close/>
                    <a:moveTo>
                      <a:pt x="50293" y="379843"/>
                    </a:moveTo>
                    <a:lnTo>
                      <a:pt x="50397" y="378277"/>
                    </a:lnTo>
                    <a:cubicBezTo>
                      <a:pt x="51198" y="365365"/>
                      <a:pt x="44759" y="356838"/>
                      <a:pt x="32056" y="356037"/>
                    </a:cubicBezTo>
                    <a:lnTo>
                      <a:pt x="21197" y="355341"/>
                    </a:lnTo>
                    <a:cubicBezTo>
                      <a:pt x="8494" y="354541"/>
                      <a:pt x="1011" y="362163"/>
                      <a:pt x="176" y="375109"/>
                    </a:cubicBezTo>
                    <a:lnTo>
                      <a:pt x="72" y="376676"/>
                    </a:lnTo>
                    <a:cubicBezTo>
                      <a:pt x="-763" y="389588"/>
                      <a:pt x="5710" y="398114"/>
                      <a:pt x="18413" y="398915"/>
                    </a:cubicBezTo>
                    <a:lnTo>
                      <a:pt x="29237" y="399611"/>
                    </a:lnTo>
                    <a:cubicBezTo>
                      <a:pt x="41975" y="400411"/>
                      <a:pt x="49458" y="392790"/>
                      <a:pt x="50258" y="379843"/>
                    </a:cubicBezTo>
                    <a:moveTo>
                      <a:pt x="49492" y="414855"/>
                    </a:moveTo>
                    <a:lnTo>
                      <a:pt x="49214" y="407616"/>
                    </a:lnTo>
                    <a:lnTo>
                      <a:pt x="246" y="409495"/>
                    </a:lnTo>
                    <a:lnTo>
                      <a:pt x="524" y="416734"/>
                    </a:lnTo>
                    <a:lnTo>
                      <a:pt x="49492" y="414890"/>
                    </a:lnTo>
                    <a:close/>
                    <a:moveTo>
                      <a:pt x="53286" y="455296"/>
                    </a:moveTo>
                    <a:lnTo>
                      <a:pt x="51198" y="437164"/>
                    </a:lnTo>
                    <a:cubicBezTo>
                      <a:pt x="50119" y="427941"/>
                      <a:pt x="45386" y="422720"/>
                      <a:pt x="37102" y="423660"/>
                    </a:cubicBezTo>
                    <a:lnTo>
                      <a:pt x="33344" y="424078"/>
                    </a:lnTo>
                    <a:cubicBezTo>
                      <a:pt x="28854" y="424600"/>
                      <a:pt x="25061" y="427662"/>
                      <a:pt x="25061" y="434379"/>
                    </a:cubicBezTo>
                    <a:lnTo>
                      <a:pt x="24434" y="434449"/>
                    </a:lnTo>
                    <a:cubicBezTo>
                      <a:pt x="22903" y="428776"/>
                      <a:pt x="19109" y="427697"/>
                      <a:pt x="15594" y="428115"/>
                    </a:cubicBezTo>
                    <a:lnTo>
                      <a:pt x="12810" y="428428"/>
                    </a:lnTo>
                    <a:cubicBezTo>
                      <a:pt x="4875" y="429333"/>
                      <a:pt x="1638" y="434762"/>
                      <a:pt x="2543" y="442732"/>
                    </a:cubicBezTo>
                    <a:lnTo>
                      <a:pt x="4596" y="460865"/>
                    </a:lnTo>
                    <a:lnTo>
                      <a:pt x="11209" y="460099"/>
                    </a:lnTo>
                    <a:lnTo>
                      <a:pt x="9121" y="441932"/>
                    </a:lnTo>
                    <a:cubicBezTo>
                      <a:pt x="8703" y="438173"/>
                      <a:pt x="10165" y="436015"/>
                      <a:pt x="14028" y="435598"/>
                    </a:cubicBezTo>
                    <a:lnTo>
                      <a:pt x="17021" y="435250"/>
                    </a:lnTo>
                    <a:cubicBezTo>
                      <a:pt x="20710" y="434832"/>
                      <a:pt x="22624" y="437059"/>
                      <a:pt x="23146" y="441653"/>
                    </a:cubicBezTo>
                    <a:lnTo>
                      <a:pt x="24225" y="451363"/>
                    </a:lnTo>
                    <a:lnTo>
                      <a:pt x="13715" y="452547"/>
                    </a:lnTo>
                    <a:lnTo>
                      <a:pt x="14515" y="459751"/>
                    </a:lnTo>
                    <a:lnTo>
                      <a:pt x="53286" y="455296"/>
                    </a:lnTo>
                    <a:close/>
                    <a:moveTo>
                      <a:pt x="29620" y="440888"/>
                    </a:moveTo>
                    <a:cubicBezTo>
                      <a:pt x="28958" y="435110"/>
                      <a:pt x="30420" y="431734"/>
                      <a:pt x="34562" y="431247"/>
                    </a:cubicBezTo>
                    <a:lnTo>
                      <a:pt x="37555" y="430899"/>
                    </a:lnTo>
                    <a:cubicBezTo>
                      <a:pt x="41836" y="430412"/>
                      <a:pt x="44028" y="432918"/>
                      <a:pt x="44585" y="437860"/>
                    </a:cubicBezTo>
                    <a:lnTo>
                      <a:pt x="45838" y="448823"/>
                    </a:lnTo>
                    <a:lnTo>
                      <a:pt x="30699" y="450563"/>
                    </a:lnTo>
                    <a:lnTo>
                      <a:pt x="29585" y="440888"/>
                    </a:lnTo>
                    <a:close/>
                  </a:path>
                </a:pathLst>
              </a:custGeom>
              <a:solidFill>
                <a:srgbClr val="000000"/>
              </a:solidFill>
              <a:ln w="0" cap="flat">
                <a:noFill/>
                <a:prstDash val="solid"/>
                <a:miter/>
              </a:ln>
            </p:spPr>
            <p:txBody>
              <a:bodyPr rtlCol="0" anchor="ctr"/>
              <a:lstStyle/>
              <a:p>
                <a:endParaRPr lang="fi-FI" sz="1350"/>
              </a:p>
            </p:txBody>
          </p:sp>
          <p:sp>
            <p:nvSpPr>
              <p:cNvPr id="67" name="Freeform 66">
                <a:extLst>
                  <a:ext uri="{FF2B5EF4-FFF2-40B4-BE49-F238E27FC236}">
                    <a16:creationId xmlns:a16="http://schemas.microsoft.com/office/drawing/2014/main" id="{A0802E53-F95A-1C47-1536-7258FD589A92}"/>
                  </a:ext>
                </a:extLst>
              </p:cNvPr>
              <p:cNvSpPr/>
              <p:nvPr/>
            </p:nvSpPr>
            <p:spPr>
              <a:xfrm>
                <a:off x="2633401" y="6185121"/>
                <a:ext cx="284342" cy="50360"/>
              </a:xfrm>
              <a:custGeom>
                <a:avLst/>
                <a:gdLst>
                  <a:gd name="connsiteX0" fmla="*/ 284273 w 284342"/>
                  <a:gd name="connsiteY0" fmla="*/ 32959 h 50360"/>
                  <a:gd name="connsiteX1" fmla="*/ 270560 w 284342"/>
                  <a:gd name="connsiteY1" fmla="*/ 17471 h 50360"/>
                  <a:gd name="connsiteX2" fmla="*/ 268820 w 284342"/>
                  <a:gd name="connsiteY2" fmla="*/ 17471 h 50360"/>
                  <a:gd name="connsiteX3" fmla="*/ 261477 w 284342"/>
                  <a:gd name="connsiteY3" fmla="*/ 20604 h 50360"/>
                  <a:gd name="connsiteX4" fmla="*/ 260850 w 284342"/>
                  <a:gd name="connsiteY4" fmla="*/ 20604 h 50360"/>
                  <a:gd name="connsiteX5" fmla="*/ 262764 w 284342"/>
                  <a:gd name="connsiteY5" fmla="*/ 7274 h 50360"/>
                  <a:gd name="connsiteX6" fmla="*/ 281349 w 284342"/>
                  <a:gd name="connsiteY6" fmla="*/ 7274 h 50360"/>
                  <a:gd name="connsiteX7" fmla="*/ 281349 w 284342"/>
                  <a:gd name="connsiteY7" fmla="*/ 661 h 50360"/>
                  <a:gd name="connsiteX8" fmla="*/ 256883 w 284342"/>
                  <a:gd name="connsiteY8" fmla="*/ 661 h 50360"/>
                  <a:gd name="connsiteX9" fmla="*/ 253437 w 284342"/>
                  <a:gd name="connsiteY9" fmla="*/ 27669 h 50360"/>
                  <a:gd name="connsiteX10" fmla="*/ 259110 w 284342"/>
                  <a:gd name="connsiteY10" fmla="*/ 27669 h 50360"/>
                  <a:gd name="connsiteX11" fmla="*/ 265931 w 284342"/>
                  <a:gd name="connsiteY11" fmla="*/ 24084 h 50360"/>
                  <a:gd name="connsiteX12" fmla="*/ 268159 w 284342"/>
                  <a:gd name="connsiteY12" fmla="*/ 24084 h 50360"/>
                  <a:gd name="connsiteX13" fmla="*/ 277034 w 284342"/>
                  <a:gd name="connsiteY13" fmla="*/ 32785 h 50360"/>
                  <a:gd name="connsiteX14" fmla="*/ 277034 w 284342"/>
                  <a:gd name="connsiteY14" fmla="*/ 34594 h 50360"/>
                  <a:gd name="connsiteX15" fmla="*/ 268785 w 284342"/>
                  <a:gd name="connsiteY15" fmla="*/ 43365 h 50360"/>
                  <a:gd name="connsiteX16" fmla="*/ 267358 w 284342"/>
                  <a:gd name="connsiteY16" fmla="*/ 43365 h 50360"/>
                  <a:gd name="connsiteX17" fmla="*/ 258135 w 284342"/>
                  <a:gd name="connsiteY17" fmla="*/ 36509 h 50360"/>
                  <a:gd name="connsiteX18" fmla="*/ 250827 w 284342"/>
                  <a:gd name="connsiteY18" fmla="*/ 36509 h 50360"/>
                  <a:gd name="connsiteX19" fmla="*/ 267289 w 284342"/>
                  <a:gd name="connsiteY19" fmla="*/ 50360 h 50360"/>
                  <a:gd name="connsiteX20" fmla="*/ 268855 w 284342"/>
                  <a:gd name="connsiteY20" fmla="*/ 50360 h 50360"/>
                  <a:gd name="connsiteX21" fmla="*/ 284342 w 284342"/>
                  <a:gd name="connsiteY21" fmla="*/ 34420 h 50360"/>
                  <a:gd name="connsiteX22" fmla="*/ 284342 w 284342"/>
                  <a:gd name="connsiteY22" fmla="*/ 32993 h 50360"/>
                  <a:gd name="connsiteX23" fmla="*/ 210037 w 284342"/>
                  <a:gd name="connsiteY23" fmla="*/ 32645 h 50360"/>
                  <a:gd name="connsiteX24" fmla="*/ 226499 w 284342"/>
                  <a:gd name="connsiteY24" fmla="*/ 50325 h 50360"/>
                  <a:gd name="connsiteX25" fmla="*/ 228066 w 284342"/>
                  <a:gd name="connsiteY25" fmla="*/ 50325 h 50360"/>
                  <a:gd name="connsiteX26" fmla="*/ 244527 w 284342"/>
                  <a:gd name="connsiteY26" fmla="*/ 35186 h 50360"/>
                  <a:gd name="connsiteX27" fmla="*/ 244527 w 284342"/>
                  <a:gd name="connsiteY27" fmla="*/ 32819 h 50360"/>
                  <a:gd name="connsiteX28" fmla="*/ 229492 w 284342"/>
                  <a:gd name="connsiteY28" fmla="*/ 17854 h 50360"/>
                  <a:gd name="connsiteX29" fmla="*/ 227926 w 284342"/>
                  <a:gd name="connsiteY29" fmla="*/ 17854 h 50360"/>
                  <a:gd name="connsiteX30" fmla="*/ 218007 w 284342"/>
                  <a:gd name="connsiteY30" fmla="*/ 23666 h 50360"/>
                  <a:gd name="connsiteX31" fmla="*/ 217346 w 284342"/>
                  <a:gd name="connsiteY31" fmla="*/ 23666 h 50360"/>
                  <a:gd name="connsiteX32" fmla="*/ 217346 w 284342"/>
                  <a:gd name="connsiteY32" fmla="*/ 22170 h 50360"/>
                  <a:gd name="connsiteX33" fmla="*/ 227683 w 284342"/>
                  <a:gd name="connsiteY33" fmla="*/ 6995 h 50360"/>
                  <a:gd name="connsiteX34" fmla="*/ 228727 w 284342"/>
                  <a:gd name="connsiteY34" fmla="*/ 6995 h 50360"/>
                  <a:gd name="connsiteX35" fmla="*/ 235966 w 284342"/>
                  <a:gd name="connsiteY35" fmla="*/ 11903 h 50360"/>
                  <a:gd name="connsiteX36" fmla="*/ 243135 w 284342"/>
                  <a:gd name="connsiteY36" fmla="*/ 11903 h 50360"/>
                  <a:gd name="connsiteX37" fmla="*/ 228970 w 284342"/>
                  <a:gd name="connsiteY37" fmla="*/ 0 h 50360"/>
                  <a:gd name="connsiteX38" fmla="*/ 227926 w 284342"/>
                  <a:gd name="connsiteY38" fmla="*/ 0 h 50360"/>
                  <a:gd name="connsiteX39" fmla="*/ 210037 w 284342"/>
                  <a:gd name="connsiteY39" fmla="*/ 21230 h 50360"/>
                  <a:gd name="connsiteX40" fmla="*/ 210037 w 284342"/>
                  <a:gd name="connsiteY40" fmla="*/ 32611 h 50360"/>
                  <a:gd name="connsiteX41" fmla="*/ 226569 w 284342"/>
                  <a:gd name="connsiteY41" fmla="*/ 43330 h 50360"/>
                  <a:gd name="connsiteX42" fmla="*/ 217346 w 284342"/>
                  <a:gd name="connsiteY42" fmla="*/ 34107 h 50360"/>
                  <a:gd name="connsiteX43" fmla="*/ 217346 w 284342"/>
                  <a:gd name="connsiteY43" fmla="*/ 32541 h 50360"/>
                  <a:gd name="connsiteX44" fmla="*/ 226569 w 284342"/>
                  <a:gd name="connsiteY44" fmla="*/ 24850 h 50360"/>
                  <a:gd name="connsiteX45" fmla="*/ 228031 w 284342"/>
                  <a:gd name="connsiteY45" fmla="*/ 24850 h 50360"/>
                  <a:gd name="connsiteX46" fmla="*/ 237254 w 284342"/>
                  <a:gd name="connsiteY46" fmla="*/ 33202 h 50360"/>
                  <a:gd name="connsiteX47" fmla="*/ 237254 w 284342"/>
                  <a:gd name="connsiteY47" fmla="*/ 34768 h 50360"/>
                  <a:gd name="connsiteX48" fmla="*/ 228031 w 284342"/>
                  <a:gd name="connsiteY48" fmla="*/ 43330 h 50360"/>
                  <a:gd name="connsiteX49" fmla="*/ 226569 w 284342"/>
                  <a:gd name="connsiteY49" fmla="*/ 43330 h 50360"/>
                  <a:gd name="connsiteX50" fmla="*/ 182926 w 284342"/>
                  <a:gd name="connsiteY50" fmla="*/ 43330 h 50360"/>
                  <a:gd name="connsiteX51" fmla="*/ 171754 w 284342"/>
                  <a:gd name="connsiteY51" fmla="*/ 30174 h 50360"/>
                  <a:gd name="connsiteX52" fmla="*/ 171754 w 284342"/>
                  <a:gd name="connsiteY52" fmla="*/ 20116 h 50360"/>
                  <a:gd name="connsiteX53" fmla="*/ 182926 w 284342"/>
                  <a:gd name="connsiteY53" fmla="*/ 6961 h 50360"/>
                  <a:gd name="connsiteX54" fmla="*/ 184387 w 284342"/>
                  <a:gd name="connsiteY54" fmla="*/ 6961 h 50360"/>
                  <a:gd name="connsiteX55" fmla="*/ 195559 w 284342"/>
                  <a:gd name="connsiteY55" fmla="*/ 20116 h 50360"/>
                  <a:gd name="connsiteX56" fmla="*/ 195559 w 284342"/>
                  <a:gd name="connsiteY56" fmla="*/ 30174 h 50360"/>
                  <a:gd name="connsiteX57" fmla="*/ 184387 w 284342"/>
                  <a:gd name="connsiteY57" fmla="*/ 43330 h 50360"/>
                  <a:gd name="connsiteX58" fmla="*/ 182926 w 284342"/>
                  <a:gd name="connsiteY58" fmla="*/ 43330 h 50360"/>
                  <a:gd name="connsiteX59" fmla="*/ 182856 w 284342"/>
                  <a:gd name="connsiteY59" fmla="*/ 50325 h 50360"/>
                  <a:gd name="connsiteX60" fmla="*/ 184422 w 284342"/>
                  <a:gd name="connsiteY60" fmla="*/ 50325 h 50360"/>
                  <a:gd name="connsiteX61" fmla="*/ 202833 w 284342"/>
                  <a:gd name="connsiteY61" fmla="*/ 30592 h 50360"/>
                  <a:gd name="connsiteX62" fmla="*/ 202833 w 284342"/>
                  <a:gd name="connsiteY62" fmla="*/ 19733 h 50360"/>
                  <a:gd name="connsiteX63" fmla="*/ 184422 w 284342"/>
                  <a:gd name="connsiteY63" fmla="*/ 0 h 50360"/>
                  <a:gd name="connsiteX64" fmla="*/ 182856 w 284342"/>
                  <a:gd name="connsiteY64" fmla="*/ 0 h 50360"/>
                  <a:gd name="connsiteX65" fmla="*/ 164445 w 284342"/>
                  <a:gd name="connsiteY65" fmla="*/ 19733 h 50360"/>
                  <a:gd name="connsiteX66" fmla="*/ 164445 w 284342"/>
                  <a:gd name="connsiteY66" fmla="*/ 30592 h 50360"/>
                  <a:gd name="connsiteX67" fmla="*/ 182856 w 284342"/>
                  <a:gd name="connsiteY67" fmla="*/ 50325 h 50360"/>
                  <a:gd name="connsiteX68" fmla="*/ 124804 w 284342"/>
                  <a:gd name="connsiteY68" fmla="*/ 35047 h 50360"/>
                  <a:gd name="connsiteX69" fmla="*/ 146174 w 284342"/>
                  <a:gd name="connsiteY69" fmla="*/ 35047 h 50360"/>
                  <a:gd name="connsiteX70" fmla="*/ 146174 w 284342"/>
                  <a:gd name="connsiteY70" fmla="*/ 49699 h 50360"/>
                  <a:gd name="connsiteX71" fmla="*/ 153413 w 284342"/>
                  <a:gd name="connsiteY71" fmla="*/ 49699 h 50360"/>
                  <a:gd name="connsiteX72" fmla="*/ 153413 w 284342"/>
                  <a:gd name="connsiteY72" fmla="*/ 35047 h 50360"/>
                  <a:gd name="connsiteX73" fmla="*/ 158912 w 284342"/>
                  <a:gd name="connsiteY73" fmla="*/ 35047 h 50360"/>
                  <a:gd name="connsiteX74" fmla="*/ 158912 w 284342"/>
                  <a:gd name="connsiteY74" fmla="*/ 28434 h 50360"/>
                  <a:gd name="connsiteX75" fmla="*/ 153413 w 284342"/>
                  <a:gd name="connsiteY75" fmla="*/ 28434 h 50360"/>
                  <a:gd name="connsiteX76" fmla="*/ 153413 w 284342"/>
                  <a:gd name="connsiteY76" fmla="*/ 15905 h 50360"/>
                  <a:gd name="connsiteX77" fmla="*/ 146174 w 284342"/>
                  <a:gd name="connsiteY77" fmla="*/ 17924 h 50360"/>
                  <a:gd name="connsiteX78" fmla="*/ 146174 w 284342"/>
                  <a:gd name="connsiteY78" fmla="*/ 28434 h 50360"/>
                  <a:gd name="connsiteX79" fmla="*/ 133679 w 284342"/>
                  <a:gd name="connsiteY79" fmla="*/ 28434 h 50360"/>
                  <a:gd name="connsiteX80" fmla="*/ 133679 w 284342"/>
                  <a:gd name="connsiteY80" fmla="*/ 27773 h 50360"/>
                  <a:gd name="connsiteX81" fmla="*/ 147218 w 284342"/>
                  <a:gd name="connsiteY81" fmla="*/ 10719 h 50360"/>
                  <a:gd name="connsiteX82" fmla="*/ 152299 w 284342"/>
                  <a:gd name="connsiteY82" fmla="*/ 661 h 50360"/>
                  <a:gd name="connsiteX83" fmla="*/ 143529 w 284342"/>
                  <a:gd name="connsiteY83" fmla="*/ 661 h 50360"/>
                  <a:gd name="connsiteX84" fmla="*/ 140640 w 284342"/>
                  <a:gd name="connsiteY84" fmla="*/ 7657 h 50360"/>
                  <a:gd name="connsiteX85" fmla="*/ 124770 w 284342"/>
                  <a:gd name="connsiteY85" fmla="*/ 29757 h 50360"/>
                  <a:gd name="connsiteX86" fmla="*/ 124770 w 284342"/>
                  <a:gd name="connsiteY86" fmla="*/ 35047 h 50360"/>
                  <a:gd name="connsiteX87" fmla="*/ 100407 w 284342"/>
                  <a:gd name="connsiteY87" fmla="*/ 17054 h 50360"/>
                  <a:gd name="connsiteX88" fmla="*/ 110396 w 284342"/>
                  <a:gd name="connsiteY88" fmla="*/ 12355 h 50360"/>
                  <a:gd name="connsiteX89" fmla="*/ 111057 w 284342"/>
                  <a:gd name="connsiteY89" fmla="*/ 12355 h 50360"/>
                  <a:gd name="connsiteX90" fmla="*/ 111057 w 284342"/>
                  <a:gd name="connsiteY90" fmla="*/ 49664 h 50360"/>
                  <a:gd name="connsiteX91" fmla="*/ 118296 w 284342"/>
                  <a:gd name="connsiteY91" fmla="*/ 49664 h 50360"/>
                  <a:gd name="connsiteX92" fmla="*/ 118296 w 284342"/>
                  <a:gd name="connsiteY92" fmla="*/ 626 h 50360"/>
                  <a:gd name="connsiteX93" fmla="*/ 112484 w 284342"/>
                  <a:gd name="connsiteY93" fmla="*/ 626 h 50360"/>
                  <a:gd name="connsiteX94" fmla="*/ 100407 w 284342"/>
                  <a:gd name="connsiteY94" fmla="*/ 10058 h 50360"/>
                  <a:gd name="connsiteX95" fmla="*/ 100407 w 284342"/>
                  <a:gd name="connsiteY95" fmla="*/ 17054 h 50360"/>
                  <a:gd name="connsiteX96" fmla="*/ 38562 w 284342"/>
                  <a:gd name="connsiteY96" fmla="*/ 49664 h 50360"/>
                  <a:gd name="connsiteX97" fmla="*/ 45557 w 284342"/>
                  <a:gd name="connsiteY97" fmla="*/ 49664 h 50360"/>
                  <a:gd name="connsiteX98" fmla="*/ 45557 w 284342"/>
                  <a:gd name="connsiteY98" fmla="*/ 17367 h 50360"/>
                  <a:gd name="connsiteX99" fmla="*/ 44931 w 284342"/>
                  <a:gd name="connsiteY99" fmla="*/ 10267 h 50360"/>
                  <a:gd name="connsiteX100" fmla="*/ 45557 w 284342"/>
                  <a:gd name="connsiteY100" fmla="*/ 10267 h 50360"/>
                  <a:gd name="connsiteX101" fmla="*/ 49803 w 284342"/>
                  <a:gd name="connsiteY101" fmla="*/ 17576 h 50360"/>
                  <a:gd name="connsiteX102" fmla="*/ 72669 w 284342"/>
                  <a:gd name="connsiteY102" fmla="*/ 49664 h 50360"/>
                  <a:gd name="connsiteX103" fmla="*/ 79665 w 284342"/>
                  <a:gd name="connsiteY103" fmla="*/ 49664 h 50360"/>
                  <a:gd name="connsiteX104" fmla="*/ 79665 w 284342"/>
                  <a:gd name="connsiteY104" fmla="*/ 626 h 50360"/>
                  <a:gd name="connsiteX105" fmla="*/ 72669 w 284342"/>
                  <a:gd name="connsiteY105" fmla="*/ 626 h 50360"/>
                  <a:gd name="connsiteX106" fmla="*/ 72669 w 284342"/>
                  <a:gd name="connsiteY106" fmla="*/ 33167 h 50360"/>
                  <a:gd name="connsiteX107" fmla="*/ 73261 w 284342"/>
                  <a:gd name="connsiteY107" fmla="*/ 39571 h 50360"/>
                  <a:gd name="connsiteX108" fmla="*/ 72600 w 284342"/>
                  <a:gd name="connsiteY108" fmla="*/ 39571 h 50360"/>
                  <a:gd name="connsiteX109" fmla="*/ 68423 w 284342"/>
                  <a:gd name="connsiteY109" fmla="*/ 32645 h 50360"/>
                  <a:gd name="connsiteX110" fmla="*/ 45523 w 284342"/>
                  <a:gd name="connsiteY110" fmla="*/ 626 h 50360"/>
                  <a:gd name="connsiteX111" fmla="*/ 38527 w 284342"/>
                  <a:gd name="connsiteY111" fmla="*/ 626 h 50360"/>
                  <a:gd name="connsiteX112" fmla="*/ 38527 w 284342"/>
                  <a:gd name="connsiteY112" fmla="*/ 49664 h 50360"/>
                  <a:gd name="connsiteX113" fmla="*/ 0 w 284342"/>
                  <a:gd name="connsiteY113" fmla="*/ 7274 h 50360"/>
                  <a:gd name="connsiteX114" fmla="*/ 29722 w 284342"/>
                  <a:gd name="connsiteY114" fmla="*/ 7274 h 50360"/>
                  <a:gd name="connsiteX115" fmla="*/ 29722 w 284342"/>
                  <a:gd name="connsiteY115" fmla="*/ 661 h 50360"/>
                  <a:gd name="connsiteX116" fmla="*/ 0 w 284342"/>
                  <a:gd name="connsiteY116" fmla="*/ 661 h 50360"/>
                  <a:gd name="connsiteX117" fmla="*/ 0 w 284342"/>
                  <a:gd name="connsiteY117" fmla="*/ 7274 h 50360"/>
                  <a:gd name="connsiteX118" fmla="*/ 0 w 284342"/>
                  <a:gd name="connsiteY118" fmla="*/ 49664 h 50360"/>
                  <a:gd name="connsiteX119" fmla="*/ 30383 w 284342"/>
                  <a:gd name="connsiteY119" fmla="*/ 49664 h 50360"/>
                  <a:gd name="connsiteX120" fmla="*/ 30383 w 284342"/>
                  <a:gd name="connsiteY120" fmla="*/ 43052 h 50360"/>
                  <a:gd name="connsiteX121" fmla="*/ 7274 w 284342"/>
                  <a:gd name="connsiteY121" fmla="*/ 43052 h 50360"/>
                  <a:gd name="connsiteX122" fmla="*/ 7274 w 284342"/>
                  <a:gd name="connsiteY122" fmla="*/ 28086 h 50360"/>
                  <a:gd name="connsiteX123" fmla="*/ 26485 w 284342"/>
                  <a:gd name="connsiteY123" fmla="*/ 28086 h 50360"/>
                  <a:gd name="connsiteX124" fmla="*/ 26485 w 284342"/>
                  <a:gd name="connsiteY124" fmla="*/ 21474 h 50360"/>
                  <a:gd name="connsiteX125" fmla="*/ 7274 w 284342"/>
                  <a:gd name="connsiteY125" fmla="*/ 21474 h 50360"/>
                  <a:gd name="connsiteX126" fmla="*/ 7274 w 284342"/>
                  <a:gd name="connsiteY126" fmla="*/ 10580 h 50360"/>
                  <a:gd name="connsiteX127" fmla="*/ 35 w 284342"/>
                  <a:gd name="connsiteY127" fmla="*/ 10580 h 50360"/>
                  <a:gd name="connsiteX128" fmla="*/ 35 w 284342"/>
                  <a:gd name="connsiteY128" fmla="*/ 49664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84342" h="50360">
                    <a:moveTo>
                      <a:pt x="284273" y="32959"/>
                    </a:moveTo>
                    <a:cubicBezTo>
                      <a:pt x="284273" y="23492"/>
                      <a:pt x="278252" y="17471"/>
                      <a:pt x="270560" y="17471"/>
                    </a:cubicBezTo>
                    <a:lnTo>
                      <a:pt x="268820" y="17471"/>
                    </a:lnTo>
                    <a:cubicBezTo>
                      <a:pt x="265827" y="17471"/>
                      <a:pt x="263460" y="18724"/>
                      <a:pt x="261477" y="20604"/>
                    </a:cubicBezTo>
                    <a:lnTo>
                      <a:pt x="260850" y="20604"/>
                    </a:lnTo>
                    <a:lnTo>
                      <a:pt x="262764" y="7274"/>
                    </a:lnTo>
                    <a:lnTo>
                      <a:pt x="281349" y="7274"/>
                    </a:lnTo>
                    <a:lnTo>
                      <a:pt x="281349" y="661"/>
                    </a:lnTo>
                    <a:lnTo>
                      <a:pt x="256883" y="661"/>
                    </a:lnTo>
                    <a:lnTo>
                      <a:pt x="253437" y="27669"/>
                    </a:lnTo>
                    <a:lnTo>
                      <a:pt x="259110" y="27669"/>
                    </a:lnTo>
                    <a:cubicBezTo>
                      <a:pt x="260433" y="25754"/>
                      <a:pt x="262347" y="24084"/>
                      <a:pt x="265931" y="24084"/>
                    </a:cubicBezTo>
                    <a:lnTo>
                      <a:pt x="268159" y="24084"/>
                    </a:lnTo>
                    <a:cubicBezTo>
                      <a:pt x="272335" y="24084"/>
                      <a:pt x="277034" y="27007"/>
                      <a:pt x="277034" y="32785"/>
                    </a:cubicBezTo>
                    <a:lnTo>
                      <a:pt x="277034" y="34594"/>
                    </a:lnTo>
                    <a:cubicBezTo>
                      <a:pt x="277034" y="40476"/>
                      <a:pt x="274215" y="43365"/>
                      <a:pt x="268785" y="43365"/>
                    </a:cubicBezTo>
                    <a:lnTo>
                      <a:pt x="267358" y="43365"/>
                    </a:lnTo>
                    <a:cubicBezTo>
                      <a:pt x="261337" y="43365"/>
                      <a:pt x="258135" y="41137"/>
                      <a:pt x="258135" y="36509"/>
                    </a:cubicBezTo>
                    <a:lnTo>
                      <a:pt x="250827" y="36509"/>
                    </a:lnTo>
                    <a:cubicBezTo>
                      <a:pt x="250827" y="45453"/>
                      <a:pt x="257091" y="50360"/>
                      <a:pt x="267289" y="50360"/>
                    </a:cubicBezTo>
                    <a:lnTo>
                      <a:pt x="268855" y="50360"/>
                    </a:lnTo>
                    <a:cubicBezTo>
                      <a:pt x="278391" y="50360"/>
                      <a:pt x="284342" y="44757"/>
                      <a:pt x="284342" y="34420"/>
                    </a:cubicBezTo>
                    <a:lnTo>
                      <a:pt x="284342" y="32993"/>
                    </a:lnTo>
                    <a:close/>
                    <a:moveTo>
                      <a:pt x="210037" y="32645"/>
                    </a:moveTo>
                    <a:cubicBezTo>
                      <a:pt x="210037" y="44026"/>
                      <a:pt x="216372" y="50325"/>
                      <a:pt x="226499" y="50325"/>
                    </a:cubicBezTo>
                    <a:lnTo>
                      <a:pt x="228066" y="50325"/>
                    </a:lnTo>
                    <a:cubicBezTo>
                      <a:pt x="238193" y="50325"/>
                      <a:pt x="244527" y="44896"/>
                      <a:pt x="244527" y="35186"/>
                    </a:cubicBezTo>
                    <a:lnTo>
                      <a:pt x="244527" y="32819"/>
                    </a:lnTo>
                    <a:cubicBezTo>
                      <a:pt x="244527" y="23214"/>
                      <a:pt x="238715" y="17854"/>
                      <a:pt x="229492" y="17854"/>
                    </a:cubicBezTo>
                    <a:lnTo>
                      <a:pt x="227926" y="17854"/>
                    </a:lnTo>
                    <a:cubicBezTo>
                      <a:pt x="221801" y="17854"/>
                      <a:pt x="219156" y="20221"/>
                      <a:pt x="218007" y="23666"/>
                    </a:cubicBezTo>
                    <a:lnTo>
                      <a:pt x="217346" y="23666"/>
                    </a:lnTo>
                    <a:lnTo>
                      <a:pt x="217346" y="22170"/>
                    </a:lnTo>
                    <a:cubicBezTo>
                      <a:pt x="217346" y="10337"/>
                      <a:pt x="222775" y="6995"/>
                      <a:pt x="227683" y="6995"/>
                    </a:cubicBezTo>
                    <a:lnTo>
                      <a:pt x="228727" y="6995"/>
                    </a:lnTo>
                    <a:cubicBezTo>
                      <a:pt x="233495" y="6995"/>
                      <a:pt x="235618" y="8701"/>
                      <a:pt x="235966" y="11903"/>
                    </a:cubicBezTo>
                    <a:lnTo>
                      <a:pt x="243135" y="11903"/>
                    </a:lnTo>
                    <a:cubicBezTo>
                      <a:pt x="242752" y="4246"/>
                      <a:pt x="237393" y="0"/>
                      <a:pt x="228970" y="0"/>
                    </a:cubicBezTo>
                    <a:lnTo>
                      <a:pt x="227926" y="0"/>
                    </a:lnTo>
                    <a:cubicBezTo>
                      <a:pt x="218460" y="0"/>
                      <a:pt x="210037" y="7065"/>
                      <a:pt x="210037" y="21230"/>
                    </a:cubicBezTo>
                    <a:lnTo>
                      <a:pt x="210037" y="32611"/>
                    </a:lnTo>
                    <a:close/>
                    <a:moveTo>
                      <a:pt x="226569" y="43330"/>
                    </a:moveTo>
                    <a:cubicBezTo>
                      <a:pt x="220583" y="43330"/>
                      <a:pt x="217346" y="40407"/>
                      <a:pt x="217346" y="34107"/>
                    </a:cubicBezTo>
                    <a:lnTo>
                      <a:pt x="217346" y="32541"/>
                    </a:lnTo>
                    <a:cubicBezTo>
                      <a:pt x="217346" y="27321"/>
                      <a:pt x="220548" y="24850"/>
                      <a:pt x="226569" y="24850"/>
                    </a:cubicBezTo>
                    <a:lnTo>
                      <a:pt x="228031" y="24850"/>
                    </a:lnTo>
                    <a:cubicBezTo>
                      <a:pt x="234052" y="24850"/>
                      <a:pt x="237254" y="27529"/>
                      <a:pt x="237254" y="33202"/>
                    </a:cubicBezTo>
                    <a:lnTo>
                      <a:pt x="237254" y="34768"/>
                    </a:lnTo>
                    <a:cubicBezTo>
                      <a:pt x="237254" y="40581"/>
                      <a:pt x="234052" y="43330"/>
                      <a:pt x="228031" y="43330"/>
                    </a:cubicBezTo>
                    <a:lnTo>
                      <a:pt x="226569" y="43330"/>
                    </a:lnTo>
                    <a:close/>
                    <a:moveTo>
                      <a:pt x="182926" y="43330"/>
                    </a:moveTo>
                    <a:cubicBezTo>
                      <a:pt x="175617" y="43330"/>
                      <a:pt x="171754" y="39084"/>
                      <a:pt x="171754" y="30174"/>
                    </a:cubicBezTo>
                    <a:lnTo>
                      <a:pt x="171754" y="20116"/>
                    </a:lnTo>
                    <a:cubicBezTo>
                      <a:pt x="171754" y="11241"/>
                      <a:pt x="175617" y="6961"/>
                      <a:pt x="182926" y="6961"/>
                    </a:cubicBezTo>
                    <a:lnTo>
                      <a:pt x="184387" y="6961"/>
                    </a:lnTo>
                    <a:cubicBezTo>
                      <a:pt x="191696" y="6961"/>
                      <a:pt x="195559" y="11207"/>
                      <a:pt x="195559" y="20116"/>
                    </a:cubicBezTo>
                    <a:lnTo>
                      <a:pt x="195559" y="30174"/>
                    </a:lnTo>
                    <a:cubicBezTo>
                      <a:pt x="195559" y="39049"/>
                      <a:pt x="191696" y="43330"/>
                      <a:pt x="184387" y="43330"/>
                    </a:cubicBezTo>
                    <a:lnTo>
                      <a:pt x="182926" y="43330"/>
                    </a:lnTo>
                    <a:close/>
                    <a:moveTo>
                      <a:pt x="182856" y="50325"/>
                    </a:moveTo>
                    <a:lnTo>
                      <a:pt x="184422" y="50325"/>
                    </a:lnTo>
                    <a:cubicBezTo>
                      <a:pt x="195803" y="50325"/>
                      <a:pt x="202833" y="43330"/>
                      <a:pt x="202833" y="30592"/>
                    </a:cubicBezTo>
                    <a:lnTo>
                      <a:pt x="202833" y="19733"/>
                    </a:lnTo>
                    <a:cubicBezTo>
                      <a:pt x="202833" y="6995"/>
                      <a:pt x="195768" y="0"/>
                      <a:pt x="184422" y="0"/>
                    </a:cubicBezTo>
                    <a:lnTo>
                      <a:pt x="182856" y="0"/>
                    </a:lnTo>
                    <a:cubicBezTo>
                      <a:pt x="171475" y="0"/>
                      <a:pt x="164445" y="6995"/>
                      <a:pt x="164445" y="19733"/>
                    </a:cubicBezTo>
                    <a:lnTo>
                      <a:pt x="164445" y="30592"/>
                    </a:lnTo>
                    <a:cubicBezTo>
                      <a:pt x="164445" y="43330"/>
                      <a:pt x="171510" y="50325"/>
                      <a:pt x="182856" y="50325"/>
                    </a:cubicBezTo>
                    <a:moveTo>
                      <a:pt x="124804" y="35047"/>
                    </a:moveTo>
                    <a:lnTo>
                      <a:pt x="146174" y="35047"/>
                    </a:lnTo>
                    <a:lnTo>
                      <a:pt x="146174" y="49699"/>
                    </a:lnTo>
                    <a:lnTo>
                      <a:pt x="153413" y="49699"/>
                    </a:lnTo>
                    <a:lnTo>
                      <a:pt x="153413" y="35047"/>
                    </a:lnTo>
                    <a:lnTo>
                      <a:pt x="158912" y="35047"/>
                    </a:lnTo>
                    <a:lnTo>
                      <a:pt x="158912" y="28434"/>
                    </a:lnTo>
                    <a:lnTo>
                      <a:pt x="153413" y="28434"/>
                    </a:lnTo>
                    <a:lnTo>
                      <a:pt x="153413" y="15905"/>
                    </a:lnTo>
                    <a:lnTo>
                      <a:pt x="146174" y="17924"/>
                    </a:lnTo>
                    <a:lnTo>
                      <a:pt x="146174" y="28434"/>
                    </a:lnTo>
                    <a:lnTo>
                      <a:pt x="133679" y="28434"/>
                    </a:lnTo>
                    <a:lnTo>
                      <a:pt x="133679" y="27773"/>
                    </a:lnTo>
                    <a:cubicBezTo>
                      <a:pt x="137542" y="25685"/>
                      <a:pt x="142310" y="20325"/>
                      <a:pt x="147218" y="10719"/>
                    </a:cubicBezTo>
                    <a:lnTo>
                      <a:pt x="152299" y="661"/>
                    </a:lnTo>
                    <a:lnTo>
                      <a:pt x="143529" y="661"/>
                    </a:lnTo>
                    <a:lnTo>
                      <a:pt x="140640" y="7657"/>
                    </a:lnTo>
                    <a:cubicBezTo>
                      <a:pt x="137890" y="14443"/>
                      <a:pt x="132600" y="23214"/>
                      <a:pt x="124770" y="29757"/>
                    </a:cubicBezTo>
                    <a:lnTo>
                      <a:pt x="124770" y="35047"/>
                    </a:lnTo>
                    <a:close/>
                    <a:moveTo>
                      <a:pt x="100407" y="17054"/>
                    </a:moveTo>
                    <a:cubicBezTo>
                      <a:pt x="105628" y="17054"/>
                      <a:pt x="109073" y="14687"/>
                      <a:pt x="110396" y="12355"/>
                    </a:cubicBezTo>
                    <a:lnTo>
                      <a:pt x="111057" y="12355"/>
                    </a:lnTo>
                    <a:lnTo>
                      <a:pt x="111057" y="49664"/>
                    </a:lnTo>
                    <a:lnTo>
                      <a:pt x="118296" y="49664"/>
                    </a:lnTo>
                    <a:lnTo>
                      <a:pt x="118296" y="626"/>
                    </a:lnTo>
                    <a:lnTo>
                      <a:pt x="112484" y="626"/>
                    </a:lnTo>
                    <a:cubicBezTo>
                      <a:pt x="110918" y="6961"/>
                      <a:pt x="105871" y="10058"/>
                      <a:pt x="100407" y="10058"/>
                    </a:cubicBezTo>
                    <a:lnTo>
                      <a:pt x="100407" y="17054"/>
                    </a:lnTo>
                    <a:close/>
                    <a:moveTo>
                      <a:pt x="38562" y="49664"/>
                    </a:moveTo>
                    <a:lnTo>
                      <a:pt x="45557" y="49664"/>
                    </a:lnTo>
                    <a:lnTo>
                      <a:pt x="45557" y="17367"/>
                    </a:lnTo>
                    <a:cubicBezTo>
                      <a:pt x="45557" y="15000"/>
                      <a:pt x="45314" y="12460"/>
                      <a:pt x="44931" y="10267"/>
                    </a:cubicBezTo>
                    <a:lnTo>
                      <a:pt x="45557" y="10267"/>
                    </a:lnTo>
                    <a:cubicBezTo>
                      <a:pt x="46358" y="12425"/>
                      <a:pt x="47646" y="14583"/>
                      <a:pt x="49803" y="17576"/>
                    </a:cubicBezTo>
                    <a:lnTo>
                      <a:pt x="72669" y="49664"/>
                    </a:lnTo>
                    <a:lnTo>
                      <a:pt x="79665" y="49664"/>
                    </a:lnTo>
                    <a:lnTo>
                      <a:pt x="79665" y="626"/>
                    </a:lnTo>
                    <a:lnTo>
                      <a:pt x="72669" y="626"/>
                    </a:lnTo>
                    <a:lnTo>
                      <a:pt x="72669" y="33167"/>
                    </a:lnTo>
                    <a:cubicBezTo>
                      <a:pt x="72669" y="35395"/>
                      <a:pt x="72843" y="37483"/>
                      <a:pt x="73261" y="39571"/>
                    </a:cubicBezTo>
                    <a:lnTo>
                      <a:pt x="72600" y="39571"/>
                    </a:lnTo>
                    <a:cubicBezTo>
                      <a:pt x="71625" y="37205"/>
                      <a:pt x="70372" y="35465"/>
                      <a:pt x="68423" y="32645"/>
                    </a:cubicBezTo>
                    <a:lnTo>
                      <a:pt x="45523" y="626"/>
                    </a:lnTo>
                    <a:lnTo>
                      <a:pt x="38527" y="626"/>
                    </a:lnTo>
                    <a:lnTo>
                      <a:pt x="38527" y="49664"/>
                    </a:lnTo>
                    <a:close/>
                    <a:moveTo>
                      <a:pt x="0" y="7274"/>
                    </a:moveTo>
                    <a:lnTo>
                      <a:pt x="29722" y="7274"/>
                    </a:lnTo>
                    <a:lnTo>
                      <a:pt x="29722" y="661"/>
                    </a:lnTo>
                    <a:lnTo>
                      <a:pt x="0" y="661"/>
                    </a:lnTo>
                    <a:lnTo>
                      <a:pt x="0" y="7274"/>
                    </a:lnTo>
                    <a:close/>
                    <a:moveTo>
                      <a:pt x="0" y="49664"/>
                    </a:moveTo>
                    <a:lnTo>
                      <a:pt x="30383" y="49664"/>
                    </a:lnTo>
                    <a:lnTo>
                      <a:pt x="30383" y="43052"/>
                    </a:lnTo>
                    <a:lnTo>
                      <a:pt x="7274" y="43052"/>
                    </a:lnTo>
                    <a:lnTo>
                      <a:pt x="7274" y="28086"/>
                    </a:lnTo>
                    <a:lnTo>
                      <a:pt x="26485" y="28086"/>
                    </a:lnTo>
                    <a:lnTo>
                      <a:pt x="26485" y="21474"/>
                    </a:lnTo>
                    <a:lnTo>
                      <a:pt x="7274" y="21474"/>
                    </a:lnTo>
                    <a:lnTo>
                      <a:pt x="7274" y="10580"/>
                    </a:lnTo>
                    <a:lnTo>
                      <a:pt x="35" y="10580"/>
                    </a:lnTo>
                    <a:lnTo>
                      <a:pt x="35" y="49664"/>
                    </a:lnTo>
                    <a:close/>
                  </a:path>
                </a:pathLst>
              </a:custGeom>
              <a:solidFill>
                <a:srgbClr val="000000"/>
              </a:solidFill>
              <a:ln w="0" cap="flat">
                <a:noFill/>
                <a:prstDash val="solid"/>
                <a:miter/>
              </a:ln>
            </p:spPr>
            <p:txBody>
              <a:bodyPr rtlCol="0" anchor="ctr"/>
              <a:lstStyle/>
              <a:p>
                <a:endParaRPr lang="fi-FI" sz="1350"/>
              </a:p>
            </p:txBody>
          </p:sp>
          <p:sp>
            <p:nvSpPr>
              <p:cNvPr id="68" name="Freeform 67">
                <a:extLst>
                  <a:ext uri="{FF2B5EF4-FFF2-40B4-BE49-F238E27FC236}">
                    <a16:creationId xmlns:a16="http://schemas.microsoft.com/office/drawing/2014/main" id="{744CCAF9-2EE1-8EEC-96C7-91B3F2831EC1}"/>
                  </a:ext>
                </a:extLst>
              </p:cNvPr>
              <p:cNvSpPr/>
              <p:nvPr/>
            </p:nvSpPr>
            <p:spPr>
              <a:xfrm>
                <a:off x="2607159" y="5924584"/>
                <a:ext cx="90349" cy="85859"/>
              </a:xfrm>
              <a:custGeom>
                <a:avLst/>
                <a:gdLst>
                  <a:gd name="connsiteX0" fmla="*/ 76254 w 90349"/>
                  <a:gd name="connsiteY0" fmla="*/ 45453 h 85859"/>
                  <a:gd name="connsiteX1" fmla="*/ 68806 w 90349"/>
                  <a:gd name="connsiteY1" fmla="*/ 66161 h 85859"/>
                  <a:gd name="connsiteX2" fmla="*/ 46602 w 90349"/>
                  <a:gd name="connsiteY2" fmla="*/ 72913 h 85859"/>
                  <a:gd name="connsiteX3" fmla="*/ 14304 w 90349"/>
                  <a:gd name="connsiteY3" fmla="*/ 72913 h 85859"/>
                  <a:gd name="connsiteX4" fmla="*/ 14304 w 90349"/>
                  <a:gd name="connsiteY4" fmla="*/ 12912 h 85859"/>
                  <a:gd name="connsiteX5" fmla="*/ 46602 w 90349"/>
                  <a:gd name="connsiteY5" fmla="*/ 12912 h 85859"/>
                  <a:gd name="connsiteX6" fmla="*/ 68806 w 90349"/>
                  <a:gd name="connsiteY6" fmla="*/ 19490 h 85859"/>
                  <a:gd name="connsiteX7" fmla="*/ 76254 w 90349"/>
                  <a:gd name="connsiteY7" fmla="*/ 40407 h 85859"/>
                  <a:gd name="connsiteX8" fmla="*/ 76254 w 90349"/>
                  <a:gd name="connsiteY8" fmla="*/ 45453 h 85859"/>
                  <a:gd name="connsiteX9" fmla="*/ 69989 w 90349"/>
                  <a:gd name="connsiteY9" fmla="*/ 4420 h 85859"/>
                  <a:gd name="connsiteX10" fmla="*/ 46497 w 90349"/>
                  <a:gd name="connsiteY10" fmla="*/ 0 h 85859"/>
                  <a:gd name="connsiteX11" fmla="*/ 0 w 90349"/>
                  <a:gd name="connsiteY11" fmla="*/ 0 h 85859"/>
                  <a:gd name="connsiteX12" fmla="*/ 0 w 90349"/>
                  <a:gd name="connsiteY12" fmla="*/ 85860 h 85859"/>
                  <a:gd name="connsiteX13" fmla="*/ 46497 w 90349"/>
                  <a:gd name="connsiteY13" fmla="*/ 85860 h 85859"/>
                  <a:gd name="connsiteX14" fmla="*/ 69989 w 90349"/>
                  <a:gd name="connsiteY14" fmla="*/ 81440 h 85859"/>
                  <a:gd name="connsiteX15" fmla="*/ 85094 w 90349"/>
                  <a:gd name="connsiteY15" fmla="*/ 68145 h 85859"/>
                  <a:gd name="connsiteX16" fmla="*/ 90349 w 90349"/>
                  <a:gd name="connsiteY16" fmla="*/ 45871 h 85859"/>
                  <a:gd name="connsiteX17" fmla="*/ 90349 w 90349"/>
                  <a:gd name="connsiteY17" fmla="*/ 39919 h 85859"/>
                  <a:gd name="connsiteX18" fmla="*/ 85094 w 90349"/>
                  <a:gd name="connsiteY18" fmla="*/ 17645 h 85859"/>
                  <a:gd name="connsiteX19" fmla="*/ 69989 w 90349"/>
                  <a:gd name="connsiteY19" fmla="*/ 4385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49" h="85859">
                    <a:moveTo>
                      <a:pt x="76254" y="45453"/>
                    </a:moveTo>
                    <a:cubicBezTo>
                      <a:pt x="76254" y="54746"/>
                      <a:pt x="73783" y="61671"/>
                      <a:pt x="68806" y="66161"/>
                    </a:cubicBezTo>
                    <a:cubicBezTo>
                      <a:pt x="63829" y="70685"/>
                      <a:pt x="56416" y="72913"/>
                      <a:pt x="46602" y="72913"/>
                    </a:cubicBezTo>
                    <a:lnTo>
                      <a:pt x="14304" y="72913"/>
                    </a:lnTo>
                    <a:lnTo>
                      <a:pt x="14304" y="12912"/>
                    </a:lnTo>
                    <a:lnTo>
                      <a:pt x="46602" y="12912"/>
                    </a:lnTo>
                    <a:cubicBezTo>
                      <a:pt x="56451" y="12912"/>
                      <a:pt x="63864" y="15105"/>
                      <a:pt x="68806" y="19490"/>
                    </a:cubicBezTo>
                    <a:cubicBezTo>
                      <a:pt x="73748" y="23875"/>
                      <a:pt x="76254" y="30836"/>
                      <a:pt x="76254" y="40407"/>
                    </a:cubicBezTo>
                    <a:lnTo>
                      <a:pt x="76254" y="45453"/>
                    </a:lnTo>
                    <a:close/>
                    <a:moveTo>
                      <a:pt x="69989" y="4420"/>
                    </a:moveTo>
                    <a:cubicBezTo>
                      <a:pt x="63411" y="1497"/>
                      <a:pt x="55581" y="0"/>
                      <a:pt x="46497" y="0"/>
                    </a:cubicBezTo>
                    <a:lnTo>
                      <a:pt x="0" y="0"/>
                    </a:lnTo>
                    <a:lnTo>
                      <a:pt x="0" y="85860"/>
                    </a:lnTo>
                    <a:lnTo>
                      <a:pt x="46497" y="85860"/>
                    </a:lnTo>
                    <a:cubicBezTo>
                      <a:pt x="55581" y="85860"/>
                      <a:pt x="63411" y="84398"/>
                      <a:pt x="69989" y="81440"/>
                    </a:cubicBezTo>
                    <a:cubicBezTo>
                      <a:pt x="76567" y="78481"/>
                      <a:pt x="81579" y="74061"/>
                      <a:pt x="85094" y="68145"/>
                    </a:cubicBezTo>
                    <a:cubicBezTo>
                      <a:pt x="88609" y="62228"/>
                      <a:pt x="90349" y="54815"/>
                      <a:pt x="90349" y="45871"/>
                    </a:cubicBezTo>
                    <a:lnTo>
                      <a:pt x="90349" y="39919"/>
                    </a:lnTo>
                    <a:cubicBezTo>
                      <a:pt x="90349" y="30975"/>
                      <a:pt x="88574" y="23562"/>
                      <a:pt x="85094" y="17645"/>
                    </a:cubicBezTo>
                    <a:cubicBezTo>
                      <a:pt x="81579" y="11729"/>
                      <a:pt x="76567" y="7309"/>
                      <a:pt x="69989" y="4385"/>
                    </a:cubicBezTo>
                  </a:path>
                </a:pathLst>
              </a:custGeom>
              <a:solidFill>
                <a:srgbClr val="1C1A4D"/>
              </a:solidFill>
              <a:ln w="0" cap="flat">
                <a:noFill/>
                <a:prstDash val="solid"/>
                <a:miter/>
              </a:ln>
            </p:spPr>
            <p:txBody>
              <a:bodyPr rtlCol="0" anchor="ctr"/>
              <a:lstStyle/>
              <a:p>
                <a:endParaRPr lang="fi-FI" sz="1350"/>
              </a:p>
            </p:txBody>
          </p:sp>
        </p:grpSp>
        <p:sp>
          <p:nvSpPr>
            <p:cNvPr id="59" name="Freeform 58">
              <a:extLst>
                <a:ext uri="{FF2B5EF4-FFF2-40B4-BE49-F238E27FC236}">
                  <a16:creationId xmlns:a16="http://schemas.microsoft.com/office/drawing/2014/main" id="{9766725D-BBEF-1007-3333-A292DF0CCE2E}"/>
                </a:ext>
              </a:extLst>
            </p:cNvPr>
            <p:cNvSpPr/>
            <p:nvPr/>
          </p:nvSpPr>
          <p:spPr>
            <a:xfrm>
              <a:off x="2724655" y="5924584"/>
              <a:ext cx="94455" cy="85859"/>
            </a:xfrm>
            <a:custGeom>
              <a:avLst/>
              <a:gdLst>
                <a:gd name="connsiteX0" fmla="*/ 80361 w 94455"/>
                <a:gd name="connsiteY0" fmla="*/ 67101 h 85859"/>
                <a:gd name="connsiteX1" fmla="*/ 13956 w 94455"/>
                <a:gd name="connsiteY1" fmla="*/ 0 h 85859"/>
                <a:gd name="connsiteX2" fmla="*/ 6056 w 94455"/>
                <a:gd name="connsiteY2" fmla="*/ 0 h 85859"/>
                <a:gd name="connsiteX3" fmla="*/ 0 w 94455"/>
                <a:gd name="connsiteY3" fmla="*/ 0 h 85859"/>
                <a:gd name="connsiteX4" fmla="*/ 0 w 94455"/>
                <a:gd name="connsiteY4" fmla="*/ 85860 h 85859"/>
                <a:gd name="connsiteX5" fmla="*/ 13956 w 94455"/>
                <a:gd name="connsiteY5" fmla="*/ 85860 h 85859"/>
                <a:gd name="connsiteX6" fmla="*/ 13956 w 94455"/>
                <a:gd name="connsiteY6" fmla="*/ 18829 h 85859"/>
                <a:gd name="connsiteX7" fmla="*/ 80361 w 94455"/>
                <a:gd name="connsiteY7" fmla="*/ 85860 h 85859"/>
                <a:gd name="connsiteX8" fmla="*/ 94456 w 94455"/>
                <a:gd name="connsiteY8" fmla="*/ 85860 h 85859"/>
                <a:gd name="connsiteX9" fmla="*/ 94456 w 94455"/>
                <a:gd name="connsiteY9" fmla="*/ 0 h 85859"/>
                <a:gd name="connsiteX10" fmla="*/ 80361 w 94455"/>
                <a:gd name="connsiteY10" fmla="*/ 0 h 85859"/>
                <a:gd name="connsiteX11" fmla="*/ 80361 w 94455"/>
                <a:gd name="connsiteY11" fmla="*/ 67101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55" h="85859">
                  <a:moveTo>
                    <a:pt x="80361" y="67101"/>
                  </a:moveTo>
                  <a:lnTo>
                    <a:pt x="13956" y="0"/>
                  </a:lnTo>
                  <a:lnTo>
                    <a:pt x="6056" y="0"/>
                  </a:lnTo>
                  <a:lnTo>
                    <a:pt x="0" y="0"/>
                  </a:lnTo>
                  <a:lnTo>
                    <a:pt x="0" y="85860"/>
                  </a:lnTo>
                  <a:lnTo>
                    <a:pt x="13956" y="85860"/>
                  </a:lnTo>
                  <a:lnTo>
                    <a:pt x="13956" y="18829"/>
                  </a:lnTo>
                  <a:lnTo>
                    <a:pt x="80361" y="85860"/>
                  </a:lnTo>
                  <a:lnTo>
                    <a:pt x="94456" y="85860"/>
                  </a:lnTo>
                  <a:lnTo>
                    <a:pt x="94456" y="0"/>
                  </a:lnTo>
                  <a:lnTo>
                    <a:pt x="80361" y="0"/>
                  </a:lnTo>
                  <a:lnTo>
                    <a:pt x="80361" y="67101"/>
                  </a:lnTo>
                  <a:close/>
                </a:path>
              </a:pathLst>
            </a:custGeom>
            <a:solidFill>
              <a:srgbClr val="1C1A4D"/>
            </a:solidFill>
            <a:ln w="0" cap="flat">
              <a:noFill/>
              <a:prstDash val="solid"/>
              <a:miter/>
            </a:ln>
          </p:spPr>
          <p:txBody>
            <a:bodyPr rtlCol="0" anchor="ctr"/>
            <a:lstStyle/>
            <a:p>
              <a:endParaRPr lang="fi-FI" sz="1350"/>
            </a:p>
          </p:txBody>
        </p:sp>
        <p:sp>
          <p:nvSpPr>
            <p:cNvPr id="60" name="Freeform 59">
              <a:extLst>
                <a:ext uri="{FF2B5EF4-FFF2-40B4-BE49-F238E27FC236}">
                  <a16:creationId xmlns:a16="http://schemas.microsoft.com/office/drawing/2014/main" id="{80DF83E5-98A4-E143-0BBD-1AA542630AAF}"/>
                </a:ext>
              </a:extLst>
            </p:cNvPr>
            <p:cNvSpPr/>
            <p:nvPr/>
          </p:nvSpPr>
          <p:spPr>
            <a:xfrm>
              <a:off x="2607055" y="5724848"/>
              <a:ext cx="334389" cy="79838"/>
            </a:xfrm>
            <a:custGeom>
              <a:avLst/>
              <a:gdLst>
                <a:gd name="connsiteX0" fmla="*/ 0 w 334389"/>
                <a:gd name="connsiteY0" fmla="*/ 0 h 79838"/>
                <a:gd name="connsiteX1" fmla="*/ 334389 w 334389"/>
                <a:gd name="connsiteY1" fmla="*/ 0 h 79838"/>
                <a:gd name="connsiteX2" fmla="*/ 334389 w 334389"/>
                <a:gd name="connsiteY2" fmla="*/ 79839 h 79838"/>
                <a:gd name="connsiteX3" fmla="*/ 0 w 334389"/>
                <a:gd name="connsiteY3" fmla="*/ 79839 h 79838"/>
              </a:gdLst>
              <a:ahLst/>
              <a:cxnLst>
                <a:cxn ang="0">
                  <a:pos x="connsiteX0" y="connsiteY0"/>
                </a:cxn>
                <a:cxn ang="0">
                  <a:pos x="connsiteX1" y="connsiteY1"/>
                </a:cxn>
                <a:cxn ang="0">
                  <a:pos x="connsiteX2" y="connsiteY2"/>
                </a:cxn>
                <a:cxn ang="0">
                  <a:pos x="connsiteX3" y="connsiteY3"/>
                </a:cxn>
              </a:cxnLst>
              <a:rect l="l" t="t" r="r" b="b"/>
              <a:pathLst>
                <a:path w="334389" h="79838">
                  <a:moveTo>
                    <a:pt x="0" y="0"/>
                  </a:moveTo>
                  <a:lnTo>
                    <a:pt x="334389" y="0"/>
                  </a:lnTo>
                  <a:lnTo>
                    <a:pt x="334389" y="79839"/>
                  </a:lnTo>
                  <a:lnTo>
                    <a:pt x="0" y="79839"/>
                  </a:lnTo>
                  <a:close/>
                </a:path>
              </a:pathLst>
            </a:custGeom>
            <a:solidFill>
              <a:srgbClr val="9DD8F5"/>
            </a:solidFill>
            <a:ln w="0" cap="flat">
              <a:noFill/>
              <a:prstDash val="solid"/>
              <a:miter/>
            </a:ln>
          </p:spPr>
          <p:txBody>
            <a:bodyPr rtlCol="0" anchor="ctr"/>
            <a:lstStyle/>
            <a:p>
              <a:endParaRPr lang="fi-FI" sz="1350"/>
            </a:p>
          </p:txBody>
        </p:sp>
        <p:sp>
          <p:nvSpPr>
            <p:cNvPr id="61" name="Freeform 60">
              <a:extLst>
                <a:ext uri="{FF2B5EF4-FFF2-40B4-BE49-F238E27FC236}">
                  <a16:creationId xmlns:a16="http://schemas.microsoft.com/office/drawing/2014/main" id="{C8A15C58-60DF-43A0-163B-8FF92C17C2DD}"/>
                </a:ext>
              </a:extLst>
            </p:cNvPr>
            <p:cNvSpPr/>
            <p:nvPr/>
          </p:nvSpPr>
          <p:spPr>
            <a:xfrm>
              <a:off x="2607055" y="5831276"/>
              <a:ext cx="334389" cy="13329"/>
            </a:xfrm>
            <a:custGeom>
              <a:avLst/>
              <a:gdLst>
                <a:gd name="connsiteX0" fmla="*/ 0 w 334389"/>
                <a:gd name="connsiteY0" fmla="*/ 0 h 13329"/>
                <a:gd name="connsiteX1" fmla="*/ 334389 w 334389"/>
                <a:gd name="connsiteY1" fmla="*/ 0 h 13329"/>
                <a:gd name="connsiteX2" fmla="*/ 334389 w 334389"/>
                <a:gd name="connsiteY2" fmla="*/ 13330 h 13329"/>
                <a:gd name="connsiteX3" fmla="*/ 0 w 334389"/>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389" h="13329">
                  <a:moveTo>
                    <a:pt x="0" y="0"/>
                  </a:moveTo>
                  <a:lnTo>
                    <a:pt x="334389" y="0"/>
                  </a:lnTo>
                  <a:lnTo>
                    <a:pt x="334389" y="13330"/>
                  </a:lnTo>
                  <a:lnTo>
                    <a:pt x="0" y="13330"/>
                  </a:lnTo>
                  <a:close/>
                </a:path>
              </a:pathLst>
            </a:custGeom>
            <a:solidFill>
              <a:srgbClr val="59B047"/>
            </a:solidFill>
            <a:ln w="0" cap="flat">
              <a:noFill/>
              <a:prstDash val="solid"/>
              <a:miter/>
            </a:ln>
          </p:spPr>
          <p:txBody>
            <a:bodyPr rtlCol="0" anchor="ctr"/>
            <a:lstStyle/>
            <a:p>
              <a:endParaRPr lang="fi-FI" sz="1350"/>
            </a:p>
          </p:txBody>
        </p:sp>
        <p:sp>
          <p:nvSpPr>
            <p:cNvPr id="62" name="Freeform 61">
              <a:extLst>
                <a:ext uri="{FF2B5EF4-FFF2-40B4-BE49-F238E27FC236}">
                  <a16:creationId xmlns:a16="http://schemas.microsoft.com/office/drawing/2014/main" id="{E5866D7C-90D8-61C3-1F2B-06B00A3E2D3C}"/>
                </a:ext>
              </a:extLst>
            </p:cNvPr>
            <p:cNvSpPr/>
            <p:nvPr/>
          </p:nvSpPr>
          <p:spPr>
            <a:xfrm>
              <a:off x="2607055" y="5857866"/>
              <a:ext cx="334389" cy="26589"/>
            </a:xfrm>
            <a:custGeom>
              <a:avLst/>
              <a:gdLst>
                <a:gd name="connsiteX0" fmla="*/ 0 w 334389"/>
                <a:gd name="connsiteY0" fmla="*/ 0 h 26589"/>
                <a:gd name="connsiteX1" fmla="*/ 334389 w 334389"/>
                <a:gd name="connsiteY1" fmla="*/ 0 h 26589"/>
                <a:gd name="connsiteX2" fmla="*/ 334389 w 334389"/>
                <a:gd name="connsiteY2" fmla="*/ 26590 h 26589"/>
                <a:gd name="connsiteX3" fmla="*/ 0 w 334389"/>
                <a:gd name="connsiteY3" fmla="*/ 26590 h 26589"/>
              </a:gdLst>
              <a:ahLst/>
              <a:cxnLst>
                <a:cxn ang="0">
                  <a:pos x="connsiteX0" y="connsiteY0"/>
                </a:cxn>
                <a:cxn ang="0">
                  <a:pos x="connsiteX1" y="connsiteY1"/>
                </a:cxn>
                <a:cxn ang="0">
                  <a:pos x="connsiteX2" y="connsiteY2"/>
                </a:cxn>
                <a:cxn ang="0">
                  <a:pos x="connsiteX3" y="connsiteY3"/>
                </a:cxn>
              </a:cxnLst>
              <a:rect l="l" t="t" r="r" b="b"/>
              <a:pathLst>
                <a:path w="334389" h="26589">
                  <a:moveTo>
                    <a:pt x="0" y="0"/>
                  </a:moveTo>
                  <a:lnTo>
                    <a:pt x="334389" y="0"/>
                  </a:lnTo>
                  <a:lnTo>
                    <a:pt x="334389" y="26590"/>
                  </a:lnTo>
                  <a:lnTo>
                    <a:pt x="0" y="26590"/>
                  </a:lnTo>
                  <a:close/>
                </a:path>
              </a:pathLst>
            </a:custGeom>
            <a:solidFill>
              <a:srgbClr val="01519C"/>
            </a:solidFill>
            <a:ln w="0" cap="flat">
              <a:noFill/>
              <a:prstDash val="solid"/>
              <a:miter/>
            </a:ln>
          </p:spPr>
          <p:txBody>
            <a:bodyPr rtlCol="0" anchor="ctr"/>
            <a:lstStyle/>
            <a:p>
              <a:endParaRPr lang="fi-FI" sz="1350"/>
            </a:p>
          </p:txBody>
        </p:sp>
        <p:sp>
          <p:nvSpPr>
            <p:cNvPr id="63" name="Freeform 62">
              <a:extLst>
                <a:ext uri="{FF2B5EF4-FFF2-40B4-BE49-F238E27FC236}">
                  <a16:creationId xmlns:a16="http://schemas.microsoft.com/office/drawing/2014/main" id="{4A32EB02-FCDB-4A1D-BCAF-EB842ED103D4}"/>
                </a:ext>
              </a:extLst>
            </p:cNvPr>
            <p:cNvSpPr/>
            <p:nvPr/>
          </p:nvSpPr>
          <p:spPr>
            <a:xfrm>
              <a:off x="2844308" y="5924584"/>
              <a:ext cx="97100" cy="85859"/>
            </a:xfrm>
            <a:custGeom>
              <a:avLst/>
              <a:gdLst>
                <a:gd name="connsiteX0" fmla="*/ 81857 w 97100"/>
                <a:gd name="connsiteY0" fmla="*/ 0 h 85859"/>
                <a:gd name="connsiteX1" fmla="*/ 49003 w 97100"/>
                <a:gd name="connsiteY1" fmla="*/ 67101 h 85859"/>
                <a:gd name="connsiteX2" fmla="*/ 16149 w 97100"/>
                <a:gd name="connsiteY2" fmla="*/ 0 h 85859"/>
                <a:gd name="connsiteX3" fmla="*/ 0 w 97100"/>
                <a:gd name="connsiteY3" fmla="*/ 0 h 85859"/>
                <a:gd name="connsiteX4" fmla="*/ 43052 w 97100"/>
                <a:gd name="connsiteY4" fmla="*/ 85860 h 85859"/>
                <a:gd name="connsiteX5" fmla="*/ 54154 w 97100"/>
                <a:gd name="connsiteY5" fmla="*/ 85860 h 85859"/>
                <a:gd name="connsiteX6" fmla="*/ 97101 w 97100"/>
                <a:gd name="connsiteY6" fmla="*/ 0 h 85859"/>
                <a:gd name="connsiteX7" fmla="*/ 81857 w 97100"/>
                <a:gd name="connsiteY7" fmla="*/ 0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0" h="85859">
                  <a:moveTo>
                    <a:pt x="81857" y="0"/>
                  </a:moveTo>
                  <a:lnTo>
                    <a:pt x="49003" y="67101"/>
                  </a:lnTo>
                  <a:lnTo>
                    <a:pt x="16149" y="0"/>
                  </a:lnTo>
                  <a:lnTo>
                    <a:pt x="0" y="0"/>
                  </a:lnTo>
                  <a:lnTo>
                    <a:pt x="43052" y="85860"/>
                  </a:lnTo>
                  <a:lnTo>
                    <a:pt x="54154" y="85860"/>
                  </a:lnTo>
                  <a:lnTo>
                    <a:pt x="97101" y="0"/>
                  </a:lnTo>
                  <a:lnTo>
                    <a:pt x="81857" y="0"/>
                  </a:lnTo>
                  <a:close/>
                </a:path>
              </a:pathLst>
            </a:custGeom>
            <a:solidFill>
              <a:srgbClr val="1C1A4D"/>
            </a:solidFill>
            <a:ln w="0" cap="flat">
              <a:noFill/>
              <a:prstDash val="solid"/>
              <a:miter/>
            </a:ln>
          </p:spPr>
          <p:txBody>
            <a:bodyPr rtlCol="0" anchor="ctr"/>
            <a:lstStyle/>
            <a:p>
              <a:endParaRPr lang="fi-FI" sz="1350"/>
            </a:p>
          </p:txBody>
        </p:sp>
      </p:grpSp>
    </p:spTree>
    <p:extLst>
      <p:ext uri="{BB962C8B-B14F-4D97-AF65-F5344CB8AC3E}">
        <p14:creationId xmlns:p14="http://schemas.microsoft.com/office/powerpoint/2010/main" val="27366578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CB034-A392-5042-8FC7-461F3780B1D8}" type="slidenum">
              <a:t>‹#›</a:t>
            </a:fld>
            <a:endParaRPr lang="en-US"/>
          </a:p>
        </p:txBody>
      </p:sp>
    </p:spTree>
    <p:extLst>
      <p:ext uri="{BB962C8B-B14F-4D97-AF65-F5344CB8AC3E}">
        <p14:creationId xmlns:p14="http://schemas.microsoft.com/office/powerpoint/2010/main" val="31981740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38_Custom Layout">
    <p:bg>
      <p:bgPr>
        <a:solidFill>
          <a:schemeClr val="accent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763689" y="208173"/>
            <a:ext cx="6937400" cy="663654"/>
          </a:xfrm>
          <a:prstGeom prst="rect">
            <a:avLst/>
          </a:prstGeom>
        </p:spPr>
        <p:txBody>
          <a:bodyPr vert="horz" lIns="0" tIns="0" rIns="0" bIns="0" rtlCol="0" anchor="ctr" anchorCtr="0">
            <a:normAutofit/>
          </a:bodyPr>
          <a:lstStyle>
            <a:lvl1pPr>
              <a:defRPr>
                <a:solidFill>
                  <a:schemeClr val="bg1"/>
                </a:solidFill>
              </a:defRPr>
            </a:lvl1pPr>
          </a:lstStyle>
          <a:p>
            <a:r>
              <a:rPr lang="en-US"/>
              <a:t>Click to edit Master title style</a:t>
            </a:r>
          </a:p>
        </p:txBody>
      </p:sp>
      <p:sp>
        <p:nvSpPr>
          <p:cNvPr id="12" name="Content Placeholder 2"/>
          <p:cNvSpPr>
            <a:spLocks noGrp="1"/>
          </p:cNvSpPr>
          <p:nvPr>
            <p:ph sz="quarter" idx="10"/>
          </p:nvPr>
        </p:nvSpPr>
        <p:spPr>
          <a:xfrm>
            <a:off x="442913" y="1167596"/>
            <a:ext cx="8258175" cy="347743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448772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Content with Stam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7B6A8-0C5D-E1D8-86BA-154122AAA9A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rPr lang="en-US" smtClean="0"/>
              <a:pPr/>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accent1"/>
                </a:solidFill>
              </a:defRPr>
            </a:lvl1pPr>
          </a:lstStyle>
          <a:p>
            <a:r>
              <a:rPr lang="en-US"/>
              <a:t>Add title here</a:t>
            </a:r>
            <a:endParaRPr lang="fi-FI"/>
          </a:p>
        </p:txBody>
      </p:sp>
      <p:pic>
        <p:nvPicPr>
          <p:cNvPr id="3" name="Graphic 2">
            <a:extLst>
              <a:ext uri="{FF2B5EF4-FFF2-40B4-BE49-F238E27FC236}">
                <a16:creationId xmlns:a16="http://schemas.microsoft.com/office/drawing/2014/main" id="{2679946D-D76E-87CE-BBF7-CE4495487661}"/>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445098" y="1152527"/>
            <a:ext cx="5015079" cy="2745705"/>
          </a:xfrm>
          <a:prstGeom prst="roundRect">
            <a:avLst>
              <a:gd name="adj" fmla="val 2766"/>
            </a:avLst>
          </a:prstGeom>
          <a:solidFill>
            <a:schemeClr val="bg1"/>
          </a:solidFill>
        </p:spPr>
        <p:txBody>
          <a:bodyPr lIns="234000" tIns="234000" rIns="180000"/>
          <a:lstStyle>
            <a:lvl1pPr marL="0" indent="0">
              <a:spcBef>
                <a:spcPts val="1050"/>
              </a:spcBef>
              <a:buClr>
                <a:schemeClr val="accent1"/>
              </a:buClr>
              <a:buFont typeface="Arial" panose="020B0604020202020204" pitchFamily="34" charset="0"/>
              <a:buNone/>
              <a:defRPr sz="1050" b="1" cap="none" baseline="0">
                <a:solidFill>
                  <a:schemeClr val="accent1"/>
                </a:solidFill>
              </a:defRPr>
            </a:lvl1pPr>
            <a:lvl2pPr marL="107965" indent="-107965">
              <a:spcBef>
                <a:spcPts val="0"/>
              </a:spcBef>
              <a:buClr>
                <a:schemeClr val="accent1"/>
              </a:buClr>
              <a:buFont typeface="Arial" panose="020B0604020202020204" pitchFamily="34" charset="0"/>
              <a:buChar char="•"/>
              <a:tabLst/>
              <a:defRPr sz="900"/>
            </a:lvl2pPr>
            <a:lvl3pPr marL="167825" indent="-107121">
              <a:spcBef>
                <a:spcPts val="0"/>
              </a:spcBef>
              <a:buClr>
                <a:schemeClr val="accent1"/>
              </a:buClr>
              <a:buFont typeface="Arial" panose="020B0604020202020204" pitchFamily="34" charset="0"/>
              <a:buChar char="•"/>
              <a:tabLst/>
              <a:defRPr sz="900"/>
            </a:lvl3pPr>
            <a:lvl4pPr marL="234478" indent="-105931">
              <a:spcBef>
                <a:spcPts val="0"/>
              </a:spcBef>
              <a:buClr>
                <a:schemeClr val="accent1"/>
              </a:buClr>
              <a:buFont typeface="Arial" panose="020B0604020202020204" pitchFamily="34" charset="0"/>
              <a:buChar char="•"/>
              <a:tabLst/>
              <a:defRPr sz="900"/>
            </a:lvl4pPr>
            <a:lvl5pPr marL="299941" indent="-107121">
              <a:spcBef>
                <a:spcPts val="0"/>
              </a:spcBef>
              <a:buClr>
                <a:schemeClr val="accent1"/>
              </a:buClr>
              <a:buFont typeface="Arial" panose="020B0604020202020204" pitchFamily="34" charset="0"/>
              <a:buChar char="•"/>
              <a:tabLst/>
              <a:defRPr sz="900"/>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9" name="Kuva 3" descr="Kuva, joka sisältää kohteen teksti, Fontti, logo, Grafiikka&#10;&#10;Tekoälyn luoma sisältö voi olla virheellistä.">
            <a:extLst>
              <a:ext uri="{FF2B5EF4-FFF2-40B4-BE49-F238E27FC236}">
                <a16:creationId xmlns:a16="http://schemas.microsoft.com/office/drawing/2014/main" id="{F358B3FA-6CA4-81C8-6FA3-F39736948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300" y="4013479"/>
            <a:ext cx="753616" cy="770022"/>
          </a:xfrm>
          <a:prstGeom prst="rect">
            <a:avLst/>
          </a:prstGeom>
        </p:spPr>
      </p:pic>
      <p:grpSp>
        <p:nvGrpSpPr>
          <p:cNvPr id="10" name="Graphic 11">
            <a:extLst>
              <a:ext uri="{FF2B5EF4-FFF2-40B4-BE49-F238E27FC236}">
                <a16:creationId xmlns:a16="http://schemas.microsoft.com/office/drawing/2014/main" id="{32FC4428-0FD2-4F6F-C133-6C3D5E4DF496}"/>
              </a:ext>
            </a:extLst>
          </p:cNvPr>
          <p:cNvGrpSpPr/>
          <p:nvPr/>
        </p:nvGrpSpPr>
        <p:grpSpPr>
          <a:xfrm>
            <a:off x="2952636" y="4013481"/>
            <a:ext cx="769629" cy="769629"/>
            <a:chOff x="3936847" y="5351306"/>
            <a:chExt cx="1026172" cy="1026172"/>
          </a:xfrm>
        </p:grpSpPr>
        <p:grpSp>
          <p:nvGrpSpPr>
            <p:cNvPr id="11" name="Graphic 11">
              <a:extLst>
                <a:ext uri="{FF2B5EF4-FFF2-40B4-BE49-F238E27FC236}">
                  <a16:creationId xmlns:a16="http://schemas.microsoft.com/office/drawing/2014/main" id="{36B5778E-8AC2-4619-0BF9-0571D0379191}"/>
                </a:ext>
              </a:extLst>
            </p:cNvPr>
            <p:cNvGrpSpPr/>
            <p:nvPr/>
          </p:nvGrpSpPr>
          <p:grpSpPr>
            <a:xfrm>
              <a:off x="3936847" y="5351306"/>
              <a:ext cx="1026172" cy="1026172"/>
              <a:chOff x="3936847" y="5351306"/>
              <a:chExt cx="1026172" cy="1026172"/>
            </a:xfrm>
          </p:grpSpPr>
          <p:sp>
            <p:nvSpPr>
              <p:cNvPr id="24" name="Freeform 23">
                <a:extLst>
                  <a:ext uri="{FF2B5EF4-FFF2-40B4-BE49-F238E27FC236}">
                    <a16:creationId xmlns:a16="http://schemas.microsoft.com/office/drawing/2014/main" id="{E84B584A-C364-8168-48E2-1654A4EE18CB}"/>
                  </a:ext>
                </a:extLst>
              </p:cNvPr>
              <p:cNvSpPr/>
              <p:nvPr/>
            </p:nvSpPr>
            <p:spPr>
              <a:xfrm>
                <a:off x="3936847" y="5351306"/>
                <a:ext cx="1026172" cy="1026172"/>
              </a:xfrm>
              <a:custGeom>
                <a:avLst/>
                <a:gdLst>
                  <a:gd name="connsiteX0" fmla="*/ 1026173 w 1026172"/>
                  <a:gd name="connsiteY0" fmla="*/ 513069 h 1026172"/>
                  <a:gd name="connsiteX1" fmla="*/ 513069 w 1026172"/>
                  <a:gd name="connsiteY1" fmla="*/ 1026173 h 1026172"/>
                  <a:gd name="connsiteX2" fmla="*/ 0 w 1026172"/>
                  <a:gd name="connsiteY2" fmla="*/ 513069 h 1026172"/>
                  <a:gd name="connsiteX3" fmla="*/ 513069 w 1026172"/>
                  <a:gd name="connsiteY3" fmla="*/ 0 h 1026172"/>
                  <a:gd name="connsiteX4" fmla="*/ 1026173 w 1026172"/>
                  <a:gd name="connsiteY4" fmla="*/ 513104 h 10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172">
                    <a:moveTo>
                      <a:pt x="1026173" y="513069"/>
                    </a:moveTo>
                    <a:cubicBezTo>
                      <a:pt x="1026173" y="796437"/>
                      <a:pt x="796472" y="1026173"/>
                      <a:pt x="513069" y="1026173"/>
                    </a:cubicBezTo>
                    <a:cubicBezTo>
                      <a:pt x="229666" y="1026173"/>
                      <a:pt x="0" y="796472"/>
                      <a:pt x="0" y="513069"/>
                    </a:cubicBezTo>
                    <a:cubicBezTo>
                      <a:pt x="0" y="229666"/>
                      <a:pt x="229701" y="0"/>
                      <a:pt x="513069" y="0"/>
                    </a:cubicBezTo>
                    <a:cubicBezTo>
                      <a:pt x="796437" y="0"/>
                      <a:pt x="1026173" y="229736"/>
                      <a:pt x="1026173" y="513104"/>
                    </a:cubicBezTo>
                  </a:path>
                </a:pathLst>
              </a:custGeom>
              <a:solidFill>
                <a:srgbClr val="FFFFFF"/>
              </a:solidFill>
              <a:ln w="0" cap="flat">
                <a:noFill/>
                <a:prstDash val="solid"/>
                <a:miter/>
              </a:ln>
            </p:spPr>
            <p:txBody>
              <a:bodyPr rtlCol="0" anchor="ctr"/>
              <a:lstStyle/>
              <a:p>
                <a:endParaRPr lang="fi-FI" sz="1013"/>
              </a:p>
            </p:txBody>
          </p:sp>
          <p:sp>
            <p:nvSpPr>
              <p:cNvPr id="25" name="Freeform 24">
                <a:extLst>
                  <a:ext uri="{FF2B5EF4-FFF2-40B4-BE49-F238E27FC236}">
                    <a16:creationId xmlns:a16="http://schemas.microsoft.com/office/drawing/2014/main" id="{06B7FEA9-3D1A-44B7-70A5-6C8395A9E096}"/>
                  </a:ext>
                </a:extLst>
              </p:cNvPr>
              <p:cNvSpPr/>
              <p:nvPr/>
            </p:nvSpPr>
            <p:spPr>
              <a:xfrm>
                <a:off x="4057231" y="5912159"/>
                <a:ext cx="784221" cy="213134"/>
              </a:xfrm>
              <a:custGeom>
                <a:avLst/>
                <a:gdLst>
                  <a:gd name="connsiteX0" fmla="*/ 11241 w 784221"/>
                  <a:gd name="connsiteY0" fmla="*/ 6856 h 213134"/>
                  <a:gd name="connsiteX1" fmla="*/ 0 w 784221"/>
                  <a:gd name="connsiteY1" fmla="*/ 8979 h 213134"/>
                  <a:gd name="connsiteX2" fmla="*/ 106045 w 784221"/>
                  <a:gd name="connsiteY2" fmla="*/ 213100 h 213134"/>
                  <a:gd name="connsiteX3" fmla="*/ 122194 w 784221"/>
                  <a:gd name="connsiteY3" fmla="*/ 213100 h 213134"/>
                  <a:gd name="connsiteX4" fmla="*/ 11276 w 784221"/>
                  <a:gd name="connsiteY4" fmla="*/ 6856 h 213134"/>
                  <a:gd name="connsiteX5" fmla="*/ 178610 w 784221"/>
                  <a:gd name="connsiteY5" fmla="*/ 213100 h 213134"/>
                  <a:gd name="connsiteX6" fmla="*/ 47715 w 784221"/>
                  <a:gd name="connsiteY6" fmla="*/ 0 h 213134"/>
                  <a:gd name="connsiteX7" fmla="*/ 36474 w 784221"/>
                  <a:gd name="connsiteY7" fmla="*/ 2123 h 213134"/>
                  <a:gd name="connsiteX8" fmla="*/ 160373 w 784221"/>
                  <a:gd name="connsiteY8" fmla="*/ 213135 h 213134"/>
                  <a:gd name="connsiteX9" fmla="*/ 178610 w 784221"/>
                  <a:gd name="connsiteY9" fmla="*/ 213135 h 213134"/>
                  <a:gd name="connsiteX10" fmla="*/ 747712 w 784221"/>
                  <a:gd name="connsiteY10" fmla="*/ 2645 h 213134"/>
                  <a:gd name="connsiteX11" fmla="*/ 736471 w 784221"/>
                  <a:gd name="connsiteY11" fmla="*/ 557 h 213134"/>
                  <a:gd name="connsiteX12" fmla="*/ 605680 w 784221"/>
                  <a:gd name="connsiteY12" fmla="*/ 213100 h 213134"/>
                  <a:gd name="connsiteX13" fmla="*/ 623917 w 784221"/>
                  <a:gd name="connsiteY13" fmla="*/ 213100 h 213134"/>
                  <a:gd name="connsiteX14" fmla="*/ 747712 w 784221"/>
                  <a:gd name="connsiteY14" fmla="*/ 2645 h 213134"/>
                  <a:gd name="connsiteX15" fmla="*/ 678280 w 784221"/>
                  <a:gd name="connsiteY15" fmla="*/ 213100 h 213134"/>
                  <a:gd name="connsiteX16" fmla="*/ 784221 w 784221"/>
                  <a:gd name="connsiteY16" fmla="*/ 9501 h 213134"/>
                  <a:gd name="connsiteX17" fmla="*/ 772980 w 784221"/>
                  <a:gd name="connsiteY17" fmla="*/ 7378 h 213134"/>
                  <a:gd name="connsiteX18" fmla="*/ 662131 w 784221"/>
                  <a:gd name="connsiteY18" fmla="*/ 213100 h 213134"/>
                  <a:gd name="connsiteX19" fmla="*/ 678280 w 784221"/>
                  <a:gd name="connsiteY19" fmla="*/ 213100 h 2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21" h="213134">
                    <a:moveTo>
                      <a:pt x="11241" y="6856"/>
                    </a:moveTo>
                    <a:lnTo>
                      <a:pt x="0" y="8979"/>
                    </a:lnTo>
                    <a:cubicBezTo>
                      <a:pt x="14687" y="87495"/>
                      <a:pt x="52553" y="157972"/>
                      <a:pt x="106045" y="213100"/>
                    </a:cubicBezTo>
                    <a:lnTo>
                      <a:pt x="122194" y="213100"/>
                    </a:lnTo>
                    <a:cubicBezTo>
                      <a:pt x="66022" y="158424"/>
                      <a:pt x="26276" y="86973"/>
                      <a:pt x="11276" y="6856"/>
                    </a:cubicBezTo>
                    <a:moveTo>
                      <a:pt x="178610" y="213100"/>
                    </a:moveTo>
                    <a:cubicBezTo>
                      <a:pt x="111684" y="161487"/>
                      <a:pt x="63864" y="86242"/>
                      <a:pt x="47715" y="0"/>
                    </a:cubicBezTo>
                    <a:lnTo>
                      <a:pt x="36474" y="2123"/>
                    </a:lnTo>
                    <a:cubicBezTo>
                      <a:pt x="52240" y="86277"/>
                      <a:pt x="97171" y="160269"/>
                      <a:pt x="160373" y="213135"/>
                    </a:cubicBezTo>
                    <a:lnTo>
                      <a:pt x="178610" y="213135"/>
                    </a:lnTo>
                    <a:close/>
                    <a:moveTo>
                      <a:pt x="747712" y="2645"/>
                    </a:moveTo>
                    <a:lnTo>
                      <a:pt x="736471" y="557"/>
                    </a:lnTo>
                    <a:cubicBezTo>
                      <a:pt x="720253" y="86590"/>
                      <a:pt x="672468" y="161591"/>
                      <a:pt x="605680" y="213100"/>
                    </a:cubicBezTo>
                    <a:lnTo>
                      <a:pt x="623917" y="213100"/>
                    </a:lnTo>
                    <a:cubicBezTo>
                      <a:pt x="686981" y="160338"/>
                      <a:pt x="731877" y="86556"/>
                      <a:pt x="747712" y="2645"/>
                    </a:cubicBezTo>
                    <a:moveTo>
                      <a:pt x="678280" y="213100"/>
                    </a:moveTo>
                    <a:cubicBezTo>
                      <a:pt x="731668" y="158076"/>
                      <a:pt x="769464" y="87809"/>
                      <a:pt x="784221" y="9501"/>
                    </a:cubicBezTo>
                    <a:lnTo>
                      <a:pt x="772980" y="7378"/>
                    </a:lnTo>
                    <a:cubicBezTo>
                      <a:pt x="757910" y="87286"/>
                      <a:pt x="718199" y="158564"/>
                      <a:pt x="662131" y="213100"/>
                    </a:cubicBezTo>
                    <a:lnTo>
                      <a:pt x="678280" y="213100"/>
                    </a:lnTo>
                    <a:close/>
                  </a:path>
                </a:pathLst>
              </a:custGeom>
              <a:solidFill>
                <a:srgbClr val="229FDA"/>
              </a:solidFill>
              <a:ln w="0" cap="flat">
                <a:noFill/>
                <a:prstDash val="solid"/>
                <a:miter/>
              </a:ln>
            </p:spPr>
            <p:txBody>
              <a:bodyPr rtlCol="0" anchor="ctr"/>
              <a:lstStyle/>
              <a:p>
                <a:endParaRPr lang="fi-FI" sz="1013"/>
              </a:p>
            </p:txBody>
          </p:sp>
          <p:sp>
            <p:nvSpPr>
              <p:cNvPr id="27" name="Freeform 26">
                <a:extLst>
                  <a:ext uri="{FF2B5EF4-FFF2-40B4-BE49-F238E27FC236}">
                    <a16:creationId xmlns:a16="http://schemas.microsoft.com/office/drawing/2014/main" id="{08EFD48B-99EF-AB74-0D40-E155DE8F2724}"/>
                  </a:ext>
                </a:extLst>
              </p:cNvPr>
              <p:cNvSpPr/>
              <p:nvPr/>
            </p:nvSpPr>
            <p:spPr>
              <a:xfrm>
                <a:off x="4049609" y="5449764"/>
                <a:ext cx="798942" cy="447847"/>
              </a:xfrm>
              <a:custGeom>
                <a:avLst/>
                <a:gdLst>
                  <a:gd name="connsiteX0" fmla="*/ 750009 w 798942"/>
                  <a:gd name="connsiteY0" fmla="*/ 401838 h 447847"/>
                  <a:gd name="connsiteX1" fmla="*/ 749557 w 798942"/>
                  <a:gd name="connsiteY1" fmla="*/ 408799 h 447847"/>
                  <a:gd name="connsiteX2" fmla="*/ 781820 w 798942"/>
                  <a:gd name="connsiteY2" fmla="*/ 410852 h 447847"/>
                  <a:gd name="connsiteX3" fmla="*/ 788989 w 798942"/>
                  <a:gd name="connsiteY3" fmla="*/ 410643 h 447847"/>
                  <a:gd name="connsiteX4" fmla="*/ 788919 w 798942"/>
                  <a:gd name="connsiteY4" fmla="*/ 411270 h 447847"/>
                  <a:gd name="connsiteX5" fmla="*/ 781367 w 798942"/>
                  <a:gd name="connsiteY5" fmla="*/ 415063 h 447847"/>
                  <a:gd name="connsiteX6" fmla="*/ 747852 w 798942"/>
                  <a:gd name="connsiteY6" fmla="*/ 435876 h 447847"/>
                  <a:gd name="connsiteX7" fmla="*/ 747434 w 798942"/>
                  <a:gd name="connsiteY7" fmla="*/ 442836 h 447847"/>
                  <a:gd name="connsiteX8" fmla="*/ 796367 w 798942"/>
                  <a:gd name="connsiteY8" fmla="*/ 445934 h 447847"/>
                  <a:gd name="connsiteX9" fmla="*/ 796785 w 798942"/>
                  <a:gd name="connsiteY9" fmla="*/ 438938 h 447847"/>
                  <a:gd name="connsiteX10" fmla="*/ 764279 w 798942"/>
                  <a:gd name="connsiteY10" fmla="*/ 436885 h 447847"/>
                  <a:gd name="connsiteX11" fmla="*/ 757840 w 798942"/>
                  <a:gd name="connsiteY11" fmla="*/ 437059 h 447847"/>
                  <a:gd name="connsiteX12" fmla="*/ 757840 w 798942"/>
                  <a:gd name="connsiteY12" fmla="*/ 436432 h 447847"/>
                  <a:gd name="connsiteX13" fmla="*/ 765079 w 798942"/>
                  <a:gd name="connsiteY13" fmla="*/ 432708 h 447847"/>
                  <a:gd name="connsiteX14" fmla="*/ 798490 w 798942"/>
                  <a:gd name="connsiteY14" fmla="*/ 411896 h 447847"/>
                  <a:gd name="connsiteX15" fmla="*/ 798943 w 798942"/>
                  <a:gd name="connsiteY15" fmla="*/ 404901 h 447847"/>
                  <a:gd name="connsiteX16" fmla="*/ 750009 w 798942"/>
                  <a:gd name="connsiteY16" fmla="*/ 401803 h 447847"/>
                  <a:gd name="connsiteX17" fmla="*/ 754882 w 798942"/>
                  <a:gd name="connsiteY17" fmla="*/ 372673 h 447847"/>
                  <a:gd name="connsiteX18" fmla="*/ 767133 w 798942"/>
                  <a:gd name="connsiteY18" fmla="*/ 358056 h 447847"/>
                  <a:gd name="connsiteX19" fmla="*/ 777191 w 798942"/>
                  <a:gd name="connsiteY19" fmla="*/ 357429 h 447847"/>
                  <a:gd name="connsiteX20" fmla="*/ 791182 w 798942"/>
                  <a:gd name="connsiteY20" fmla="*/ 370376 h 447847"/>
                  <a:gd name="connsiteX21" fmla="*/ 791286 w 798942"/>
                  <a:gd name="connsiteY21" fmla="*/ 371803 h 447847"/>
                  <a:gd name="connsiteX22" fmla="*/ 779035 w 798942"/>
                  <a:gd name="connsiteY22" fmla="*/ 386385 h 447847"/>
                  <a:gd name="connsiteX23" fmla="*/ 768977 w 798942"/>
                  <a:gd name="connsiteY23" fmla="*/ 387012 h 447847"/>
                  <a:gd name="connsiteX24" fmla="*/ 754986 w 798942"/>
                  <a:gd name="connsiteY24" fmla="*/ 374065 h 447847"/>
                  <a:gd name="connsiteX25" fmla="*/ 754882 w 798942"/>
                  <a:gd name="connsiteY25" fmla="*/ 372638 h 447847"/>
                  <a:gd name="connsiteX26" fmla="*/ 747886 w 798942"/>
                  <a:gd name="connsiteY26" fmla="*/ 373056 h 447847"/>
                  <a:gd name="connsiteX27" fmla="*/ 747991 w 798942"/>
                  <a:gd name="connsiteY27" fmla="*/ 374622 h 447847"/>
                  <a:gd name="connsiteX28" fmla="*/ 769012 w 798942"/>
                  <a:gd name="connsiteY28" fmla="*/ 394390 h 447847"/>
                  <a:gd name="connsiteX29" fmla="*/ 779836 w 798942"/>
                  <a:gd name="connsiteY29" fmla="*/ 393694 h 447847"/>
                  <a:gd name="connsiteX30" fmla="*/ 798212 w 798942"/>
                  <a:gd name="connsiteY30" fmla="*/ 371420 h 447847"/>
                  <a:gd name="connsiteX31" fmla="*/ 798107 w 798942"/>
                  <a:gd name="connsiteY31" fmla="*/ 369854 h 447847"/>
                  <a:gd name="connsiteX32" fmla="*/ 777086 w 798942"/>
                  <a:gd name="connsiteY32" fmla="*/ 350086 h 447847"/>
                  <a:gd name="connsiteX33" fmla="*/ 766263 w 798942"/>
                  <a:gd name="connsiteY33" fmla="*/ 350782 h 447847"/>
                  <a:gd name="connsiteX34" fmla="*/ 747886 w 798942"/>
                  <a:gd name="connsiteY34" fmla="*/ 373056 h 447847"/>
                  <a:gd name="connsiteX35" fmla="*/ 744232 w 798942"/>
                  <a:gd name="connsiteY35" fmla="*/ 338183 h 447847"/>
                  <a:gd name="connsiteX36" fmla="*/ 745415 w 798942"/>
                  <a:gd name="connsiteY36" fmla="*/ 345352 h 447847"/>
                  <a:gd name="connsiteX37" fmla="*/ 793792 w 798942"/>
                  <a:gd name="connsiteY37" fmla="*/ 337348 h 447847"/>
                  <a:gd name="connsiteX38" fmla="*/ 792609 w 798942"/>
                  <a:gd name="connsiteY38" fmla="*/ 330178 h 447847"/>
                  <a:gd name="connsiteX39" fmla="*/ 744232 w 798942"/>
                  <a:gd name="connsiteY39" fmla="*/ 338183 h 447847"/>
                  <a:gd name="connsiteX40" fmla="*/ 776216 w 798942"/>
                  <a:gd name="connsiteY40" fmla="*/ 287405 h 447847"/>
                  <a:gd name="connsiteX41" fmla="*/ 785056 w 798942"/>
                  <a:gd name="connsiteY41" fmla="*/ 323670 h 447847"/>
                  <a:gd name="connsiteX42" fmla="*/ 791530 w 798942"/>
                  <a:gd name="connsiteY42" fmla="*/ 322069 h 447847"/>
                  <a:gd name="connsiteX43" fmla="*/ 782690 w 798942"/>
                  <a:gd name="connsiteY43" fmla="*/ 285804 h 447847"/>
                  <a:gd name="connsiteX44" fmla="*/ 776216 w 798942"/>
                  <a:gd name="connsiteY44" fmla="*/ 287405 h 447847"/>
                  <a:gd name="connsiteX45" fmla="*/ 738629 w 798942"/>
                  <a:gd name="connsiteY45" fmla="*/ 312046 h 447847"/>
                  <a:gd name="connsiteX46" fmla="*/ 740334 w 798942"/>
                  <a:gd name="connsiteY46" fmla="*/ 319076 h 447847"/>
                  <a:gd name="connsiteX47" fmla="*/ 778270 w 798942"/>
                  <a:gd name="connsiteY47" fmla="*/ 309818 h 447847"/>
                  <a:gd name="connsiteX48" fmla="*/ 776564 w 798942"/>
                  <a:gd name="connsiteY48" fmla="*/ 302753 h 447847"/>
                  <a:gd name="connsiteX49" fmla="*/ 738664 w 798942"/>
                  <a:gd name="connsiteY49" fmla="*/ 312011 h 447847"/>
                  <a:gd name="connsiteX50" fmla="*/ 721262 w 798942"/>
                  <a:gd name="connsiteY50" fmla="*/ 258692 h 447847"/>
                  <a:gd name="connsiteX51" fmla="*/ 723803 w 798942"/>
                  <a:gd name="connsiteY51" fmla="*/ 265862 h 447847"/>
                  <a:gd name="connsiteX52" fmla="*/ 736819 w 798942"/>
                  <a:gd name="connsiteY52" fmla="*/ 266210 h 447847"/>
                  <a:gd name="connsiteX53" fmla="*/ 743571 w 798942"/>
                  <a:gd name="connsiteY53" fmla="*/ 285456 h 447847"/>
                  <a:gd name="connsiteX54" fmla="*/ 733617 w 798942"/>
                  <a:gd name="connsiteY54" fmla="*/ 293809 h 447847"/>
                  <a:gd name="connsiteX55" fmla="*/ 736297 w 798942"/>
                  <a:gd name="connsiteY55" fmla="*/ 301431 h 447847"/>
                  <a:gd name="connsiteX56" fmla="*/ 776007 w 798942"/>
                  <a:gd name="connsiteY56" fmla="*/ 266523 h 447847"/>
                  <a:gd name="connsiteX57" fmla="*/ 774093 w 798942"/>
                  <a:gd name="connsiteY57" fmla="*/ 261024 h 447847"/>
                  <a:gd name="connsiteX58" fmla="*/ 721262 w 798942"/>
                  <a:gd name="connsiteY58" fmla="*/ 258692 h 447847"/>
                  <a:gd name="connsiteX59" fmla="*/ 754743 w 798942"/>
                  <a:gd name="connsiteY59" fmla="*/ 266662 h 447847"/>
                  <a:gd name="connsiteX60" fmla="*/ 766158 w 798942"/>
                  <a:gd name="connsiteY60" fmla="*/ 266245 h 447847"/>
                  <a:gd name="connsiteX61" fmla="*/ 766402 w 798942"/>
                  <a:gd name="connsiteY61" fmla="*/ 266871 h 447847"/>
                  <a:gd name="connsiteX62" fmla="*/ 756900 w 798942"/>
                  <a:gd name="connsiteY62" fmla="*/ 274145 h 447847"/>
                  <a:gd name="connsiteX63" fmla="*/ 749035 w 798942"/>
                  <a:gd name="connsiteY63" fmla="*/ 280792 h 447847"/>
                  <a:gd name="connsiteX64" fmla="*/ 743954 w 798942"/>
                  <a:gd name="connsiteY64" fmla="*/ 266384 h 447847"/>
                  <a:gd name="connsiteX65" fmla="*/ 754743 w 798942"/>
                  <a:gd name="connsiteY65" fmla="*/ 266662 h 447847"/>
                  <a:gd name="connsiteX66" fmla="*/ 710612 w 798942"/>
                  <a:gd name="connsiteY66" fmla="*/ 239864 h 447847"/>
                  <a:gd name="connsiteX67" fmla="*/ 711343 w 798942"/>
                  <a:gd name="connsiteY67" fmla="*/ 241256 h 447847"/>
                  <a:gd name="connsiteX68" fmla="*/ 736297 w 798942"/>
                  <a:gd name="connsiteY68" fmla="*/ 250409 h 447847"/>
                  <a:gd name="connsiteX69" fmla="*/ 732886 w 798942"/>
                  <a:gd name="connsiteY69" fmla="*/ 243936 h 447847"/>
                  <a:gd name="connsiteX70" fmla="*/ 717503 w 798942"/>
                  <a:gd name="connsiteY70" fmla="*/ 237915 h 447847"/>
                  <a:gd name="connsiteX71" fmla="*/ 716842 w 798942"/>
                  <a:gd name="connsiteY71" fmla="*/ 236662 h 447847"/>
                  <a:gd name="connsiteX72" fmla="*/ 721993 w 798942"/>
                  <a:gd name="connsiteY72" fmla="*/ 218321 h 447847"/>
                  <a:gd name="connsiteX73" fmla="*/ 730902 w 798942"/>
                  <a:gd name="connsiteY73" fmla="*/ 213622 h 447847"/>
                  <a:gd name="connsiteX74" fmla="*/ 748965 w 798942"/>
                  <a:gd name="connsiteY74" fmla="*/ 219678 h 447847"/>
                  <a:gd name="connsiteX75" fmla="*/ 749661 w 798942"/>
                  <a:gd name="connsiteY75" fmla="*/ 220931 h 447847"/>
                  <a:gd name="connsiteX76" fmla="*/ 745937 w 798942"/>
                  <a:gd name="connsiteY76" fmla="*/ 237010 h 447847"/>
                  <a:gd name="connsiteX77" fmla="*/ 749348 w 798942"/>
                  <a:gd name="connsiteY77" fmla="*/ 243449 h 447847"/>
                  <a:gd name="connsiteX78" fmla="*/ 755856 w 798942"/>
                  <a:gd name="connsiteY78" fmla="*/ 217694 h 447847"/>
                  <a:gd name="connsiteX79" fmla="*/ 755125 w 798942"/>
                  <a:gd name="connsiteY79" fmla="*/ 216302 h 447847"/>
                  <a:gd name="connsiteX80" fmla="*/ 727840 w 798942"/>
                  <a:gd name="connsiteY80" fmla="*/ 206870 h 447847"/>
                  <a:gd name="connsiteX81" fmla="*/ 718234 w 798942"/>
                  <a:gd name="connsiteY81" fmla="*/ 211952 h 447847"/>
                  <a:gd name="connsiteX82" fmla="*/ 710612 w 798942"/>
                  <a:gd name="connsiteY82" fmla="*/ 239794 h 447847"/>
                  <a:gd name="connsiteX83" fmla="*/ 693280 w 798942"/>
                  <a:gd name="connsiteY83" fmla="*/ 208611 h 447847"/>
                  <a:gd name="connsiteX84" fmla="*/ 697143 w 798942"/>
                  <a:gd name="connsiteY84" fmla="*/ 214771 h 447847"/>
                  <a:gd name="connsiteX85" fmla="*/ 738733 w 798942"/>
                  <a:gd name="connsiteY85" fmla="*/ 188807 h 447847"/>
                  <a:gd name="connsiteX86" fmla="*/ 734905 w 798942"/>
                  <a:gd name="connsiteY86" fmla="*/ 182647 h 447847"/>
                  <a:gd name="connsiteX87" fmla="*/ 693315 w 798942"/>
                  <a:gd name="connsiteY87" fmla="*/ 208611 h 447847"/>
                  <a:gd name="connsiteX88" fmla="*/ 707062 w 798942"/>
                  <a:gd name="connsiteY88" fmla="*/ 154700 h 447847"/>
                  <a:gd name="connsiteX89" fmla="*/ 724603 w 798942"/>
                  <a:gd name="connsiteY89" fmla="*/ 178715 h 447847"/>
                  <a:gd name="connsiteX90" fmla="*/ 729928 w 798942"/>
                  <a:gd name="connsiteY90" fmla="*/ 174817 h 447847"/>
                  <a:gd name="connsiteX91" fmla="*/ 712422 w 798942"/>
                  <a:gd name="connsiteY91" fmla="*/ 150802 h 447847"/>
                  <a:gd name="connsiteX92" fmla="*/ 707097 w 798942"/>
                  <a:gd name="connsiteY92" fmla="*/ 154700 h 447847"/>
                  <a:gd name="connsiteX93" fmla="*/ 672781 w 798942"/>
                  <a:gd name="connsiteY93" fmla="*/ 179689 h 447847"/>
                  <a:gd name="connsiteX94" fmla="*/ 677027 w 798942"/>
                  <a:gd name="connsiteY94" fmla="*/ 185571 h 447847"/>
                  <a:gd name="connsiteX95" fmla="*/ 692897 w 798942"/>
                  <a:gd name="connsiteY95" fmla="*/ 174016 h 447847"/>
                  <a:gd name="connsiteX96" fmla="*/ 705009 w 798942"/>
                  <a:gd name="connsiteY96" fmla="*/ 190617 h 447847"/>
                  <a:gd name="connsiteX97" fmla="*/ 710369 w 798942"/>
                  <a:gd name="connsiteY97" fmla="*/ 186754 h 447847"/>
                  <a:gd name="connsiteX98" fmla="*/ 698257 w 798942"/>
                  <a:gd name="connsiteY98" fmla="*/ 170153 h 447847"/>
                  <a:gd name="connsiteX99" fmla="*/ 708663 w 798942"/>
                  <a:gd name="connsiteY99" fmla="*/ 162566 h 447847"/>
                  <a:gd name="connsiteX100" fmla="*/ 704417 w 798942"/>
                  <a:gd name="connsiteY100" fmla="*/ 156719 h 447847"/>
                  <a:gd name="connsiteX101" fmla="*/ 672816 w 798942"/>
                  <a:gd name="connsiteY101" fmla="*/ 179759 h 447847"/>
                  <a:gd name="connsiteX102" fmla="*/ 662201 w 798942"/>
                  <a:gd name="connsiteY102" fmla="*/ 167647 h 447847"/>
                  <a:gd name="connsiteX103" fmla="*/ 666899 w 798942"/>
                  <a:gd name="connsiteY103" fmla="*/ 173181 h 447847"/>
                  <a:gd name="connsiteX104" fmla="*/ 704348 w 798942"/>
                  <a:gd name="connsiteY104" fmla="*/ 141510 h 447847"/>
                  <a:gd name="connsiteX105" fmla="*/ 699684 w 798942"/>
                  <a:gd name="connsiteY105" fmla="*/ 135976 h 447847"/>
                  <a:gd name="connsiteX106" fmla="*/ 662236 w 798942"/>
                  <a:gd name="connsiteY106" fmla="*/ 167647 h 447847"/>
                  <a:gd name="connsiteX107" fmla="*/ 662897 w 798942"/>
                  <a:gd name="connsiteY107" fmla="*/ 107820 h 447847"/>
                  <a:gd name="connsiteX108" fmla="*/ 689591 w 798942"/>
                  <a:gd name="connsiteY108" fmla="*/ 133888 h 447847"/>
                  <a:gd name="connsiteX109" fmla="*/ 694255 w 798942"/>
                  <a:gd name="connsiteY109" fmla="*/ 129120 h 447847"/>
                  <a:gd name="connsiteX110" fmla="*/ 667526 w 798942"/>
                  <a:gd name="connsiteY110" fmla="*/ 103052 h 447847"/>
                  <a:gd name="connsiteX111" fmla="*/ 662897 w 798942"/>
                  <a:gd name="connsiteY111" fmla="*/ 107820 h 447847"/>
                  <a:gd name="connsiteX112" fmla="*/ 644068 w 798942"/>
                  <a:gd name="connsiteY112" fmla="*/ 148645 h 447847"/>
                  <a:gd name="connsiteX113" fmla="*/ 649219 w 798942"/>
                  <a:gd name="connsiteY113" fmla="*/ 153726 h 447847"/>
                  <a:gd name="connsiteX114" fmla="*/ 676505 w 798942"/>
                  <a:gd name="connsiteY114" fmla="*/ 125814 h 447847"/>
                  <a:gd name="connsiteX115" fmla="*/ 671319 w 798942"/>
                  <a:gd name="connsiteY115" fmla="*/ 120732 h 447847"/>
                  <a:gd name="connsiteX116" fmla="*/ 644068 w 798942"/>
                  <a:gd name="connsiteY116" fmla="*/ 148645 h 447847"/>
                  <a:gd name="connsiteX117" fmla="*/ 605298 w 798942"/>
                  <a:gd name="connsiteY117" fmla="*/ 115373 h 447847"/>
                  <a:gd name="connsiteX118" fmla="*/ 610936 w 798942"/>
                  <a:gd name="connsiteY118" fmla="*/ 119932 h 447847"/>
                  <a:gd name="connsiteX119" fmla="*/ 623256 w 798942"/>
                  <a:gd name="connsiteY119" fmla="*/ 104618 h 447847"/>
                  <a:gd name="connsiteX120" fmla="*/ 631783 w 798942"/>
                  <a:gd name="connsiteY120" fmla="*/ 111440 h 447847"/>
                  <a:gd name="connsiteX121" fmla="*/ 626702 w 798942"/>
                  <a:gd name="connsiteY121" fmla="*/ 132635 h 447847"/>
                  <a:gd name="connsiteX122" fmla="*/ 633175 w 798942"/>
                  <a:gd name="connsiteY122" fmla="*/ 137856 h 447847"/>
                  <a:gd name="connsiteX123" fmla="*/ 636829 w 798942"/>
                  <a:gd name="connsiteY123" fmla="*/ 122055 h 447847"/>
                  <a:gd name="connsiteX124" fmla="*/ 637560 w 798942"/>
                  <a:gd name="connsiteY124" fmla="*/ 113563 h 447847"/>
                  <a:gd name="connsiteX125" fmla="*/ 637978 w 798942"/>
                  <a:gd name="connsiteY125" fmla="*/ 113041 h 447847"/>
                  <a:gd name="connsiteX126" fmla="*/ 651377 w 798942"/>
                  <a:gd name="connsiteY126" fmla="*/ 111161 h 447847"/>
                  <a:gd name="connsiteX127" fmla="*/ 654127 w 798942"/>
                  <a:gd name="connsiteY127" fmla="*/ 107751 h 447847"/>
                  <a:gd name="connsiteX128" fmla="*/ 650263 w 798942"/>
                  <a:gd name="connsiteY128" fmla="*/ 88609 h 447847"/>
                  <a:gd name="connsiteX129" fmla="*/ 636064 w 798942"/>
                  <a:gd name="connsiteY129" fmla="*/ 77159 h 447847"/>
                  <a:gd name="connsiteX130" fmla="*/ 631887 w 798942"/>
                  <a:gd name="connsiteY130" fmla="*/ 82344 h 447847"/>
                  <a:gd name="connsiteX131" fmla="*/ 646157 w 798942"/>
                  <a:gd name="connsiteY131" fmla="*/ 93829 h 447847"/>
                  <a:gd name="connsiteX132" fmla="*/ 648245 w 798942"/>
                  <a:gd name="connsiteY132" fmla="*/ 103505 h 447847"/>
                  <a:gd name="connsiteX133" fmla="*/ 645983 w 798942"/>
                  <a:gd name="connsiteY133" fmla="*/ 106324 h 447847"/>
                  <a:gd name="connsiteX134" fmla="*/ 636098 w 798942"/>
                  <a:gd name="connsiteY134" fmla="*/ 106324 h 447847"/>
                  <a:gd name="connsiteX135" fmla="*/ 627502 w 798942"/>
                  <a:gd name="connsiteY135" fmla="*/ 99398 h 447847"/>
                  <a:gd name="connsiteX136" fmla="*/ 635437 w 798942"/>
                  <a:gd name="connsiteY136" fmla="*/ 89514 h 447847"/>
                  <a:gd name="connsiteX137" fmla="*/ 629799 w 798942"/>
                  <a:gd name="connsiteY137" fmla="*/ 84955 h 447847"/>
                  <a:gd name="connsiteX138" fmla="*/ 605332 w 798942"/>
                  <a:gd name="connsiteY138" fmla="*/ 115338 h 447847"/>
                  <a:gd name="connsiteX139" fmla="*/ 597641 w 798942"/>
                  <a:gd name="connsiteY139" fmla="*/ 60070 h 447847"/>
                  <a:gd name="connsiteX140" fmla="*/ 622873 w 798942"/>
                  <a:gd name="connsiteY140" fmla="*/ 75836 h 447847"/>
                  <a:gd name="connsiteX141" fmla="*/ 626354 w 798942"/>
                  <a:gd name="connsiteY141" fmla="*/ 70233 h 447847"/>
                  <a:gd name="connsiteX142" fmla="*/ 601121 w 798942"/>
                  <a:gd name="connsiteY142" fmla="*/ 54467 h 447847"/>
                  <a:gd name="connsiteX143" fmla="*/ 597641 w 798942"/>
                  <a:gd name="connsiteY143" fmla="*/ 60070 h 447847"/>
                  <a:gd name="connsiteX144" fmla="*/ 575158 w 798942"/>
                  <a:gd name="connsiteY144" fmla="*/ 96057 h 447847"/>
                  <a:gd name="connsiteX145" fmla="*/ 600947 w 798942"/>
                  <a:gd name="connsiteY145" fmla="*/ 112136 h 447847"/>
                  <a:gd name="connsiteX146" fmla="*/ 604428 w 798942"/>
                  <a:gd name="connsiteY146" fmla="*/ 106533 h 447847"/>
                  <a:gd name="connsiteX147" fmla="*/ 584799 w 798942"/>
                  <a:gd name="connsiteY147" fmla="*/ 94282 h 447847"/>
                  <a:gd name="connsiteX148" fmla="*/ 592699 w 798942"/>
                  <a:gd name="connsiteY148" fmla="*/ 81579 h 447847"/>
                  <a:gd name="connsiteX149" fmla="*/ 609022 w 798942"/>
                  <a:gd name="connsiteY149" fmla="*/ 91741 h 447847"/>
                  <a:gd name="connsiteX150" fmla="*/ 612502 w 798942"/>
                  <a:gd name="connsiteY150" fmla="*/ 86138 h 447847"/>
                  <a:gd name="connsiteX151" fmla="*/ 596179 w 798942"/>
                  <a:gd name="connsiteY151" fmla="*/ 75975 h 447847"/>
                  <a:gd name="connsiteX152" fmla="*/ 601957 w 798942"/>
                  <a:gd name="connsiteY152" fmla="*/ 66718 h 447847"/>
                  <a:gd name="connsiteX153" fmla="*/ 595831 w 798942"/>
                  <a:gd name="connsiteY153" fmla="*/ 62889 h 447847"/>
                  <a:gd name="connsiteX154" fmla="*/ 575123 w 798942"/>
                  <a:gd name="connsiteY154" fmla="*/ 96057 h 447847"/>
                  <a:gd name="connsiteX155" fmla="*/ 550378 w 798942"/>
                  <a:gd name="connsiteY155" fmla="*/ 83876 h 447847"/>
                  <a:gd name="connsiteX156" fmla="*/ 551805 w 798942"/>
                  <a:gd name="connsiteY156" fmla="*/ 84537 h 447847"/>
                  <a:gd name="connsiteX157" fmla="*/ 577211 w 798942"/>
                  <a:gd name="connsiteY157" fmla="*/ 76776 h 447847"/>
                  <a:gd name="connsiteX158" fmla="*/ 570599 w 798942"/>
                  <a:gd name="connsiteY158" fmla="*/ 73678 h 447847"/>
                  <a:gd name="connsiteX159" fmla="*/ 554729 w 798942"/>
                  <a:gd name="connsiteY159" fmla="*/ 78168 h 447847"/>
                  <a:gd name="connsiteX160" fmla="*/ 553441 w 798942"/>
                  <a:gd name="connsiteY160" fmla="*/ 77576 h 447847"/>
                  <a:gd name="connsiteX161" fmla="*/ 546515 w 798942"/>
                  <a:gd name="connsiteY161" fmla="*/ 59827 h 447847"/>
                  <a:gd name="connsiteX162" fmla="*/ 550761 w 798942"/>
                  <a:gd name="connsiteY162" fmla="*/ 50708 h 447847"/>
                  <a:gd name="connsiteX163" fmla="*/ 568824 w 798942"/>
                  <a:gd name="connsiteY163" fmla="*/ 44653 h 447847"/>
                  <a:gd name="connsiteX164" fmla="*/ 570112 w 798942"/>
                  <a:gd name="connsiteY164" fmla="*/ 45279 h 447847"/>
                  <a:gd name="connsiteX165" fmla="*/ 576863 w 798942"/>
                  <a:gd name="connsiteY165" fmla="*/ 60314 h 447847"/>
                  <a:gd name="connsiteX166" fmla="*/ 583476 w 798942"/>
                  <a:gd name="connsiteY166" fmla="*/ 63411 h 447847"/>
                  <a:gd name="connsiteX167" fmla="*/ 573105 w 798942"/>
                  <a:gd name="connsiteY167" fmla="*/ 38945 h 447847"/>
                  <a:gd name="connsiteX168" fmla="*/ 571678 w 798942"/>
                  <a:gd name="connsiteY168" fmla="*/ 38284 h 447847"/>
                  <a:gd name="connsiteX169" fmla="*/ 544253 w 798942"/>
                  <a:gd name="connsiteY169" fmla="*/ 47263 h 447847"/>
                  <a:gd name="connsiteX170" fmla="*/ 539659 w 798942"/>
                  <a:gd name="connsiteY170" fmla="*/ 57077 h 447847"/>
                  <a:gd name="connsiteX171" fmla="*/ 550378 w 798942"/>
                  <a:gd name="connsiteY171" fmla="*/ 83876 h 447847"/>
                  <a:gd name="connsiteX172" fmla="*/ 507849 w 798942"/>
                  <a:gd name="connsiteY172" fmla="*/ 65743 h 447847"/>
                  <a:gd name="connsiteX173" fmla="*/ 514600 w 798942"/>
                  <a:gd name="connsiteY173" fmla="*/ 67553 h 447847"/>
                  <a:gd name="connsiteX174" fmla="*/ 527408 w 798942"/>
                  <a:gd name="connsiteY174" fmla="*/ 20221 h 447847"/>
                  <a:gd name="connsiteX175" fmla="*/ 520656 w 798942"/>
                  <a:gd name="connsiteY175" fmla="*/ 18411 h 447847"/>
                  <a:gd name="connsiteX176" fmla="*/ 497825 w 798942"/>
                  <a:gd name="connsiteY176" fmla="*/ 44896 h 447847"/>
                  <a:gd name="connsiteX177" fmla="*/ 491595 w 798942"/>
                  <a:gd name="connsiteY177" fmla="*/ 52901 h 447847"/>
                  <a:gd name="connsiteX178" fmla="*/ 490969 w 798942"/>
                  <a:gd name="connsiteY178" fmla="*/ 52727 h 447847"/>
                  <a:gd name="connsiteX179" fmla="*/ 489960 w 798942"/>
                  <a:gd name="connsiteY179" fmla="*/ 42425 h 447847"/>
                  <a:gd name="connsiteX180" fmla="*/ 483452 w 798942"/>
                  <a:gd name="connsiteY180" fmla="*/ 8353 h 447847"/>
                  <a:gd name="connsiteX181" fmla="*/ 476700 w 798942"/>
                  <a:gd name="connsiteY181" fmla="*/ 6543 h 447847"/>
                  <a:gd name="connsiteX182" fmla="*/ 463892 w 798942"/>
                  <a:gd name="connsiteY182" fmla="*/ 53875 h 447847"/>
                  <a:gd name="connsiteX183" fmla="*/ 470644 w 798942"/>
                  <a:gd name="connsiteY183" fmla="*/ 55685 h 447847"/>
                  <a:gd name="connsiteX184" fmla="*/ 477535 w 798942"/>
                  <a:gd name="connsiteY184" fmla="*/ 30279 h 447847"/>
                  <a:gd name="connsiteX185" fmla="*/ 479832 w 798942"/>
                  <a:gd name="connsiteY185" fmla="*/ 19246 h 447847"/>
                  <a:gd name="connsiteX186" fmla="*/ 480458 w 798942"/>
                  <a:gd name="connsiteY186" fmla="*/ 19420 h 447847"/>
                  <a:gd name="connsiteX187" fmla="*/ 481085 w 798942"/>
                  <a:gd name="connsiteY187" fmla="*/ 30836 h 447847"/>
                  <a:gd name="connsiteX188" fmla="*/ 486514 w 798942"/>
                  <a:gd name="connsiteY188" fmla="*/ 60036 h 447847"/>
                  <a:gd name="connsiteX189" fmla="*/ 491874 w 798942"/>
                  <a:gd name="connsiteY189" fmla="*/ 61497 h 447847"/>
                  <a:gd name="connsiteX190" fmla="*/ 510459 w 798942"/>
                  <a:gd name="connsiteY190" fmla="*/ 39710 h 447847"/>
                  <a:gd name="connsiteX191" fmla="*/ 517802 w 798942"/>
                  <a:gd name="connsiteY191" fmla="*/ 29896 h 447847"/>
                  <a:gd name="connsiteX192" fmla="*/ 518429 w 798942"/>
                  <a:gd name="connsiteY192" fmla="*/ 30070 h 447847"/>
                  <a:gd name="connsiteX193" fmla="*/ 514426 w 798942"/>
                  <a:gd name="connsiteY193" fmla="*/ 41311 h 447847"/>
                  <a:gd name="connsiteX194" fmla="*/ 507814 w 798942"/>
                  <a:gd name="connsiteY194" fmla="*/ 65778 h 447847"/>
                  <a:gd name="connsiteX195" fmla="*/ 433787 w 798942"/>
                  <a:gd name="connsiteY195" fmla="*/ 8040 h 447847"/>
                  <a:gd name="connsiteX196" fmla="*/ 463335 w 798942"/>
                  <a:gd name="connsiteY196" fmla="*/ 11415 h 447847"/>
                  <a:gd name="connsiteX197" fmla="*/ 464066 w 798942"/>
                  <a:gd name="connsiteY197" fmla="*/ 4872 h 447847"/>
                  <a:gd name="connsiteX198" fmla="*/ 434518 w 798942"/>
                  <a:gd name="connsiteY198" fmla="*/ 1497 h 447847"/>
                  <a:gd name="connsiteX199" fmla="*/ 433787 w 798942"/>
                  <a:gd name="connsiteY199" fmla="*/ 8040 h 447847"/>
                  <a:gd name="connsiteX200" fmla="*/ 428985 w 798942"/>
                  <a:gd name="connsiteY200" fmla="*/ 50221 h 447847"/>
                  <a:gd name="connsiteX201" fmla="*/ 459194 w 798942"/>
                  <a:gd name="connsiteY201" fmla="*/ 53667 h 447847"/>
                  <a:gd name="connsiteX202" fmla="*/ 459925 w 798942"/>
                  <a:gd name="connsiteY202" fmla="*/ 47089 h 447847"/>
                  <a:gd name="connsiteX203" fmla="*/ 436920 w 798942"/>
                  <a:gd name="connsiteY203" fmla="*/ 44444 h 447847"/>
                  <a:gd name="connsiteX204" fmla="*/ 438625 w 798942"/>
                  <a:gd name="connsiteY204" fmla="*/ 29583 h 447847"/>
                  <a:gd name="connsiteX205" fmla="*/ 457732 w 798942"/>
                  <a:gd name="connsiteY205" fmla="*/ 31775 h 447847"/>
                  <a:gd name="connsiteX206" fmla="*/ 458463 w 798942"/>
                  <a:gd name="connsiteY206" fmla="*/ 25232 h 447847"/>
                  <a:gd name="connsiteX207" fmla="*/ 439356 w 798942"/>
                  <a:gd name="connsiteY207" fmla="*/ 23040 h 447847"/>
                  <a:gd name="connsiteX208" fmla="*/ 440609 w 798942"/>
                  <a:gd name="connsiteY208" fmla="*/ 12181 h 447847"/>
                  <a:gd name="connsiteX209" fmla="*/ 433404 w 798942"/>
                  <a:gd name="connsiteY209" fmla="*/ 11381 h 447847"/>
                  <a:gd name="connsiteX210" fmla="*/ 428985 w 798942"/>
                  <a:gd name="connsiteY210" fmla="*/ 50221 h 447847"/>
                  <a:gd name="connsiteX211" fmla="*/ 388334 w 798942"/>
                  <a:gd name="connsiteY211" fmla="*/ 6647 h 447847"/>
                  <a:gd name="connsiteX212" fmla="*/ 425678 w 798942"/>
                  <a:gd name="connsiteY212" fmla="*/ 7100 h 447847"/>
                  <a:gd name="connsiteX213" fmla="*/ 425783 w 798942"/>
                  <a:gd name="connsiteY213" fmla="*/ 452 h 447847"/>
                  <a:gd name="connsiteX214" fmla="*/ 388439 w 798942"/>
                  <a:gd name="connsiteY214" fmla="*/ 0 h 447847"/>
                  <a:gd name="connsiteX215" fmla="*/ 388334 w 798942"/>
                  <a:gd name="connsiteY215" fmla="*/ 6647 h 447847"/>
                  <a:gd name="connsiteX216" fmla="*/ 402847 w 798942"/>
                  <a:gd name="connsiteY216" fmla="*/ 49177 h 447847"/>
                  <a:gd name="connsiteX217" fmla="*/ 410086 w 798942"/>
                  <a:gd name="connsiteY217" fmla="*/ 49281 h 447847"/>
                  <a:gd name="connsiteX218" fmla="*/ 410574 w 798942"/>
                  <a:gd name="connsiteY218" fmla="*/ 10267 h 447847"/>
                  <a:gd name="connsiteX219" fmla="*/ 403335 w 798942"/>
                  <a:gd name="connsiteY219" fmla="*/ 10163 h 447847"/>
                  <a:gd name="connsiteX220" fmla="*/ 402812 w 798942"/>
                  <a:gd name="connsiteY220" fmla="*/ 49177 h 447847"/>
                  <a:gd name="connsiteX221" fmla="*/ 366930 w 798942"/>
                  <a:gd name="connsiteY221" fmla="*/ 51335 h 447847"/>
                  <a:gd name="connsiteX222" fmla="*/ 369158 w 798942"/>
                  <a:gd name="connsiteY222" fmla="*/ 51161 h 447847"/>
                  <a:gd name="connsiteX223" fmla="*/ 384645 w 798942"/>
                  <a:gd name="connsiteY223" fmla="*/ 35012 h 447847"/>
                  <a:gd name="connsiteX224" fmla="*/ 384541 w 798942"/>
                  <a:gd name="connsiteY224" fmla="*/ 33585 h 447847"/>
                  <a:gd name="connsiteX225" fmla="*/ 368879 w 798942"/>
                  <a:gd name="connsiteY225" fmla="*/ 22100 h 447847"/>
                  <a:gd name="connsiteX226" fmla="*/ 363589 w 798942"/>
                  <a:gd name="connsiteY226" fmla="*/ 22552 h 447847"/>
                  <a:gd name="connsiteX227" fmla="*/ 355898 w 798942"/>
                  <a:gd name="connsiteY227" fmla="*/ 16392 h 447847"/>
                  <a:gd name="connsiteX228" fmla="*/ 355793 w 798942"/>
                  <a:gd name="connsiteY228" fmla="*/ 15313 h 447847"/>
                  <a:gd name="connsiteX229" fmla="*/ 363520 w 798942"/>
                  <a:gd name="connsiteY229" fmla="*/ 7796 h 447847"/>
                  <a:gd name="connsiteX230" fmla="*/ 365608 w 798942"/>
                  <a:gd name="connsiteY230" fmla="*/ 7622 h 447847"/>
                  <a:gd name="connsiteX231" fmla="*/ 374448 w 798942"/>
                  <a:gd name="connsiteY231" fmla="*/ 13782 h 447847"/>
                  <a:gd name="connsiteX232" fmla="*/ 381652 w 798942"/>
                  <a:gd name="connsiteY232" fmla="*/ 13156 h 447847"/>
                  <a:gd name="connsiteX233" fmla="*/ 365086 w 798942"/>
                  <a:gd name="connsiteY233" fmla="*/ 974 h 447847"/>
                  <a:gd name="connsiteX234" fmla="*/ 362858 w 798942"/>
                  <a:gd name="connsiteY234" fmla="*/ 1183 h 447847"/>
                  <a:gd name="connsiteX235" fmla="*/ 348450 w 798942"/>
                  <a:gd name="connsiteY235" fmla="*/ 16114 h 447847"/>
                  <a:gd name="connsiteX236" fmla="*/ 348624 w 798942"/>
                  <a:gd name="connsiteY236" fmla="*/ 17889 h 447847"/>
                  <a:gd name="connsiteX237" fmla="*/ 364633 w 798942"/>
                  <a:gd name="connsiteY237" fmla="*/ 29652 h 447847"/>
                  <a:gd name="connsiteX238" fmla="*/ 369575 w 798942"/>
                  <a:gd name="connsiteY238" fmla="*/ 29200 h 447847"/>
                  <a:gd name="connsiteX239" fmla="*/ 377267 w 798942"/>
                  <a:gd name="connsiteY239" fmla="*/ 35221 h 447847"/>
                  <a:gd name="connsiteX240" fmla="*/ 377337 w 798942"/>
                  <a:gd name="connsiteY240" fmla="*/ 36126 h 447847"/>
                  <a:gd name="connsiteX241" fmla="*/ 368497 w 798942"/>
                  <a:gd name="connsiteY241" fmla="*/ 44548 h 447847"/>
                  <a:gd name="connsiteX242" fmla="*/ 366408 w 798942"/>
                  <a:gd name="connsiteY242" fmla="*/ 44722 h 447847"/>
                  <a:gd name="connsiteX243" fmla="*/ 356315 w 798942"/>
                  <a:gd name="connsiteY243" fmla="*/ 37413 h 447847"/>
                  <a:gd name="connsiteX244" fmla="*/ 349076 w 798942"/>
                  <a:gd name="connsiteY244" fmla="*/ 38040 h 447847"/>
                  <a:gd name="connsiteX245" fmla="*/ 366930 w 798942"/>
                  <a:gd name="connsiteY245" fmla="*/ 51335 h 447847"/>
                  <a:gd name="connsiteX246" fmla="*/ 325793 w 798942"/>
                  <a:gd name="connsiteY246" fmla="*/ 56938 h 447847"/>
                  <a:gd name="connsiteX247" fmla="*/ 332928 w 798942"/>
                  <a:gd name="connsiteY247" fmla="*/ 55581 h 447847"/>
                  <a:gd name="connsiteX248" fmla="*/ 329517 w 798942"/>
                  <a:gd name="connsiteY248" fmla="*/ 37796 h 447847"/>
                  <a:gd name="connsiteX249" fmla="*/ 341176 w 798942"/>
                  <a:gd name="connsiteY249" fmla="*/ 4072 h 447847"/>
                  <a:gd name="connsiteX250" fmla="*/ 333658 w 798942"/>
                  <a:gd name="connsiteY250" fmla="*/ 5534 h 447847"/>
                  <a:gd name="connsiteX251" fmla="*/ 327115 w 798942"/>
                  <a:gd name="connsiteY251" fmla="*/ 24571 h 447847"/>
                  <a:gd name="connsiteX252" fmla="*/ 325480 w 798942"/>
                  <a:gd name="connsiteY252" fmla="*/ 32402 h 447847"/>
                  <a:gd name="connsiteX253" fmla="*/ 324853 w 798942"/>
                  <a:gd name="connsiteY253" fmla="*/ 32541 h 447847"/>
                  <a:gd name="connsiteX254" fmla="*/ 320364 w 798942"/>
                  <a:gd name="connsiteY254" fmla="*/ 25789 h 447847"/>
                  <a:gd name="connsiteX255" fmla="*/ 307347 w 798942"/>
                  <a:gd name="connsiteY255" fmla="*/ 10580 h 447847"/>
                  <a:gd name="connsiteX256" fmla="*/ 299238 w 798942"/>
                  <a:gd name="connsiteY256" fmla="*/ 12146 h 447847"/>
                  <a:gd name="connsiteX257" fmla="*/ 322347 w 798942"/>
                  <a:gd name="connsiteY257" fmla="*/ 38945 h 447847"/>
                  <a:gd name="connsiteX258" fmla="*/ 325793 w 798942"/>
                  <a:gd name="connsiteY258" fmla="*/ 56973 h 447847"/>
                  <a:gd name="connsiteX259" fmla="*/ 289946 w 798942"/>
                  <a:gd name="connsiteY259" fmla="*/ 67449 h 447847"/>
                  <a:gd name="connsiteX260" fmla="*/ 292069 w 798942"/>
                  <a:gd name="connsiteY260" fmla="*/ 66753 h 447847"/>
                  <a:gd name="connsiteX261" fmla="*/ 303588 w 798942"/>
                  <a:gd name="connsiteY261" fmla="*/ 47541 h 447847"/>
                  <a:gd name="connsiteX262" fmla="*/ 303136 w 798942"/>
                  <a:gd name="connsiteY262" fmla="*/ 46184 h 447847"/>
                  <a:gd name="connsiteX263" fmla="*/ 285317 w 798942"/>
                  <a:gd name="connsiteY263" fmla="*/ 38492 h 447847"/>
                  <a:gd name="connsiteX264" fmla="*/ 280270 w 798942"/>
                  <a:gd name="connsiteY264" fmla="*/ 40128 h 447847"/>
                  <a:gd name="connsiteX265" fmla="*/ 271396 w 798942"/>
                  <a:gd name="connsiteY265" fmla="*/ 35882 h 447847"/>
                  <a:gd name="connsiteX266" fmla="*/ 271047 w 798942"/>
                  <a:gd name="connsiteY266" fmla="*/ 34803 h 447847"/>
                  <a:gd name="connsiteX267" fmla="*/ 276929 w 798942"/>
                  <a:gd name="connsiteY267" fmla="*/ 25754 h 447847"/>
                  <a:gd name="connsiteX268" fmla="*/ 278913 w 798942"/>
                  <a:gd name="connsiteY268" fmla="*/ 25093 h 447847"/>
                  <a:gd name="connsiteX269" fmla="*/ 288902 w 798942"/>
                  <a:gd name="connsiteY269" fmla="*/ 29165 h 447847"/>
                  <a:gd name="connsiteX270" fmla="*/ 295793 w 798942"/>
                  <a:gd name="connsiteY270" fmla="*/ 26903 h 447847"/>
                  <a:gd name="connsiteX271" fmla="*/ 276929 w 798942"/>
                  <a:gd name="connsiteY271" fmla="*/ 18759 h 447847"/>
                  <a:gd name="connsiteX272" fmla="*/ 274841 w 798942"/>
                  <a:gd name="connsiteY272" fmla="*/ 19455 h 447847"/>
                  <a:gd name="connsiteX273" fmla="*/ 264122 w 798942"/>
                  <a:gd name="connsiteY273" fmla="*/ 37239 h 447847"/>
                  <a:gd name="connsiteX274" fmla="*/ 264678 w 798942"/>
                  <a:gd name="connsiteY274" fmla="*/ 38910 h 447847"/>
                  <a:gd name="connsiteX275" fmla="*/ 282881 w 798942"/>
                  <a:gd name="connsiteY275" fmla="*/ 46810 h 447847"/>
                  <a:gd name="connsiteX276" fmla="*/ 287614 w 798942"/>
                  <a:gd name="connsiteY276" fmla="*/ 45279 h 447847"/>
                  <a:gd name="connsiteX277" fmla="*/ 296454 w 798942"/>
                  <a:gd name="connsiteY277" fmla="*/ 49421 h 447847"/>
                  <a:gd name="connsiteX278" fmla="*/ 296732 w 798942"/>
                  <a:gd name="connsiteY278" fmla="*/ 50291 h 447847"/>
                  <a:gd name="connsiteX279" fmla="*/ 289980 w 798942"/>
                  <a:gd name="connsiteY279" fmla="*/ 60453 h 447847"/>
                  <a:gd name="connsiteX280" fmla="*/ 287997 w 798942"/>
                  <a:gd name="connsiteY280" fmla="*/ 61114 h 447847"/>
                  <a:gd name="connsiteX281" fmla="*/ 276512 w 798942"/>
                  <a:gd name="connsiteY281" fmla="*/ 56242 h 447847"/>
                  <a:gd name="connsiteX282" fmla="*/ 269621 w 798942"/>
                  <a:gd name="connsiteY282" fmla="*/ 58504 h 447847"/>
                  <a:gd name="connsiteX283" fmla="*/ 289980 w 798942"/>
                  <a:gd name="connsiteY283" fmla="*/ 67483 h 447847"/>
                  <a:gd name="connsiteX284" fmla="*/ 208750 w 798942"/>
                  <a:gd name="connsiteY284" fmla="*/ 55894 h 447847"/>
                  <a:gd name="connsiteX285" fmla="*/ 242161 w 798942"/>
                  <a:gd name="connsiteY285" fmla="*/ 39293 h 447847"/>
                  <a:gd name="connsiteX286" fmla="*/ 239203 w 798942"/>
                  <a:gd name="connsiteY286" fmla="*/ 33307 h 447847"/>
                  <a:gd name="connsiteX287" fmla="*/ 205757 w 798942"/>
                  <a:gd name="connsiteY287" fmla="*/ 49908 h 447847"/>
                  <a:gd name="connsiteX288" fmla="*/ 208750 w 798942"/>
                  <a:gd name="connsiteY288" fmla="*/ 55859 h 447847"/>
                  <a:gd name="connsiteX289" fmla="*/ 241082 w 798942"/>
                  <a:gd name="connsiteY289" fmla="*/ 87147 h 447847"/>
                  <a:gd name="connsiteX290" fmla="*/ 247590 w 798942"/>
                  <a:gd name="connsiteY290" fmla="*/ 83911 h 447847"/>
                  <a:gd name="connsiteX291" fmla="*/ 230189 w 798942"/>
                  <a:gd name="connsiteY291" fmla="*/ 48933 h 447847"/>
                  <a:gd name="connsiteX292" fmla="*/ 223715 w 798942"/>
                  <a:gd name="connsiteY292" fmla="*/ 52170 h 447847"/>
                  <a:gd name="connsiteX293" fmla="*/ 241082 w 798942"/>
                  <a:gd name="connsiteY293" fmla="*/ 87112 h 447847"/>
                  <a:gd name="connsiteX294" fmla="*/ 190269 w 798942"/>
                  <a:gd name="connsiteY294" fmla="*/ 118087 h 447847"/>
                  <a:gd name="connsiteX295" fmla="*/ 196081 w 798942"/>
                  <a:gd name="connsiteY295" fmla="*/ 114259 h 447847"/>
                  <a:gd name="connsiteX296" fmla="*/ 178332 w 798942"/>
                  <a:gd name="connsiteY296" fmla="*/ 87286 h 447847"/>
                  <a:gd name="connsiteX297" fmla="*/ 173877 w 798942"/>
                  <a:gd name="connsiteY297" fmla="*/ 81683 h 447847"/>
                  <a:gd name="connsiteX298" fmla="*/ 174434 w 798942"/>
                  <a:gd name="connsiteY298" fmla="*/ 81335 h 447847"/>
                  <a:gd name="connsiteX299" fmla="*/ 182021 w 798942"/>
                  <a:gd name="connsiteY299" fmla="*/ 85129 h 447847"/>
                  <a:gd name="connsiteX300" fmla="*/ 218773 w 798942"/>
                  <a:gd name="connsiteY300" fmla="*/ 99363 h 447847"/>
                  <a:gd name="connsiteX301" fmla="*/ 224620 w 798942"/>
                  <a:gd name="connsiteY301" fmla="*/ 95535 h 447847"/>
                  <a:gd name="connsiteX302" fmla="*/ 197647 w 798942"/>
                  <a:gd name="connsiteY302" fmla="*/ 54571 h 447847"/>
                  <a:gd name="connsiteX303" fmla="*/ 191801 w 798942"/>
                  <a:gd name="connsiteY303" fmla="*/ 58400 h 447847"/>
                  <a:gd name="connsiteX304" fmla="*/ 209724 w 798942"/>
                  <a:gd name="connsiteY304" fmla="*/ 85581 h 447847"/>
                  <a:gd name="connsiteX305" fmla="*/ 213727 w 798942"/>
                  <a:gd name="connsiteY305" fmla="*/ 90593 h 447847"/>
                  <a:gd name="connsiteX306" fmla="*/ 213170 w 798942"/>
                  <a:gd name="connsiteY306" fmla="*/ 90941 h 447847"/>
                  <a:gd name="connsiteX307" fmla="*/ 205861 w 798942"/>
                  <a:gd name="connsiteY307" fmla="*/ 87460 h 447847"/>
                  <a:gd name="connsiteX308" fmla="*/ 169144 w 798942"/>
                  <a:gd name="connsiteY308" fmla="*/ 73296 h 447847"/>
                  <a:gd name="connsiteX309" fmla="*/ 163297 w 798942"/>
                  <a:gd name="connsiteY309" fmla="*/ 77124 h 447847"/>
                  <a:gd name="connsiteX310" fmla="*/ 190269 w 798942"/>
                  <a:gd name="connsiteY310" fmla="*/ 118087 h 447847"/>
                  <a:gd name="connsiteX311" fmla="*/ 135489 w 798942"/>
                  <a:gd name="connsiteY311" fmla="*/ 108795 h 447847"/>
                  <a:gd name="connsiteX312" fmla="*/ 158215 w 798942"/>
                  <a:gd name="connsiteY312" fmla="*/ 89583 h 447847"/>
                  <a:gd name="connsiteX313" fmla="*/ 153969 w 798942"/>
                  <a:gd name="connsiteY313" fmla="*/ 84537 h 447847"/>
                  <a:gd name="connsiteX314" fmla="*/ 131243 w 798942"/>
                  <a:gd name="connsiteY314" fmla="*/ 103748 h 447847"/>
                  <a:gd name="connsiteX315" fmla="*/ 135489 w 798942"/>
                  <a:gd name="connsiteY315" fmla="*/ 108795 h 447847"/>
                  <a:gd name="connsiteX316" fmla="*/ 162914 w 798942"/>
                  <a:gd name="connsiteY316" fmla="*/ 141197 h 447847"/>
                  <a:gd name="connsiteX317" fmla="*/ 186128 w 798942"/>
                  <a:gd name="connsiteY317" fmla="*/ 121568 h 447847"/>
                  <a:gd name="connsiteX318" fmla="*/ 181882 w 798942"/>
                  <a:gd name="connsiteY318" fmla="*/ 116521 h 447847"/>
                  <a:gd name="connsiteX319" fmla="*/ 164202 w 798942"/>
                  <a:gd name="connsiteY319" fmla="*/ 131487 h 447847"/>
                  <a:gd name="connsiteX320" fmla="*/ 154526 w 798942"/>
                  <a:gd name="connsiteY320" fmla="*/ 120036 h 447847"/>
                  <a:gd name="connsiteX321" fmla="*/ 169213 w 798942"/>
                  <a:gd name="connsiteY321" fmla="*/ 107612 h 447847"/>
                  <a:gd name="connsiteX322" fmla="*/ 164967 w 798942"/>
                  <a:gd name="connsiteY322" fmla="*/ 102565 h 447847"/>
                  <a:gd name="connsiteX323" fmla="*/ 150280 w 798942"/>
                  <a:gd name="connsiteY323" fmla="*/ 114990 h 447847"/>
                  <a:gd name="connsiteX324" fmla="*/ 143215 w 798942"/>
                  <a:gd name="connsiteY324" fmla="*/ 106637 h 447847"/>
                  <a:gd name="connsiteX325" fmla="*/ 137682 w 798942"/>
                  <a:gd name="connsiteY325" fmla="*/ 111335 h 447847"/>
                  <a:gd name="connsiteX326" fmla="*/ 162914 w 798942"/>
                  <a:gd name="connsiteY326" fmla="*/ 141197 h 447847"/>
                  <a:gd name="connsiteX327" fmla="*/ 152438 w 798942"/>
                  <a:gd name="connsiteY327" fmla="*/ 150733 h 447847"/>
                  <a:gd name="connsiteX328" fmla="*/ 157102 w 798942"/>
                  <a:gd name="connsiteY328" fmla="*/ 145512 h 447847"/>
                  <a:gd name="connsiteX329" fmla="*/ 120419 w 798942"/>
                  <a:gd name="connsiteY329" fmla="*/ 112971 h 447847"/>
                  <a:gd name="connsiteX330" fmla="*/ 115790 w 798942"/>
                  <a:gd name="connsiteY330" fmla="*/ 118192 h 447847"/>
                  <a:gd name="connsiteX331" fmla="*/ 129329 w 798942"/>
                  <a:gd name="connsiteY331" fmla="*/ 150420 h 447847"/>
                  <a:gd name="connsiteX332" fmla="*/ 133714 w 798942"/>
                  <a:gd name="connsiteY332" fmla="*/ 159573 h 447847"/>
                  <a:gd name="connsiteX333" fmla="*/ 133262 w 798942"/>
                  <a:gd name="connsiteY333" fmla="*/ 160060 h 447847"/>
                  <a:gd name="connsiteX334" fmla="*/ 123586 w 798942"/>
                  <a:gd name="connsiteY334" fmla="*/ 156371 h 447847"/>
                  <a:gd name="connsiteX335" fmla="*/ 90175 w 798942"/>
                  <a:gd name="connsiteY335" fmla="*/ 147009 h 447847"/>
                  <a:gd name="connsiteX336" fmla="*/ 85546 w 798942"/>
                  <a:gd name="connsiteY336" fmla="*/ 152229 h 447847"/>
                  <a:gd name="connsiteX337" fmla="*/ 122229 w 798942"/>
                  <a:gd name="connsiteY337" fmla="*/ 184770 h 447847"/>
                  <a:gd name="connsiteX338" fmla="*/ 126858 w 798942"/>
                  <a:gd name="connsiteY338" fmla="*/ 179550 h 447847"/>
                  <a:gd name="connsiteX339" fmla="*/ 107159 w 798942"/>
                  <a:gd name="connsiteY339" fmla="*/ 162044 h 447847"/>
                  <a:gd name="connsiteX340" fmla="*/ 98284 w 798942"/>
                  <a:gd name="connsiteY340" fmla="*/ 155048 h 447847"/>
                  <a:gd name="connsiteX341" fmla="*/ 98737 w 798942"/>
                  <a:gd name="connsiteY341" fmla="*/ 154561 h 447847"/>
                  <a:gd name="connsiteX342" fmla="*/ 109247 w 798942"/>
                  <a:gd name="connsiteY342" fmla="*/ 159086 h 447847"/>
                  <a:gd name="connsiteX343" fmla="*/ 137786 w 798942"/>
                  <a:gd name="connsiteY343" fmla="*/ 167195 h 447847"/>
                  <a:gd name="connsiteX344" fmla="*/ 141475 w 798942"/>
                  <a:gd name="connsiteY344" fmla="*/ 163018 h 447847"/>
                  <a:gd name="connsiteX345" fmla="*/ 130234 w 798942"/>
                  <a:gd name="connsiteY345" fmla="*/ 136672 h 447847"/>
                  <a:gd name="connsiteX346" fmla="*/ 124700 w 798942"/>
                  <a:gd name="connsiteY346" fmla="*/ 125744 h 447847"/>
                  <a:gd name="connsiteX347" fmla="*/ 125152 w 798942"/>
                  <a:gd name="connsiteY347" fmla="*/ 125257 h 447847"/>
                  <a:gd name="connsiteX348" fmla="*/ 133470 w 798942"/>
                  <a:gd name="connsiteY348" fmla="*/ 133853 h 447847"/>
                  <a:gd name="connsiteX349" fmla="*/ 152403 w 798942"/>
                  <a:gd name="connsiteY349" fmla="*/ 150698 h 447847"/>
                  <a:gd name="connsiteX350" fmla="*/ 67240 w 798942"/>
                  <a:gd name="connsiteY350" fmla="*/ 190234 h 447847"/>
                  <a:gd name="connsiteX351" fmla="*/ 84189 w 798942"/>
                  <a:gd name="connsiteY351" fmla="*/ 165803 h 447847"/>
                  <a:gd name="connsiteX352" fmla="*/ 78760 w 798942"/>
                  <a:gd name="connsiteY352" fmla="*/ 162044 h 447847"/>
                  <a:gd name="connsiteX353" fmla="*/ 61811 w 798942"/>
                  <a:gd name="connsiteY353" fmla="*/ 186510 h 447847"/>
                  <a:gd name="connsiteX354" fmla="*/ 67240 w 798942"/>
                  <a:gd name="connsiteY354" fmla="*/ 190269 h 447847"/>
                  <a:gd name="connsiteX355" fmla="*/ 102078 w 798942"/>
                  <a:gd name="connsiteY355" fmla="*/ 214423 h 447847"/>
                  <a:gd name="connsiteX356" fmla="*/ 119410 w 798942"/>
                  <a:gd name="connsiteY356" fmla="*/ 189434 h 447847"/>
                  <a:gd name="connsiteX357" fmla="*/ 113981 w 798942"/>
                  <a:gd name="connsiteY357" fmla="*/ 185675 h 447847"/>
                  <a:gd name="connsiteX358" fmla="*/ 100790 w 798942"/>
                  <a:gd name="connsiteY358" fmla="*/ 204678 h 447847"/>
                  <a:gd name="connsiteX359" fmla="*/ 88470 w 798942"/>
                  <a:gd name="connsiteY359" fmla="*/ 196151 h 447847"/>
                  <a:gd name="connsiteX360" fmla="*/ 99433 w 798942"/>
                  <a:gd name="connsiteY360" fmla="*/ 180350 h 447847"/>
                  <a:gd name="connsiteX361" fmla="*/ 94003 w 798942"/>
                  <a:gd name="connsiteY361" fmla="*/ 176592 h 447847"/>
                  <a:gd name="connsiteX362" fmla="*/ 83040 w 798942"/>
                  <a:gd name="connsiteY362" fmla="*/ 192392 h 447847"/>
                  <a:gd name="connsiteX363" fmla="*/ 74061 w 798942"/>
                  <a:gd name="connsiteY363" fmla="*/ 186162 h 447847"/>
                  <a:gd name="connsiteX364" fmla="*/ 69920 w 798942"/>
                  <a:gd name="connsiteY364" fmla="*/ 192149 h 447847"/>
                  <a:gd name="connsiteX365" fmla="*/ 102043 w 798942"/>
                  <a:gd name="connsiteY365" fmla="*/ 214423 h 447847"/>
                  <a:gd name="connsiteX366" fmla="*/ 88887 w 798942"/>
                  <a:gd name="connsiteY366" fmla="*/ 240003 h 447847"/>
                  <a:gd name="connsiteX367" fmla="*/ 89444 w 798942"/>
                  <a:gd name="connsiteY367" fmla="*/ 238889 h 447847"/>
                  <a:gd name="connsiteX368" fmla="*/ 89688 w 798942"/>
                  <a:gd name="connsiteY368" fmla="*/ 224028 h 447847"/>
                  <a:gd name="connsiteX369" fmla="*/ 90001 w 798942"/>
                  <a:gd name="connsiteY369" fmla="*/ 223437 h 447847"/>
                  <a:gd name="connsiteX370" fmla="*/ 95361 w 798942"/>
                  <a:gd name="connsiteY370" fmla="*/ 226291 h 447847"/>
                  <a:gd name="connsiteX371" fmla="*/ 98737 w 798942"/>
                  <a:gd name="connsiteY371" fmla="*/ 219887 h 447847"/>
                  <a:gd name="connsiteX372" fmla="*/ 75801 w 798942"/>
                  <a:gd name="connsiteY372" fmla="*/ 207775 h 447847"/>
                  <a:gd name="connsiteX373" fmla="*/ 66648 w 798942"/>
                  <a:gd name="connsiteY373" fmla="*/ 225107 h 447847"/>
                  <a:gd name="connsiteX374" fmla="*/ 72495 w 798942"/>
                  <a:gd name="connsiteY374" fmla="*/ 228205 h 447847"/>
                  <a:gd name="connsiteX375" fmla="*/ 78272 w 798942"/>
                  <a:gd name="connsiteY375" fmla="*/ 217277 h 447847"/>
                  <a:gd name="connsiteX376" fmla="*/ 80221 w 798942"/>
                  <a:gd name="connsiteY376" fmla="*/ 218321 h 447847"/>
                  <a:gd name="connsiteX377" fmla="*/ 83911 w 798942"/>
                  <a:gd name="connsiteY377" fmla="*/ 234469 h 447847"/>
                  <a:gd name="connsiteX378" fmla="*/ 83249 w 798942"/>
                  <a:gd name="connsiteY378" fmla="*/ 235722 h 447847"/>
                  <a:gd name="connsiteX379" fmla="*/ 65186 w 798942"/>
                  <a:gd name="connsiteY379" fmla="*/ 241778 h 447847"/>
                  <a:gd name="connsiteX380" fmla="*/ 56277 w 798942"/>
                  <a:gd name="connsiteY380" fmla="*/ 237080 h 447847"/>
                  <a:gd name="connsiteX381" fmla="*/ 51126 w 798942"/>
                  <a:gd name="connsiteY381" fmla="*/ 218738 h 447847"/>
                  <a:gd name="connsiteX382" fmla="*/ 51787 w 798942"/>
                  <a:gd name="connsiteY382" fmla="*/ 217451 h 447847"/>
                  <a:gd name="connsiteX383" fmla="*/ 65395 w 798942"/>
                  <a:gd name="connsiteY383" fmla="*/ 210559 h 447847"/>
                  <a:gd name="connsiteX384" fmla="*/ 68806 w 798942"/>
                  <a:gd name="connsiteY384" fmla="*/ 204086 h 447847"/>
                  <a:gd name="connsiteX385" fmla="*/ 45627 w 798942"/>
                  <a:gd name="connsiteY385" fmla="*/ 214109 h 447847"/>
                  <a:gd name="connsiteX386" fmla="*/ 44896 w 798942"/>
                  <a:gd name="connsiteY386" fmla="*/ 215502 h 447847"/>
                  <a:gd name="connsiteX387" fmla="*/ 52518 w 798942"/>
                  <a:gd name="connsiteY387" fmla="*/ 243344 h 447847"/>
                  <a:gd name="connsiteX388" fmla="*/ 62124 w 798942"/>
                  <a:gd name="connsiteY388" fmla="*/ 248425 h 447847"/>
                  <a:gd name="connsiteX389" fmla="*/ 88887 w 798942"/>
                  <a:gd name="connsiteY389" fmla="*/ 240003 h 447847"/>
                  <a:gd name="connsiteX390" fmla="*/ 63864 w 798942"/>
                  <a:gd name="connsiteY390" fmla="*/ 299656 h 447847"/>
                  <a:gd name="connsiteX391" fmla="*/ 66370 w 798942"/>
                  <a:gd name="connsiteY391" fmla="*/ 292486 h 447847"/>
                  <a:gd name="connsiteX392" fmla="*/ 56451 w 798942"/>
                  <a:gd name="connsiteY392" fmla="*/ 284064 h 447847"/>
                  <a:gd name="connsiteX393" fmla="*/ 63237 w 798942"/>
                  <a:gd name="connsiteY393" fmla="*/ 264853 h 447847"/>
                  <a:gd name="connsiteX394" fmla="*/ 76219 w 798942"/>
                  <a:gd name="connsiteY394" fmla="*/ 264574 h 447847"/>
                  <a:gd name="connsiteX395" fmla="*/ 78934 w 798942"/>
                  <a:gd name="connsiteY395" fmla="*/ 256917 h 447847"/>
                  <a:gd name="connsiteX396" fmla="*/ 26102 w 798942"/>
                  <a:gd name="connsiteY396" fmla="*/ 259249 h 447847"/>
                  <a:gd name="connsiteX397" fmla="*/ 24188 w 798942"/>
                  <a:gd name="connsiteY397" fmla="*/ 264713 h 447847"/>
                  <a:gd name="connsiteX398" fmla="*/ 63899 w 798942"/>
                  <a:gd name="connsiteY398" fmla="*/ 299621 h 447847"/>
                  <a:gd name="connsiteX399" fmla="*/ 42738 w 798942"/>
                  <a:gd name="connsiteY399" fmla="*/ 272440 h 447847"/>
                  <a:gd name="connsiteX400" fmla="*/ 33550 w 798942"/>
                  <a:gd name="connsiteY400" fmla="*/ 265618 h 447847"/>
                  <a:gd name="connsiteX401" fmla="*/ 33759 w 798942"/>
                  <a:gd name="connsiteY401" fmla="*/ 264992 h 447847"/>
                  <a:gd name="connsiteX402" fmla="*/ 45731 w 798942"/>
                  <a:gd name="connsiteY402" fmla="*/ 265270 h 447847"/>
                  <a:gd name="connsiteX403" fmla="*/ 56033 w 798942"/>
                  <a:gd name="connsiteY403" fmla="*/ 264992 h 447847"/>
                  <a:gd name="connsiteX404" fmla="*/ 50952 w 798942"/>
                  <a:gd name="connsiteY404" fmla="*/ 279435 h 447847"/>
                  <a:gd name="connsiteX405" fmla="*/ 42738 w 798942"/>
                  <a:gd name="connsiteY405" fmla="*/ 272440 h 447847"/>
                  <a:gd name="connsiteX406" fmla="*/ 54084 w 798942"/>
                  <a:gd name="connsiteY406" fmla="*/ 342394 h 447847"/>
                  <a:gd name="connsiteX407" fmla="*/ 55581 w 798942"/>
                  <a:gd name="connsiteY407" fmla="*/ 335573 h 447847"/>
                  <a:gd name="connsiteX408" fmla="*/ 24014 w 798942"/>
                  <a:gd name="connsiteY408" fmla="*/ 328716 h 447847"/>
                  <a:gd name="connsiteX409" fmla="*/ 16914 w 798942"/>
                  <a:gd name="connsiteY409" fmla="*/ 327846 h 447847"/>
                  <a:gd name="connsiteX410" fmla="*/ 17054 w 798942"/>
                  <a:gd name="connsiteY410" fmla="*/ 327220 h 447847"/>
                  <a:gd name="connsiteX411" fmla="*/ 25128 w 798942"/>
                  <a:gd name="connsiteY411" fmla="*/ 324610 h 447847"/>
                  <a:gd name="connsiteX412" fmla="*/ 61358 w 798942"/>
                  <a:gd name="connsiteY412" fmla="*/ 309053 h 447847"/>
                  <a:gd name="connsiteX413" fmla="*/ 62855 w 798942"/>
                  <a:gd name="connsiteY413" fmla="*/ 302231 h 447847"/>
                  <a:gd name="connsiteX414" fmla="*/ 14931 w 798942"/>
                  <a:gd name="connsiteY414" fmla="*/ 291790 h 447847"/>
                  <a:gd name="connsiteX415" fmla="*/ 13434 w 798942"/>
                  <a:gd name="connsiteY415" fmla="*/ 298612 h 447847"/>
                  <a:gd name="connsiteX416" fmla="*/ 45244 w 798942"/>
                  <a:gd name="connsiteY416" fmla="*/ 305537 h 447847"/>
                  <a:gd name="connsiteX417" fmla="*/ 51613 w 798942"/>
                  <a:gd name="connsiteY417" fmla="*/ 306338 h 447847"/>
                  <a:gd name="connsiteX418" fmla="*/ 51474 w 798942"/>
                  <a:gd name="connsiteY418" fmla="*/ 306964 h 447847"/>
                  <a:gd name="connsiteX419" fmla="*/ 43817 w 798942"/>
                  <a:gd name="connsiteY419" fmla="*/ 309575 h 447847"/>
                  <a:gd name="connsiteX420" fmla="*/ 7657 w 798942"/>
                  <a:gd name="connsiteY420" fmla="*/ 325132 h 447847"/>
                  <a:gd name="connsiteX421" fmla="*/ 6195 w 798942"/>
                  <a:gd name="connsiteY421" fmla="*/ 331953 h 447847"/>
                  <a:gd name="connsiteX422" fmla="*/ 54084 w 798942"/>
                  <a:gd name="connsiteY422" fmla="*/ 342394 h 447847"/>
                  <a:gd name="connsiteX423" fmla="*/ 49455 w 798942"/>
                  <a:gd name="connsiteY423" fmla="*/ 390214 h 447847"/>
                  <a:gd name="connsiteX424" fmla="*/ 50117 w 798942"/>
                  <a:gd name="connsiteY424" fmla="*/ 382661 h 447847"/>
                  <a:gd name="connsiteX425" fmla="*/ 38423 w 798942"/>
                  <a:gd name="connsiteY425" fmla="*/ 376954 h 447847"/>
                  <a:gd name="connsiteX426" fmla="*/ 40233 w 798942"/>
                  <a:gd name="connsiteY426" fmla="*/ 356629 h 447847"/>
                  <a:gd name="connsiteX427" fmla="*/ 52762 w 798942"/>
                  <a:gd name="connsiteY427" fmla="*/ 353148 h 447847"/>
                  <a:gd name="connsiteX428" fmla="*/ 53493 w 798942"/>
                  <a:gd name="connsiteY428" fmla="*/ 345074 h 447847"/>
                  <a:gd name="connsiteX429" fmla="*/ 2923 w 798942"/>
                  <a:gd name="connsiteY429" fmla="*/ 360387 h 447847"/>
                  <a:gd name="connsiteX430" fmla="*/ 2401 w 798942"/>
                  <a:gd name="connsiteY430" fmla="*/ 366199 h 447847"/>
                  <a:gd name="connsiteX431" fmla="*/ 49490 w 798942"/>
                  <a:gd name="connsiteY431" fmla="*/ 390214 h 447847"/>
                  <a:gd name="connsiteX432" fmla="*/ 22239 w 798942"/>
                  <a:gd name="connsiteY432" fmla="*/ 369088 h 447847"/>
                  <a:gd name="connsiteX433" fmla="*/ 11659 w 798942"/>
                  <a:gd name="connsiteY433" fmla="*/ 364738 h 447847"/>
                  <a:gd name="connsiteX434" fmla="*/ 11729 w 798942"/>
                  <a:gd name="connsiteY434" fmla="*/ 364076 h 447847"/>
                  <a:gd name="connsiteX435" fmla="*/ 23423 w 798942"/>
                  <a:gd name="connsiteY435" fmla="*/ 361362 h 447847"/>
                  <a:gd name="connsiteX436" fmla="*/ 33307 w 798942"/>
                  <a:gd name="connsiteY436" fmla="*/ 358543 h 447847"/>
                  <a:gd name="connsiteX437" fmla="*/ 31949 w 798942"/>
                  <a:gd name="connsiteY437" fmla="*/ 373787 h 447847"/>
                  <a:gd name="connsiteX438" fmla="*/ 22239 w 798942"/>
                  <a:gd name="connsiteY438" fmla="*/ 369053 h 447847"/>
                  <a:gd name="connsiteX439" fmla="*/ 49386 w 798942"/>
                  <a:gd name="connsiteY439" fmla="*/ 399332 h 447847"/>
                  <a:gd name="connsiteX440" fmla="*/ 48933 w 798942"/>
                  <a:gd name="connsiteY440" fmla="*/ 392337 h 447847"/>
                  <a:gd name="connsiteX441" fmla="*/ 0 w 798942"/>
                  <a:gd name="connsiteY441" fmla="*/ 395434 h 447847"/>
                  <a:gd name="connsiteX442" fmla="*/ 452 w 798942"/>
                  <a:gd name="connsiteY442" fmla="*/ 402430 h 447847"/>
                  <a:gd name="connsiteX443" fmla="*/ 32854 w 798942"/>
                  <a:gd name="connsiteY443" fmla="*/ 415516 h 447847"/>
                  <a:gd name="connsiteX444" fmla="*/ 42460 w 798942"/>
                  <a:gd name="connsiteY444" fmla="*/ 418822 h 447847"/>
                  <a:gd name="connsiteX445" fmla="*/ 42460 w 798942"/>
                  <a:gd name="connsiteY445" fmla="*/ 419483 h 447847"/>
                  <a:gd name="connsiteX446" fmla="*/ 33063 w 798942"/>
                  <a:gd name="connsiteY446" fmla="*/ 423729 h 447847"/>
                  <a:gd name="connsiteX447" fmla="*/ 2889 w 798942"/>
                  <a:gd name="connsiteY447" fmla="*/ 440852 h 447847"/>
                  <a:gd name="connsiteX448" fmla="*/ 3306 w 798942"/>
                  <a:gd name="connsiteY448" fmla="*/ 447848 h 447847"/>
                  <a:gd name="connsiteX449" fmla="*/ 52240 w 798942"/>
                  <a:gd name="connsiteY449" fmla="*/ 444750 h 447847"/>
                  <a:gd name="connsiteX450" fmla="*/ 51822 w 798942"/>
                  <a:gd name="connsiteY450" fmla="*/ 437755 h 447847"/>
                  <a:gd name="connsiteX451" fmla="*/ 25546 w 798942"/>
                  <a:gd name="connsiteY451" fmla="*/ 439425 h 447847"/>
                  <a:gd name="connsiteX452" fmla="*/ 14339 w 798942"/>
                  <a:gd name="connsiteY452" fmla="*/ 440783 h 447847"/>
                  <a:gd name="connsiteX453" fmla="*/ 14339 w 798942"/>
                  <a:gd name="connsiteY453" fmla="*/ 440156 h 447847"/>
                  <a:gd name="connsiteX454" fmla="*/ 24919 w 798942"/>
                  <a:gd name="connsiteY454" fmla="*/ 435876 h 447847"/>
                  <a:gd name="connsiteX455" fmla="*/ 50778 w 798942"/>
                  <a:gd name="connsiteY455" fmla="*/ 421328 h 447847"/>
                  <a:gd name="connsiteX456" fmla="*/ 50430 w 798942"/>
                  <a:gd name="connsiteY456" fmla="*/ 415794 h 447847"/>
                  <a:gd name="connsiteX457" fmla="*/ 23840 w 798942"/>
                  <a:gd name="connsiteY457" fmla="*/ 405214 h 447847"/>
                  <a:gd name="connsiteX458" fmla="*/ 12216 w 798942"/>
                  <a:gd name="connsiteY458" fmla="*/ 401420 h 447847"/>
                  <a:gd name="connsiteX459" fmla="*/ 12146 w 798942"/>
                  <a:gd name="connsiteY459" fmla="*/ 400759 h 447847"/>
                  <a:gd name="connsiteX460" fmla="*/ 24084 w 798942"/>
                  <a:gd name="connsiteY460" fmla="*/ 400933 h 447847"/>
                  <a:gd name="connsiteX461" fmla="*/ 49421 w 798942"/>
                  <a:gd name="connsiteY461" fmla="*/ 399332 h 4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798942" h="447847">
                    <a:moveTo>
                      <a:pt x="750009" y="401838"/>
                    </a:moveTo>
                    <a:lnTo>
                      <a:pt x="749557" y="408799"/>
                    </a:lnTo>
                    <a:lnTo>
                      <a:pt x="781820" y="410852"/>
                    </a:lnTo>
                    <a:cubicBezTo>
                      <a:pt x="784151" y="410991"/>
                      <a:pt x="786727" y="410852"/>
                      <a:pt x="788989" y="410643"/>
                    </a:cubicBezTo>
                    <a:lnTo>
                      <a:pt x="788919" y="411270"/>
                    </a:lnTo>
                    <a:cubicBezTo>
                      <a:pt x="786727" y="411931"/>
                      <a:pt x="784499" y="413079"/>
                      <a:pt x="781367" y="415063"/>
                    </a:cubicBezTo>
                    <a:lnTo>
                      <a:pt x="747852" y="435876"/>
                    </a:lnTo>
                    <a:lnTo>
                      <a:pt x="747434" y="442836"/>
                    </a:lnTo>
                    <a:lnTo>
                      <a:pt x="796367" y="445934"/>
                    </a:lnTo>
                    <a:lnTo>
                      <a:pt x="796785" y="438938"/>
                    </a:lnTo>
                    <a:lnTo>
                      <a:pt x="764279" y="436885"/>
                    </a:lnTo>
                    <a:cubicBezTo>
                      <a:pt x="762086" y="436746"/>
                      <a:pt x="759963" y="436815"/>
                      <a:pt x="757840" y="437059"/>
                    </a:cubicBezTo>
                    <a:lnTo>
                      <a:pt x="757840" y="436432"/>
                    </a:lnTo>
                    <a:cubicBezTo>
                      <a:pt x="760276" y="435632"/>
                      <a:pt x="762121" y="434483"/>
                      <a:pt x="765079" y="432708"/>
                    </a:cubicBezTo>
                    <a:lnTo>
                      <a:pt x="798490" y="411896"/>
                    </a:lnTo>
                    <a:lnTo>
                      <a:pt x="798943" y="404901"/>
                    </a:lnTo>
                    <a:lnTo>
                      <a:pt x="750009" y="401803"/>
                    </a:lnTo>
                    <a:close/>
                    <a:moveTo>
                      <a:pt x="754882" y="372673"/>
                    </a:moveTo>
                    <a:cubicBezTo>
                      <a:pt x="754290" y="363589"/>
                      <a:pt x="758223" y="358612"/>
                      <a:pt x="767133" y="358056"/>
                    </a:cubicBezTo>
                    <a:lnTo>
                      <a:pt x="777191" y="357429"/>
                    </a:lnTo>
                    <a:cubicBezTo>
                      <a:pt x="786066" y="356872"/>
                      <a:pt x="790590" y="361292"/>
                      <a:pt x="791182" y="370376"/>
                    </a:cubicBezTo>
                    <a:lnTo>
                      <a:pt x="791286" y="371803"/>
                    </a:lnTo>
                    <a:cubicBezTo>
                      <a:pt x="791878" y="380886"/>
                      <a:pt x="787910" y="385863"/>
                      <a:pt x="779035" y="386385"/>
                    </a:cubicBezTo>
                    <a:lnTo>
                      <a:pt x="768977" y="387012"/>
                    </a:lnTo>
                    <a:cubicBezTo>
                      <a:pt x="760102" y="387569"/>
                      <a:pt x="755578" y="383149"/>
                      <a:pt x="754986" y="374065"/>
                    </a:cubicBezTo>
                    <a:lnTo>
                      <a:pt x="754882" y="372638"/>
                    </a:lnTo>
                    <a:close/>
                    <a:moveTo>
                      <a:pt x="747886" y="373056"/>
                    </a:moveTo>
                    <a:lnTo>
                      <a:pt x="747991" y="374622"/>
                    </a:lnTo>
                    <a:cubicBezTo>
                      <a:pt x="748791" y="387534"/>
                      <a:pt x="756309" y="395191"/>
                      <a:pt x="769012" y="394390"/>
                    </a:cubicBezTo>
                    <a:lnTo>
                      <a:pt x="779836" y="393694"/>
                    </a:lnTo>
                    <a:cubicBezTo>
                      <a:pt x="792574" y="392894"/>
                      <a:pt x="799012" y="384367"/>
                      <a:pt x="798212" y="371420"/>
                    </a:cubicBezTo>
                    <a:lnTo>
                      <a:pt x="798107" y="369854"/>
                    </a:lnTo>
                    <a:cubicBezTo>
                      <a:pt x="797307" y="356907"/>
                      <a:pt x="789789" y="349285"/>
                      <a:pt x="777086" y="350086"/>
                    </a:cubicBezTo>
                    <a:lnTo>
                      <a:pt x="766263" y="350782"/>
                    </a:lnTo>
                    <a:cubicBezTo>
                      <a:pt x="753525" y="351582"/>
                      <a:pt x="747051" y="360109"/>
                      <a:pt x="747886" y="373056"/>
                    </a:cubicBezTo>
                    <a:moveTo>
                      <a:pt x="744232" y="338183"/>
                    </a:moveTo>
                    <a:lnTo>
                      <a:pt x="745415" y="345352"/>
                    </a:lnTo>
                    <a:lnTo>
                      <a:pt x="793792" y="337348"/>
                    </a:lnTo>
                    <a:lnTo>
                      <a:pt x="792609" y="330178"/>
                    </a:lnTo>
                    <a:lnTo>
                      <a:pt x="744232" y="338183"/>
                    </a:lnTo>
                    <a:close/>
                    <a:moveTo>
                      <a:pt x="776216" y="287405"/>
                    </a:moveTo>
                    <a:lnTo>
                      <a:pt x="785056" y="323670"/>
                    </a:lnTo>
                    <a:lnTo>
                      <a:pt x="791530" y="322069"/>
                    </a:lnTo>
                    <a:lnTo>
                      <a:pt x="782690" y="285804"/>
                    </a:lnTo>
                    <a:lnTo>
                      <a:pt x="776216" y="287405"/>
                    </a:lnTo>
                    <a:close/>
                    <a:moveTo>
                      <a:pt x="738629" y="312046"/>
                    </a:moveTo>
                    <a:lnTo>
                      <a:pt x="740334" y="319076"/>
                    </a:lnTo>
                    <a:lnTo>
                      <a:pt x="778270" y="309818"/>
                    </a:lnTo>
                    <a:lnTo>
                      <a:pt x="776564" y="302753"/>
                    </a:lnTo>
                    <a:lnTo>
                      <a:pt x="738664" y="312011"/>
                    </a:lnTo>
                    <a:close/>
                    <a:moveTo>
                      <a:pt x="721262" y="258692"/>
                    </a:moveTo>
                    <a:lnTo>
                      <a:pt x="723803" y="265862"/>
                    </a:lnTo>
                    <a:lnTo>
                      <a:pt x="736819" y="266210"/>
                    </a:lnTo>
                    <a:lnTo>
                      <a:pt x="743571" y="285456"/>
                    </a:lnTo>
                    <a:lnTo>
                      <a:pt x="733617" y="293809"/>
                    </a:lnTo>
                    <a:lnTo>
                      <a:pt x="736297" y="301431"/>
                    </a:lnTo>
                    <a:lnTo>
                      <a:pt x="776007" y="266523"/>
                    </a:lnTo>
                    <a:lnTo>
                      <a:pt x="774093" y="261024"/>
                    </a:lnTo>
                    <a:lnTo>
                      <a:pt x="721262" y="258692"/>
                    </a:lnTo>
                    <a:close/>
                    <a:moveTo>
                      <a:pt x="754743" y="266662"/>
                    </a:moveTo>
                    <a:cubicBezTo>
                      <a:pt x="758954" y="266767"/>
                      <a:pt x="763304" y="266976"/>
                      <a:pt x="766158" y="266245"/>
                    </a:cubicBezTo>
                    <a:lnTo>
                      <a:pt x="766402" y="266871"/>
                    </a:lnTo>
                    <a:cubicBezTo>
                      <a:pt x="763722" y="268298"/>
                      <a:pt x="760311" y="271291"/>
                      <a:pt x="756900" y="274145"/>
                    </a:cubicBezTo>
                    <a:lnTo>
                      <a:pt x="749035" y="280792"/>
                    </a:lnTo>
                    <a:lnTo>
                      <a:pt x="743954" y="266384"/>
                    </a:lnTo>
                    <a:lnTo>
                      <a:pt x="754743" y="266662"/>
                    </a:lnTo>
                    <a:close/>
                    <a:moveTo>
                      <a:pt x="710612" y="239864"/>
                    </a:moveTo>
                    <a:lnTo>
                      <a:pt x="711343" y="241256"/>
                    </a:lnTo>
                    <a:cubicBezTo>
                      <a:pt x="717016" y="252010"/>
                      <a:pt x="726134" y="255769"/>
                      <a:pt x="736297" y="250409"/>
                    </a:cubicBezTo>
                    <a:lnTo>
                      <a:pt x="732886" y="243936"/>
                    </a:lnTo>
                    <a:cubicBezTo>
                      <a:pt x="726413" y="247381"/>
                      <a:pt x="721366" y="245223"/>
                      <a:pt x="717503" y="237915"/>
                    </a:cubicBezTo>
                    <a:lnTo>
                      <a:pt x="716842" y="236662"/>
                    </a:lnTo>
                    <a:cubicBezTo>
                      <a:pt x="712596" y="228622"/>
                      <a:pt x="714162" y="222462"/>
                      <a:pt x="721993" y="218321"/>
                    </a:cubicBezTo>
                    <a:lnTo>
                      <a:pt x="730902" y="213622"/>
                    </a:lnTo>
                    <a:cubicBezTo>
                      <a:pt x="738768" y="209481"/>
                      <a:pt x="744719" y="211638"/>
                      <a:pt x="748965" y="219678"/>
                    </a:cubicBezTo>
                    <a:lnTo>
                      <a:pt x="749661" y="220931"/>
                    </a:lnTo>
                    <a:cubicBezTo>
                      <a:pt x="753490" y="228205"/>
                      <a:pt x="752411" y="233599"/>
                      <a:pt x="745937" y="237010"/>
                    </a:cubicBezTo>
                    <a:lnTo>
                      <a:pt x="749348" y="243449"/>
                    </a:lnTo>
                    <a:cubicBezTo>
                      <a:pt x="759511" y="238089"/>
                      <a:pt x="761529" y="228448"/>
                      <a:pt x="755856" y="217694"/>
                    </a:cubicBezTo>
                    <a:lnTo>
                      <a:pt x="755125" y="216302"/>
                    </a:lnTo>
                    <a:cubicBezTo>
                      <a:pt x="749070" y="204852"/>
                      <a:pt x="739116" y="200954"/>
                      <a:pt x="727840" y="206870"/>
                    </a:cubicBezTo>
                    <a:lnTo>
                      <a:pt x="718234" y="211952"/>
                    </a:lnTo>
                    <a:cubicBezTo>
                      <a:pt x="706958" y="217903"/>
                      <a:pt x="704556" y="228344"/>
                      <a:pt x="710612" y="239794"/>
                    </a:cubicBezTo>
                    <a:moveTo>
                      <a:pt x="693280" y="208611"/>
                    </a:moveTo>
                    <a:lnTo>
                      <a:pt x="697143" y="214771"/>
                    </a:lnTo>
                    <a:lnTo>
                      <a:pt x="738733" y="188807"/>
                    </a:lnTo>
                    <a:lnTo>
                      <a:pt x="734905" y="182647"/>
                    </a:lnTo>
                    <a:lnTo>
                      <a:pt x="693315" y="208611"/>
                    </a:lnTo>
                    <a:close/>
                    <a:moveTo>
                      <a:pt x="707062" y="154700"/>
                    </a:moveTo>
                    <a:lnTo>
                      <a:pt x="724603" y="178715"/>
                    </a:lnTo>
                    <a:lnTo>
                      <a:pt x="729928" y="174817"/>
                    </a:lnTo>
                    <a:lnTo>
                      <a:pt x="712422" y="150802"/>
                    </a:lnTo>
                    <a:lnTo>
                      <a:pt x="707097" y="154700"/>
                    </a:lnTo>
                    <a:close/>
                    <a:moveTo>
                      <a:pt x="672781" y="179689"/>
                    </a:moveTo>
                    <a:lnTo>
                      <a:pt x="677027" y="185571"/>
                    </a:lnTo>
                    <a:lnTo>
                      <a:pt x="692897" y="174016"/>
                    </a:lnTo>
                    <a:lnTo>
                      <a:pt x="705009" y="190617"/>
                    </a:lnTo>
                    <a:lnTo>
                      <a:pt x="710369" y="186754"/>
                    </a:lnTo>
                    <a:lnTo>
                      <a:pt x="698257" y="170153"/>
                    </a:lnTo>
                    <a:lnTo>
                      <a:pt x="708663" y="162566"/>
                    </a:lnTo>
                    <a:lnTo>
                      <a:pt x="704417" y="156719"/>
                    </a:lnTo>
                    <a:lnTo>
                      <a:pt x="672816" y="179759"/>
                    </a:lnTo>
                    <a:close/>
                    <a:moveTo>
                      <a:pt x="662201" y="167647"/>
                    </a:moveTo>
                    <a:lnTo>
                      <a:pt x="666899" y="173181"/>
                    </a:lnTo>
                    <a:lnTo>
                      <a:pt x="704348" y="141510"/>
                    </a:lnTo>
                    <a:lnTo>
                      <a:pt x="699684" y="135976"/>
                    </a:lnTo>
                    <a:lnTo>
                      <a:pt x="662236" y="167647"/>
                    </a:lnTo>
                    <a:close/>
                    <a:moveTo>
                      <a:pt x="662897" y="107820"/>
                    </a:moveTo>
                    <a:lnTo>
                      <a:pt x="689591" y="133888"/>
                    </a:lnTo>
                    <a:lnTo>
                      <a:pt x="694255" y="129120"/>
                    </a:lnTo>
                    <a:lnTo>
                      <a:pt x="667526" y="103052"/>
                    </a:lnTo>
                    <a:lnTo>
                      <a:pt x="662897" y="107820"/>
                    </a:lnTo>
                    <a:close/>
                    <a:moveTo>
                      <a:pt x="644068" y="148645"/>
                    </a:moveTo>
                    <a:lnTo>
                      <a:pt x="649219" y="153726"/>
                    </a:lnTo>
                    <a:lnTo>
                      <a:pt x="676505" y="125814"/>
                    </a:lnTo>
                    <a:lnTo>
                      <a:pt x="671319" y="120732"/>
                    </a:lnTo>
                    <a:lnTo>
                      <a:pt x="644068" y="148645"/>
                    </a:lnTo>
                    <a:close/>
                    <a:moveTo>
                      <a:pt x="605298" y="115373"/>
                    </a:moveTo>
                    <a:lnTo>
                      <a:pt x="610936" y="119932"/>
                    </a:lnTo>
                    <a:lnTo>
                      <a:pt x="623256" y="104618"/>
                    </a:lnTo>
                    <a:lnTo>
                      <a:pt x="631783" y="111440"/>
                    </a:lnTo>
                    <a:lnTo>
                      <a:pt x="626702" y="132635"/>
                    </a:lnTo>
                    <a:lnTo>
                      <a:pt x="633175" y="137856"/>
                    </a:lnTo>
                    <a:lnTo>
                      <a:pt x="636829" y="122055"/>
                    </a:lnTo>
                    <a:cubicBezTo>
                      <a:pt x="637839" y="117670"/>
                      <a:pt x="638291" y="115756"/>
                      <a:pt x="637560" y="113563"/>
                    </a:cubicBezTo>
                    <a:lnTo>
                      <a:pt x="637978" y="113041"/>
                    </a:lnTo>
                    <a:cubicBezTo>
                      <a:pt x="641771" y="115199"/>
                      <a:pt x="647514" y="115964"/>
                      <a:pt x="651377" y="111161"/>
                    </a:cubicBezTo>
                    <a:lnTo>
                      <a:pt x="654127" y="107751"/>
                    </a:lnTo>
                    <a:cubicBezTo>
                      <a:pt x="659382" y="101208"/>
                      <a:pt x="657502" y="94421"/>
                      <a:pt x="650263" y="88609"/>
                    </a:cubicBezTo>
                    <a:lnTo>
                      <a:pt x="636064" y="77159"/>
                    </a:lnTo>
                    <a:lnTo>
                      <a:pt x="631887" y="82344"/>
                    </a:lnTo>
                    <a:lnTo>
                      <a:pt x="646157" y="93829"/>
                    </a:lnTo>
                    <a:cubicBezTo>
                      <a:pt x="650089" y="96997"/>
                      <a:pt x="650994" y="100129"/>
                      <a:pt x="648245" y="103505"/>
                    </a:cubicBezTo>
                    <a:lnTo>
                      <a:pt x="645983" y="106324"/>
                    </a:lnTo>
                    <a:cubicBezTo>
                      <a:pt x="643268" y="109700"/>
                      <a:pt x="639996" y="109491"/>
                      <a:pt x="636098" y="106324"/>
                    </a:cubicBezTo>
                    <a:lnTo>
                      <a:pt x="627502" y="99398"/>
                    </a:lnTo>
                    <a:lnTo>
                      <a:pt x="635437" y="89514"/>
                    </a:lnTo>
                    <a:lnTo>
                      <a:pt x="629799" y="84955"/>
                    </a:lnTo>
                    <a:lnTo>
                      <a:pt x="605332" y="115338"/>
                    </a:lnTo>
                    <a:close/>
                    <a:moveTo>
                      <a:pt x="597641" y="60070"/>
                    </a:moveTo>
                    <a:lnTo>
                      <a:pt x="622873" y="75836"/>
                    </a:lnTo>
                    <a:lnTo>
                      <a:pt x="626354" y="70233"/>
                    </a:lnTo>
                    <a:lnTo>
                      <a:pt x="601121" y="54467"/>
                    </a:lnTo>
                    <a:lnTo>
                      <a:pt x="597641" y="60070"/>
                    </a:lnTo>
                    <a:close/>
                    <a:moveTo>
                      <a:pt x="575158" y="96057"/>
                    </a:moveTo>
                    <a:lnTo>
                      <a:pt x="600947" y="112136"/>
                    </a:lnTo>
                    <a:lnTo>
                      <a:pt x="604428" y="106533"/>
                    </a:lnTo>
                    <a:lnTo>
                      <a:pt x="584799" y="94282"/>
                    </a:lnTo>
                    <a:lnTo>
                      <a:pt x="592699" y="81579"/>
                    </a:lnTo>
                    <a:lnTo>
                      <a:pt x="609022" y="91741"/>
                    </a:lnTo>
                    <a:lnTo>
                      <a:pt x="612502" y="86138"/>
                    </a:lnTo>
                    <a:lnTo>
                      <a:pt x="596179" y="75975"/>
                    </a:lnTo>
                    <a:lnTo>
                      <a:pt x="601957" y="66718"/>
                    </a:lnTo>
                    <a:lnTo>
                      <a:pt x="595831" y="62889"/>
                    </a:lnTo>
                    <a:lnTo>
                      <a:pt x="575123" y="96057"/>
                    </a:lnTo>
                    <a:close/>
                    <a:moveTo>
                      <a:pt x="550378" y="83876"/>
                    </a:moveTo>
                    <a:lnTo>
                      <a:pt x="551805" y="84537"/>
                    </a:lnTo>
                    <a:cubicBezTo>
                      <a:pt x="562838" y="89688"/>
                      <a:pt x="572339" y="87217"/>
                      <a:pt x="577211" y="76776"/>
                    </a:cubicBezTo>
                    <a:lnTo>
                      <a:pt x="570599" y="73678"/>
                    </a:lnTo>
                    <a:cubicBezTo>
                      <a:pt x="567501" y="80291"/>
                      <a:pt x="562176" y="81648"/>
                      <a:pt x="554729" y="78168"/>
                    </a:cubicBezTo>
                    <a:lnTo>
                      <a:pt x="553441" y="77576"/>
                    </a:lnTo>
                    <a:cubicBezTo>
                      <a:pt x="545192" y="73713"/>
                      <a:pt x="542721" y="67866"/>
                      <a:pt x="546515" y="59827"/>
                    </a:cubicBezTo>
                    <a:lnTo>
                      <a:pt x="550761" y="50708"/>
                    </a:lnTo>
                    <a:cubicBezTo>
                      <a:pt x="554520" y="42634"/>
                      <a:pt x="560576" y="40789"/>
                      <a:pt x="568824" y="44653"/>
                    </a:cubicBezTo>
                    <a:lnTo>
                      <a:pt x="570112" y="45279"/>
                    </a:lnTo>
                    <a:cubicBezTo>
                      <a:pt x="577594" y="48759"/>
                      <a:pt x="579961" y="53701"/>
                      <a:pt x="576863" y="60314"/>
                    </a:cubicBezTo>
                    <a:lnTo>
                      <a:pt x="583476" y="63411"/>
                    </a:lnTo>
                    <a:cubicBezTo>
                      <a:pt x="588348" y="52970"/>
                      <a:pt x="584137" y="44096"/>
                      <a:pt x="573105" y="38945"/>
                    </a:cubicBezTo>
                    <a:lnTo>
                      <a:pt x="571678" y="38284"/>
                    </a:lnTo>
                    <a:cubicBezTo>
                      <a:pt x="559949" y="32819"/>
                      <a:pt x="549647" y="35708"/>
                      <a:pt x="544253" y="47263"/>
                    </a:cubicBezTo>
                    <a:lnTo>
                      <a:pt x="539659" y="57077"/>
                    </a:lnTo>
                    <a:cubicBezTo>
                      <a:pt x="534264" y="68632"/>
                      <a:pt x="538649" y="78377"/>
                      <a:pt x="550378" y="83876"/>
                    </a:cubicBezTo>
                    <a:moveTo>
                      <a:pt x="507849" y="65743"/>
                    </a:moveTo>
                    <a:lnTo>
                      <a:pt x="514600" y="67553"/>
                    </a:lnTo>
                    <a:lnTo>
                      <a:pt x="527408" y="20221"/>
                    </a:lnTo>
                    <a:lnTo>
                      <a:pt x="520656" y="18411"/>
                    </a:lnTo>
                    <a:lnTo>
                      <a:pt x="497825" y="44896"/>
                    </a:lnTo>
                    <a:cubicBezTo>
                      <a:pt x="495563" y="47437"/>
                      <a:pt x="492535" y="50917"/>
                      <a:pt x="491595" y="52901"/>
                    </a:cubicBezTo>
                    <a:lnTo>
                      <a:pt x="490969" y="52727"/>
                    </a:lnTo>
                    <a:cubicBezTo>
                      <a:pt x="491108" y="50047"/>
                      <a:pt x="490621" y="46010"/>
                      <a:pt x="489960" y="42425"/>
                    </a:cubicBezTo>
                    <a:lnTo>
                      <a:pt x="483452" y="8353"/>
                    </a:lnTo>
                    <a:lnTo>
                      <a:pt x="476700" y="6543"/>
                    </a:lnTo>
                    <a:lnTo>
                      <a:pt x="463892" y="53875"/>
                    </a:lnTo>
                    <a:lnTo>
                      <a:pt x="470644" y="55685"/>
                    </a:lnTo>
                    <a:lnTo>
                      <a:pt x="477535" y="30279"/>
                    </a:lnTo>
                    <a:cubicBezTo>
                      <a:pt x="478544" y="26624"/>
                      <a:pt x="479554" y="22065"/>
                      <a:pt x="479832" y="19246"/>
                    </a:cubicBezTo>
                    <a:lnTo>
                      <a:pt x="480458" y="19420"/>
                    </a:lnTo>
                    <a:cubicBezTo>
                      <a:pt x="480284" y="22831"/>
                      <a:pt x="480354" y="26764"/>
                      <a:pt x="481085" y="30836"/>
                    </a:cubicBezTo>
                    <a:lnTo>
                      <a:pt x="486514" y="60036"/>
                    </a:lnTo>
                    <a:lnTo>
                      <a:pt x="491874" y="61497"/>
                    </a:lnTo>
                    <a:lnTo>
                      <a:pt x="510459" y="39710"/>
                    </a:lnTo>
                    <a:cubicBezTo>
                      <a:pt x="513556" y="36091"/>
                      <a:pt x="516167" y="32715"/>
                      <a:pt x="517802" y="29896"/>
                    </a:cubicBezTo>
                    <a:lnTo>
                      <a:pt x="518429" y="30070"/>
                    </a:lnTo>
                    <a:cubicBezTo>
                      <a:pt x="516932" y="33133"/>
                      <a:pt x="515470" y="37483"/>
                      <a:pt x="514426" y="41311"/>
                    </a:cubicBezTo>
                    <a:lnTo>
                      <a:pt x="507814" y="65778"/>
                    </a:lnTo>
                    <a:close/>
                    <a:moveTo>
                      <a:pt x="433787" y="8040"/>
                    </a:moveTo>
                    <a:lnTo>
                      <a:pt x="463335" y="11415"/>
                    </a:lnTo>
                    <a:lnTo>
                      <a:pt x="464066" y="4872"/>
                    </a:lnTo>
                    <a:lnTo>
                      <a:pt x="434518" y="1497"/>
                    </a:lnTo>
                    <a:lnTo>
                      <a:pt x="433787" y="8040"/>
                    </a:lnTo>
                    <a:close/>
                    <a:moveTo>
                      <a:pt x="428985" y="50221"/>
                    </a:moveTo>
                    <a:lnTo>
                      <a:pt x="459194" y="53667"/>
                    </a:lnTo>
                    <a:lnTo>
                      <a:pt x="459925" y="47089"/>
                    </a:lnTo>
                    <a:lnTo>
                      <a:pt x="436920" y="44444"/>
                    </a:lnTo>
                    <a:lnTo>
                      <a:pt x="438625" y="29583"/>
                    </a:lnTo>
                    <a:lnTo>
                      <a:pt x="457732" y="31775"/>
                    </a:lnTo>
                    <a:lnTo>
                      <a:pt x="458463" y="25232"/>
                    </a:lnTo>
                    <a:lnTo>
                      <a:pt x="439356" y="23040"/>
                    </a:lnTo>
                    <a:lnTo>
                      <a:pt x="440609" y="12181"/>
                    </a:lnTo>
                    <a:lnTo>
                      <a:pt x="433404" y="11381"/>
                    </a:lnTo>
                    <a:lnTo>
                      <a:pt x="428985" y="50221"/>
                    </a:lnTo>
                    <a:close/>
                    <a:moveTo>
                      <a:pt x="388334" y="6647"/>
                    </a:moveTo>
                    <a:lnTo>
                      <a:pt x="425678" y="7100"/>
                    </a:lnTo>
                    <a:lnTo>
                      <a:pt x="425783" y="452"/>
                    </a:lnTo>
                    <a:lnTo>
                      <a:pt x="388439" y="0"/>
                    </a:lnTo>
                    <a:lnTo>
                      <a:pt x="388334" y="6647"/>
                    </a:lnTo>
                    <a:close/>
                    <a:moveTo>
                      <a:pt x="402847" y="49177"/>
                    </a:moveTo>
                    <a:lnTo>
                      <a:pt x="410086" y="49281"/>
                    </a:lnTo>
                    <a:lnTo>
                      <a:pt x="410574" y="10267"/>
                    </a:lnTo>
                    <a:lnTo>
                      <a:pt x="403335" y="10163"/>
                    </a:lnTo>
                    <a:lnTo>
                      <a:pt x="402812" y="49177"/>
                    </a:lnTo>
                    <a:close/>
                    <a:moveTo>
                      <a:pt x="366930" y="51335"/>
                    </a:moveTo>
                    <a:lnTo>
                      <a:pt x="369158" y="51161"/>
                    </a:lnTo>
                    <a:cubicBezTo>
                      <a:pt x="379494" y="50221"/>
                      <a:pt x="385480" y="44130"/>
                      <a:pt x="384645" y="35012"/>
                    </a:cubicBezTo>
                    <a:lnTo>
                      <a:pt x="384541" y="33585"/>
                    </a:lnTo>
                    <a:cubicBezTo>
                      <a:pt x="383880" y="25998"/>
                      <a:pt x="378381" y="21265"/>
                      <a:pt x="368879" y="22100"/>
                    </a:cubicBezTo>
                    <a:lnTo>
                      <a:pt x="363589" y="22552"/>
                    </a:lnTo>
                    <a:cubicBezTo>
                      <a:pt x="360074" y="22866"/>
                      <a:pt x="356385" y="21926"/>
                      <a:pt x="355898" y="16392"/>
                    </a:cubicBezTo>
                    <a:lnTo>
                      <a:pt x="355793" y="15313"/>
                    </a:lnTo>
                    <a:cubicBezTo>
                      <a:pt x="355445" y="11659"/>
                      <a:pt x="358125" y="8248"/>
                      <a:pt x="363520" y="7796"/>
                    </a:cubicBezTo>
                    <a:lnTo>
                      <a:pt x="365608" y="7622"/>
                    </a:lnTo>
                    <a:cubicBezTo>
                      <a:pt x="370933" y="7135"/>
                      <a:pt x="374030" y="9084"/>
                      <a:pt x="374448" y="13782"/>
                    </a:cubicBezTo>
                    <a:lnTo>
                      <a:pt x="381652" y="13156"/>
                    </a:lnTo>
                    <a:cubicBezTo>
                      <a:pt x="380817" y="3794"/>
                      <a:pt x="374587" y="139"/>
                      <a:pt x="365086" y="974"/>
                    </a:cubicBezTo>
                    <a:lnTo>
                      <a:pt x="362858" y="1183"/>
                    </a:lnTo>
                    <a:cubicBezTo>
                      <a:pt x="353148" y="2053"/>
                      <a:pt x="347823" y="9084"/>
                      <a:pt x="348450" y="16114"/>
                    </a:cubicBezTo>
                    <a:lnTo>
                      <a:pt x="348624" y="17889"/>
                    </a:lnTo>
                    <a:cubicBezTo>
                      <a:pt x="349250" y="24849"/>
                      <a:pt x="353810" y="30592"/>
                      <a:pt x="364633" y="29652"/>
                    </a:cubicBezTo>
                    <a:lnTo>
                      <a:pt x="369575" y="29200"/>
                    </a:lnTo>
                    <a:cubicBezTo>
                      <a:pt x="372847" y="28921"/>
                      <a:pt x="376814" y="29966"/>
                      <a:pt x="377267" y="35221"/>
                    </a:cubicBezTo>
                    <a:lnTo>
                      <a:pt x="377337" y="36126"/>
                    </a:lnTo>
                    <a:cubicBezTo>
                      <a:pt x="377789" y="41277"/>
                      <a:pt x="374691" y="43991"/>
                      <a:pt x="368497" y="44548"/>
                    </a:cubicBezTo>
                    <a:lnTo>
                      <a:pt x="366408" y="44722"/>
                    </a:lnTo>
                    <a:cubicBezTo>
                      <a:pt x="360283" y="45279"/>
                      <a:pt x="356803" y="42878"/>
                      <a:pt x="356315" y="37413"/>
                    </a:cubicBezTo>
                    <a:lnTo>
                      <a:pt x="349076" y="38040"/>
                    </a:lnTo>
                    <a:cubicBezTo>
                      <a:pt x="349981" y="48272"/>
                      <a:pt x="356768" y="52240"/>
                      <a:pt x="366930" y="51335"/>
                    </a:cubicBezTo>
                    <a:moveTo>
                      <a:pt x="325793" y="56938"/>
                    </a:moveTo>
                    <a:lnTo>
                      <a:pt x="332928" y="55581"/>
                    </a:lnTo>
                    <a:lnTo>
                      <a:pt x="329517" y="37796"/>
                    </a:lnTo>
                    <a:lnTo>
                      <a:pt x="341176" y="4072"/>
                    </a:lnTo>
                    <a:lnTo>
                      <a:pt x="333658" y="5534"/>
                    </a:lnTo>
                    <a:lnTo>
                      <a:pt x="327115" y="24571"/>
                    </a:lnTo>
                    <a:cubicBezTo>
                      <a:pt x="326176" y="27355"/>
                      <a:pt x="325515" y="30140"/>
                      <a:pt x="325480" y="32402"/>
                    </a:cubicBezTo>
                    <a:lnTo>
                      <a:pt x="324853" y="32541"/>
                    </a:lnTo>
                    <a:cubicBezTo>
                      <a:pt x="323948" y="30522"/>
                      <a:pt x="322347" y="28156"/>
                      <a:pt x="320364" y="25789"/>
                    </a:cubicBezTo>
                    <a:lnTo>
                      <a:pt x="307347" y="10580"/>
                    </a:lnTo>
                    <a:lnTo>
                      <a:pt x="299238" y="12146"/>
                    </a:lnTo>
                    <a:lnTo>
                      <a:pt x="322347" y="38945"/>
                    </a:lnTo>
                    <a:lnTo>
                      <a:pt x="325793" y="56973"/>
                    </a:lnTo>
                    <a:close/>
                    <a:moveTo>
                      <a:pt x="289946" y="67449"/>
                    </a:moveTo>
                    <a:lnTo>
                      <a:pt x="292069" y="66753"/>
                    </a:lnTo>
                    <a:cubicBezTo>
                      <a:pt x="301953" y="63551"/>
                      <a:pt x="306408" y="56242"/>
                      <a:pt x="303588" y="47541"/>
                    </a:cubicBezTo>
                    <a:lnTo>
                      <a:pt x="303136" y="46184"/>
                    </a:lnTo>
                    <a:cubicBezTo>
                      <a:pt x="300804" y="38980"/>
                      <a:pt x="294400" y="35569"/>
                      <a:pt x="285317" y="38492"/>
                    </a:cubicBezTo>
                    <a:lnTo>
                      <a:pt x="280270" y="40128"/>
                    </a:lnTo>
                    <a:cubicBezTo>
                      <a:pt x="276929" y="41207"/>
                      <a:pt x="273101" y="41137"/>
                      <a:pt x="271396" y="35882"/>
                    </a:cubicBezTo>
                    <a:lnTo>
                      <a:pt x="271047" y="34803"/>
                    </a:lnTo>
                    <a:cubicBezTo>
                      <a:pt x="269934" y="31323"/>
                      <a:pt x="271744" y="27425"/>
                      <a:pt x="276929" y="25754"/>
                    </a:cubicBezTo>
                    <a:lnTo>
                      <a:pt x="278913" y="25093"/>
                    </a:lnTo>
                    <a:cubicBezTo>
                      <a:pt x="284029" y="23457"/>
                      <a:pt x="287440" y="24675"/>
                      <a:pt x="288902" y="29165"/>
                    </a:cubicBezTo>
                    <a:lnTo>
                      <a:pt x="295793" y="26903"/>
                    </a:lnTo>
                    <a:cubicBezTo>
                      <a:pt x="292904" y="17958"/>
                      <a:pt x="286013" y="15801"/>
                      <a:pt x="276929" y="18759"/>
                    </a:cubicBezTo>
                    <a:lnTo>
                      <a:pt x="274841" y="19455"/>
                    </a:lnTo>
                    <a:cubicBezTo>
                      <a:pt x="265583" y="22448"/>
                      <a:pt x="261929" y="30522"/>
                      <a:pt x="264122" y="37239"/>
                    </a:cubicBezTo>
                    <a:lnTo>
                      <a:pt x="264678" y="38910"/>
                    </a:lnTo>
                    <a:cubicBezTo>
                      <a:pt x="266836" y="45557"/>
                      <a:pt x="272579" y="50151"/>
                      <a:pt x="282881" y="46810"/>
                    </a:cubicBezTo>
                    <a:lnTo>
                      <a:pt x="287614" y="45279"/>
                    </a:lnTo>
                    <a:cubicBezTo>
                      <a:pt x="290711" y="44270"/>
                      <a:pt x="294818" y="44374"/>
                      <a:pt x="296454" y="49421"/>
                    </a:cubicBezTo>
                    <a:lnTo>
                      <a:pt x="296732" y="50291"/>
                    </a:lnTo>
                    <a:cubicBezTo>
                      <a:pt x="298333" y="55198"/>
                      <a:pt x="295897" y="58539"/>
                      <a:pt x="289980" y="60453"/>
                    </a:cubicBezTo>
                    <a:lnTo>
                      <a:pt x="287997" y="61114"/>
                    </a:lnTo>
                    <a:cubicBezTo>
                      <a:pt x="282150" y="63029"/>
                      <a:pt x="278217" y="61462"/>
                      <a:pt x="276512" y="56242"/>
                    </a:cubicBezTo>
                    <a:lnTo>
                      <a:pt x="269621" y="58504"/>
                    </a:lnTo>
                    <a:cubicBezTo>
                      <a:pt x="272788" y="68249"/>
                      <a:pt x="280270" y="70651"/>
                      <a:pt x="289980" y="67483"/>
                    </a:cubicBezTo>
                    <a:moveTo>
                      <a:pt x="208750" y="55894"/>
                    </a:moveTo>
                    <a:lnTo>
                      <a:pt x="242161" y="39293"/>
                    </a:lnTo>
                    <a:lnTo>
                      <a:pt x="239203" y="33307"/>
                    </a:lnTo>
                    <a:lnTo>
                      <a:pt x="205757" y="49908"/>
                    </a:lnTo>
                    <a:lnTo>
                      <a:pt x="208750" y="55859"/>
                    </a:lnTo>
                    <a:close/>
                    <a:moveTo>
                      <a:pt x="241082" y="87147"/>
                    </a:moveTo>
                    <a:lnTo>
                      <a:pt x="247590" y="83911"/>
                    </a:lnTo>
                    <a:lnTo>
                      <a:pt x="230189" y="48933"/>
                    </a:lnTo>
                    <a:lnTo>
                      <a:pt x="223715" y="52170"/>
                    </a:lnTo>
                    <a:lnTo>
                      <a:pt x="241082" y="87112"/>
                    </a:lnTo>
                    <a:close/>
                    <a:moveTo>
                      <a:pt x="190269" y="118087"/>
                    </a:moveTo>
                    <a:lnTo>
                      <a:pt x="196081" y="114259"/>
                    </a:lnTo>
                    <a:lnTo>
                      <a:pt x="178332" y="87286"/>
                    </a:lnTo>
                    <a:cubicBezTo>
                      <a:pt x="177044" y="85303"/>
                      <a:pt x="175408" y="83319"/>
                      <a:pt x="173877" y="81683"/>
                    </a:cubicBezTo>
                    <a:lnTo>
                      <a:pt x="174434" y="81335"/>
                    </a:lnTo>
                    <a:cubicBezTo>
                      <a:pt x="176278" y="82692"/>
                      <a:pt x="178575" y="83806"/>
                      <a:pt x="182021" y="85129"/>
                    </a:cubicBezTo>
                    <a:lnTo>
                      <a:pt x="218773" y="99363"/>
                    </a:lnTo>
                    <a:lnTo>
                      <a:pt x="224620" y="95535"/>
                    </a:lnTo>
                    <a:lnTo>
                      <a:pt x="197647" y="54571"/>
                    </a:lnTo>
                    <a:lnTo>
                      <a:pt x="191801" y="58400"/>
                    </a:lnTo>
                    <a:lnTo>
                      <a:pt x="209724" y="85581"/>
                    </a:lnTo>
                    <a:cubicBezTo>
                      <a:pt x="210942" y="87460"/>
                      <a:pt x="212265" y="89096"/>
                      <a:pt x="213727" y="90593"/>
                    </a:cubicBezTo>
                    <a:lnTo>
                      <a:pt x="213170" y="90941"/>
                    </a:lnTo>
                    <a:cubicBezTo>
                      <a:pt x="211047" y="89514"/>
                      <a:pt x="209028" y="88713"/>
                      <a:pt x="205861" y="87460"/>
                    </a:cubicBezTo>
                    <a:lnTo>
                      <a:pt x="169144" y="73296"/>
                    </a:lnTo>
                    <a:lnTo>
                      <a:pt x="163297" y="77124"/>
                    </a:lnTo>
                    <a:lnTo>
                      <a:pt x="190269" y="118087"/>
                    </a:lnTo>
                    <a:close/>
                    <a:moveTo>
                      <a:pt x="135489" y="108795"/>
                    </a:moveTo>
                    <a:lnTo>
                      <a:pt x="158215" y="89583"/>
                    </a:lnTo>
                    <a:lnTo>
                      <a:pt x="153969" y="84537"/>
                    </a:lnTo>
                    <a:lnTo>
                      <a:pt x="131243" y="103748"/>
                    </a:lnTo>
                    <a:lnTo>
                      <a:pt x="135489" y="108795"/>
                    </a:lnTo>
                    <a:close/>
                    <a:moveTo>
                      <a:pt x="162914" y="141197"/>
                    </a:moveTo>
                    <a:lnTo>
                      <a:pt x="186128" y="121568"/>
                    </a:lnTo>
                    <a:lnTo>
                      <a:pt x="181882" y="116521"/>
                    </a:lnTo>
                    <a:lnTo>
                      <a:pt x="164202" y="131487"/>
                    </a:lnTo>
                    <a:lnTo>
                      <a:pt x="154526" y="120036"/>
                    </a:lnTo>
                    <a:lnTo>
                      <a:pt x="169213" y="107612"/>
                    </a:lnTo>
                    <a:lnTo>
                      <a:pt x="164967" y="102565"/>
                    </a:lnTo>
                    <a:lnTo>
                      <a:pt x="150280" y="114990"/>
                    </a:lnTo>
                    <a:lnTo>
                      <a:pt x="143215" y="106637"/>
                    </a:lnTo>
                    <a:lnTo>
                      <a:pt x="137682" y="111335"/>
                    </a:lnTo>
                    <a:lnTo>
                      <a:pt x="162914" y="141197"/>
                    </a:lnTo>
                    <a:close/>
                    <a:moveTo>
                      <a:pt x="152438" y="150733"/>
                    </a:moveTo>
                    <a:lnTo>
                      <a:pt x="157102" y="145512"/>
                    </a:lnTo>
                    <a:lnTo>
                      <a:pt x="120419" y="112971"/>
                    </a:lnTo>
                    <a:lnTo>
                      <a:pt x="115790" y="118192"/>
                    </a:lnTo>
                    <a:lnTo>
                      <a:pt x="129329" y="150420"/>
                    </a:lnTo>
                    <a:cubicBezTo>
                      <a:pt x="130616" y="153587"/>
                      <a:pt x="132357" y="157867"/>
                      <a:pt x="133714" y="159573"/>
                    </a:cubicBezTo>
                    <a:lnTo>
                      <a:pt x="133262" y="160060"/>
                    </a:lnTo>
                    <a:cubicBezTo>
                      <a:pt x="130930" y="158772"/>
                      <a:pt x="127101" y="157380"/>
                      <a:pt x="123586" y="156371"/>
                    </a:cubicBezTo>
                    <a:lnTo>
                      <a:pt x="90175" y="147009"/>
                    </a:lnTo>
                    <a:lnTo>
                      <a:pt x="85546" y="152229"/>
                    </a:lnTo>
                    <a:lnTo>
                      <a:pt x="122229" y="184770"/>
                    </a:lnTo>
                    <a:lnTo>
                      <a:pt x="126858" y="179550"/>
                    </a:lnTo>
                    <a:lnTo>
                      <a:pt x="107159" y="162044"/>
                    </a:lnTo>
                    <a:cubicBezTo>
                      <a:pt x="104305" y="159503"/>
                      <a:pt x="100721" y="156580"/>
                      <a:pt x="98284" y="155048"/>
                    </a:cubicBezTo>
                    <a:lnTo>
                      <a:pt x="98737" y="154561"/>
                    </a:lnTo>
                    <a:cubicBezTo>
                      <a:pt x="101730" y="156232"/>
                      <a:pt x="105280" y="157902"/>
                      <a:pt x="109247" y="159086"/>
                    </a:cubicBezTo>
                    <a:lnTo>
                      <a:pt x="137786" y="167195"/>
                    </a:lnTo>
                    <a:lnTo>
                      <a:pt x="141475" y="163018"/>
                    </a:lnTo>
                    <a:lnTo>
                      <a:pt x="130234" y="136672"/>
                    </a:lnTo>
                    <a:cubicBezTo>
                      <a:pt x="128354" y="132287"/>
                      <a:pt x="126510" y="128459"/>
                      <a:pt x="124700" y="125744"/>
                    </a:cubicBezTo>
                    <a:lnTo>
                      <a:pt x="125152" y="125257"/>
                    </a:lnTo>
                    <a:cubicBezTo>
                      <a:pt x="127206" y="127971"/>
                      <a:pt x="130442" y="131208"/>
                      <a:pt x="133470" y="133853"/>
                    </a:cubicBezTo>
                    <a:lnTo>
                      <a:pt x="152403" y="150698"/>
                    </a:lnTo>
                    <a:close/>
                    <a:moveTo>
                      <a:pt x="67240" y="190234"/>
                    </a:moveTo>
                    <a:lnTo>
                      <a:pt x="84189" y="165803"/>
                    </a:lnTo>
                    <a:lnTo>
                      <a:pt x="78760" y="162044"/>
                    </a:lnTo>
                    <a:lnTo>
                      <a:pt x="61811" y="186510"/>
                    </a:lnTo>
                    <a:lnTo>
                      <a:pt x="67240" y="190269"/>
                    </a:lnTo>
                    <a:close/>
                    <a:moveTo>
                      <a:pt x="102078" y="214423"/>
                    </a:moveTo>
                    <a:lnTo>
                      <a:pt x="119410" y="189434"/>
                    </a:lnTo>
                    <a:lnTo>
                      <a:pt x="113981" y="185675"/>
                    </a:lnTo>
                    <a:lnTo>
                      <a:pt x="100790" y="204678"/>
                    </a:lnTo>
                    <a:lnTo>
                      <a:pt x="88470" y="196151"/>
                    </a:lnTo>
                    <a:lnTo>
                      <a:pt x="99433" y="180350"/>
                    </a:lnTo>
                    <a:lnTo>
                      <a:pt x="94003" y="176592"/>
                    </a:lnTo>
                    <a:lnTo>
                      <a:pt x="83040" y="192392"/>
                    </a:lnTo>
                    <a:lnTo>
                      <a:pt x="74061" y="186162"/>
                    </a:lnTo>
                    <a:lnTo>
                      <a:pt x="69920" y="192149"/>
                    </a:lnTo>
                    <a:lnTo>
                      <a:pt x="102043" y="214423"/>
                    </a:lnTo>
                    <a:close/>
                    <a:moveTo>
                      <a:pt x="88887" y="240003"/>
                    </a:moveTo>
                    <a:lnTo>
                      <a:pt x="89444" y="238889"/>
                    </a:lnTo>
                    <a:cubicBezTo>
                      <a:pt x="92716" y="232694"/>
                      <a:pt x="92890" y="228344"/>
                      <a:pt x="89688" y="224028"/>
                    </a:cubicBezTo>
                    <a:lnTo>
                      <a:pt x="90001" y="223437"/>
                    </a:lnTo>
                    <a:lnTo>
                      <a:pt x="95361" y="226291"/>
                    </a:lnTo>
                    <a:lnTo>
                      <a:pt x="98737" y="219887"/>
                    </a:lnTo>
                    <a:lnTo>
                      <a:pt x="75801" y="207775"/>
                    </a:lnTo>
                    <a:lnTo>
                      <a:pt x="66648" y="225107"/>
                    </a:lnTo>
                    <a:lnTo>
                      <a:pt x="72495" y="228205"/>
                    </a:lnTo>
                    <a:lnTo>
                      <a:pt x="78272" y="217277"/>
                    </a:lnTo>
                    <a:lnTo>
                      <a:pt x="80221" y="218321"/>
                    </a:lnTo>
                    <a:cubicBezTo>
                      <a:pt x="86695" y="221766"/>
                      <a:pt x="87809" y="227126"/>
                      <a:pt x="83911" y="234469"/>
                    </a:cubicBezTo>
                    <a:lnTo>
                      <a:pt x="83249" y="235722"/>
                    </a:lnTo>
                    <a:cubicBezTo>
                      <a:pt x="79003" y="243762"/>
                      <a:pt x="73052" y="245954"/>
                      <a:pt x="65186" y="241778"/>
                    </a:cubicBezTo>
                    <a:lnTo>
                      <a:pt x="56277" y="237080"/>
                    </a:lnTo>
                    <a:cubicBezTo>
                      <a:pt x="48411" y="232938"/>
                      <a:pt x="46845" y="226778"/>
                      <a:pt x="51126" y="218738"/>
                    </a:cubicBezTo>
                    <a:lnTo>
                      <a:pt x="51787" y="217451"/>
                    </a:lnTo>
                    <a:cubicBezTo>
                      <a:pt x="55581" y="210211"/>
                      <a:pt x="60070" y="207775"/>
                      <a:pt x="65395" y="210559"/>
                    </a:cubicBezTo>
                    <a:lnTo>
                      <a:pt x="68806" y="204086"/>
                    </a:lnTo>
                    <a:cubicBezTo>
                      <a:pt x="59722" y="199283"/>
                      <a:pt x="51265" y="203425"/>
                      <a:pt x="45627" y="214109"/>
                    </a:cubicBezTo>
                    <a:lnTo>
                      <a:pt x="44896" y="215502"/>
                    </a:lnTo>
                    <a:cubicBezTo>
                      <a:pt x="38840" y="226952"/>
                      <a:pt x="41242" y="237358"/>
                      <a:pt x="52518" y="243344"/>
                    </a:cubicBezTo>
                    <a:lnTo>
                      <a:pt x="62124" y="248425"/>
                    </a:lnTo>
                    <a:cubicBezTo>
                      <a:pt x="73400" y="254377"/>
                      <a:pt x="83528" y="250200"/>
                      <a:pt x="88887" y="240003"/>
                    </a:cubicBezTo>
                    <a:moveTo>
                      <a:pt x="63864" y="299656"/>
                    </a:moveTo>
                    <a:lnTo>
                      <a:pt x="66370" y="292486"/>
                    </a:lnTo>
                    <a:lnTo>
                      <a:pt x="56451" y="284064"/>
                    </a:lnTo>
                    <a:lnTo>
                      <a:pt x="63237" y="264853"/>
                    </a:lnTo>
                    <a:lnTo>
                      <a:pt x="76219" y="264574"/>
                    </a:lnTo>
                    <a:lnTo>
                      <a:pt x="78934" y="256917"/>
                    </a:lnTo>
                    <a:lnTo>
                      <a:pt x="26102" y="259249"/>
                    </a:lnTo>
                    <a:lnTo>
                      <a:pt x="24188" y="264713"/>
                    </a:lnTo>
                    <a:lnTo>
                      <a:pt x="63899" y="299621"/>
                    </a:lnTo>
                    <a:close/>
                    <a:moveTo>
                      <a:pt x="42738" y="272440"/>
                    </a:moveTo>
                    <a:cubicBezTo>
                      <a:pt x="39536" y="269725"/>
                      <a:pt x="36230" y="266836"/>
                      <a:pt x="33550" y="265618"/>
                    </a:cubicBezTo>
                    <a:lnTo>
                      <a:pt x="33759" y="264992"/>
                    </a:lnTo>
                    <a:cubicBezTo>
                      <a:pt x="36752" y="265549"/>
                      <a:pt x="41277" y="265340"/>
                      <a:pt x="45731" y="265270"/>
                    </a:cubicBezTo>
                    <a:lnTo>
                      <a:pt x="56033" y="264992"/>
                    </a:lnTo>
                    <a:lnTo>
                      <a:pt x="50952" y="279435"/>
                    </a:lnTo>
                    <a:lnTo>
                      <a:pt x="42738" y="272440"/>
                    </a:lnTo>
                    <a:close/>
                    <a:moveTo>
                      <a:pt x="54084" y="342394"/>
                    </a:moveTo>
                    <a:lnTo>
                      <a:pt x="55581" y="335573"/>
                    </a:lnTo>
                    <a:lnTo>
                      <a:pt x="24014" y="328716"/>
                    </a:lnTo>
                    <a:cubicBezTo>
                      <a:pt x="21717" y="328194"/>
                      <a:pt x="19177" y="327916"/>
                      <a:pt x="16914" y="327846"/>
                    </a:cubicBezTo>
                    <a:lnTo>
                      <a:pt x="17054" y="327220"/>
                    </a:lnTo>
                    <a:cubicBezTo>
                      <a:pt x="19316" y="326907"/>
                      <a:pt x="21717" y="326071"/>
                      <a:pt x="25128" y="324610"/>
                    </a:cubicBezTo>
                    <a:lnTo>
                      <a:pt x="61358" y="309053"/>
                    </a:lnTo>
                    <a:lnTo>
                      <a:pt x="62855" y="302231"/>
                    </a:lnTo>
                    <a:lnTo>
                      <a:pt x="14931" y="291790"/>
                    </a:lnTo>
                    <a:lnTo>
                      <a:pt x="13434" y="298612"/>
                    </a:lnTo>
                    <a:lnTo>
                      <a:pt x="45244" y="305537"/>
                    </a:lnTo>
                    <a:cubicBezTo>
                      <a:pt x="47437" y="306025"/>
                      <a:pt x="49490" y="306268"/>
                      <a:pt x="51613" y="306338"/>
                    </a:cubicBezTo>
                    <a:lnTo>
                      <a:pt x="51474" y="306964"/>
                    </a:lnTo>
                    <a:cubicBezTo>
                      <a:pt x="48968" y="307417"/>
                      <a:pt x="46984" y="308252"/>
                      <a:pt x="43817" y="309575"/>
                    </a:cubicBezTo>
                    <a:lnTo>
                      <a:pt x="7657" y="325132"/>
                    </a:lnTo>
                    <a:lnTo>
                      <a:pt x="6195" y="331953"/>
                    </a:lnTo>
                    <a:lnTo>
                      <a:pt x="54084" y="342394"/>
                    </a:lnTo>
                    <a:close/>
                    <a:moveTo>
                      <a:pt x="49455" y="390214"/>
                    </a:moveTo>
                    <a:lnTo>
                      <a:pt x="50117" y="382661"/>
                    </a:lnTo>
                    <a:lnTo>
                      <a:pt x="38423" y="376954"/>
                    </a:lnTo>
                    <a:lnTo>
                      <a:pt x="40233" y="356629"/>
                    </a:lnTo>
                    <a:lnTo>
                      <a:pt x="52762" y="353148"/>
                    </a:lnTo>
                    <a:lnTo>
                      <a:pt x="53493" y="345074"/>
                    </a:lnTo>
                    <a:lnTo>
                      <a:pt x="2923" y="360387"/>
                    </a:lnTo>
                    <a:lnTo>
                      <a:pt x="2401" y="366199"/>
                    </a:lnTo>
                    <a:lnTo>
                      <a:pt x="49490" y="390214"/>
                    </a:lnTo>
                    <a:close/>
                    <a:moveTo>
                      <a:pt x="22239" y="369088"/>
                    </a:moveTo>
                    <a:cubicBezTo>
                      <a:pt x="18446" y="367244"/>
                      <a:pt x="14548" y="365260"/>
                      <a:pt x="11659" y="364738"/>
                    </a:cubicBezTo>
                    <a:lnTo>
                      <a:pt x="11729" y="364076"/>
                    </a:lnTo>
                    <a:cubicBezTo>
                      <a:pt x="14757" y="363903"/>
                      <a:pt x="19072" y="362545"/>
                      <a:pt x="23423" y="361362"/>
                    </a:cubicBezTo>
                    <a:lnTo>
                      <a:pt x="33307" y="358543"/>
                    </a:lnTo>
                    <a:lnTo>
                      <a:pt x="31949" y="373787"/>
                    </a:lnTo>
                    <a:lnTo>
                      <a:pt x="22239" y="369053"/>
                    </a:lnTo>
                    <a:close/>
                    <a:moveTo>
                      <a:pt x="49386" y="399332"/>
                    </a:moveTo>
                    <a:lnTo>
                      <a:pt x="48933" y="392337"/>
                    </a:lnTo>
                    <a:lnTo>
                      <a:pt x="0" y="395434"/>
                    </a:lnTo>
                    <a:lnTo>
                      <a:pt x="452" y="402430"/>
                    </a:lnTo>
                    <a:lnTo>
                      <a:pt x="32854" y="415516"/>
                    </a:lnTo>
                    <a:cubicBezTo>
                      <a:pt x="36021" y="416803"/>
                      <a:pt x="40267" y="418578"/>
                      <a:pt x="42460" y="418822"/>
                    </a:cubicBezTo>
                    <a:lnTo>
                      <a:pt x="42460" y="419483"/>
                    </a:lnTo>
                    <a:cubicBezTo>
                      <a:pt x="39919" y="420214"/>
                      <a:pt x="36230" y="421954"/>
                      <a:pt x="33063" y="423729"/>
                    </a:cubicBezTo>
                    <a:lnTo>
                      <a:pt x="2889" y="440852"/>
                    </a:lnTo>
                    <a:lnTo>
                      <a:pt x="3306" y="447848"/>
                    </a:lnTo>
                    <a:lnTo>
                      <a:pt x="52240" y="444750"/>
                    </a:lnTo>
                    <a:lnTo>
                      <a:pt x="51822" y="437755"/>
                    </a:lnTo>
                    <a:lnTo>
                      <a:pt x="25546" y="439425"/>
                    </a:lnTo>
                    <a:cubicBezTo>
                      <a:pt x="21752" y="439669"/>
                      <a:pt x="17123" y="440156"/>
                      <a:pt x="14339" y="440783"/>
                    </a:cubicBezTo>
                    <a:lnTo>
                      <a:pt x="14339" y="440156"/>
                    </a:lnTo>
                    <a:cubicBezTo>
                      <a:pt x="17610" y="439217"/>
                      <a:pt x="21300" y="437894"/>
                      <a:pt x="24919" y="435876"/>
                    </a:cubicBezTo>
                    <a:lnTo>
                      <a:pt x="50778" y="421328"/>
                    </a:lnTo>
                    <a:lnTo>
                      <a:pt x="50430" y="415794"/>
                    </a:lnTo>
                    <a:lnTo>
                      <a:pt x="23840" y="405214"/>
                    </a:lnTo>
                    <a:cubicBezTo>
                      <a:pt x="19385" y="403474"/>
                      <a:pt x="15383" y="402082"/>
                      <a:pt x="12216" y="401420"/>
                    </a:cubicBezTo>
                    <a:lnTo>
                      <a:pt x="12146" y="400759"/>
                    </a:lnTo>
                    <a:cubicBezTo>
                      <a:pt x="15522" y="401212"/>
                      <a:pt x="20116" y="401177"/>
                      <a:pt x="24084" y="400933"/>
                    </a:cubicBezTo>
                    <a:lnTo>
                      <a:pt x="49421" y="399332"/>
                    </a:lnTo>
                    <a:close/>
                  </a:path>
                </a:pathLst>
              </a:custGeom>
              <a:solidFill>
                <a:srgbClr val="000000"/>
              </a:solidFill>
              <a:ln w="0" cap="flat">
                <a:noFill/>
                <a:prstDash val="solid"/>
                <a:miter/>
              </a:ln>
            </p:spPr>
            <p:txBody>
              <a:bodyPr rtlCol="0" anchor="ctr"/>
              <a:lstStyle/>
              <a:p>
                <a:endParaRPr lang="fi-FI" sz="1013"/>
              </a:p>
            </p:txBody>
          </p:sp>
          <p:sp>
            <p:nvSpPr>
              <p:cNvPr id="28" name="Freeform 27">
                <a:extLst>
                  <a:ext uri="{FF2B5EF4-FFF2-40B4-BE49-F238E27FC236}">
                    <a16:creationId xmlns:a16="http://schemas.microsoft.com/office/drawing/2014/main" id="{8A869608-2DD0-CD21-61FE-A21F0A2C2E8B}"/>
                  </a:ext>
                </a:extLst>
              </p:cNvPr>
              <p:cNvSpPr/>
              <p:nvPr/>
            </p:nvSpPr>
            <p:spPr>
              <a:xfrm>
                <a:off x="4467317" y="6140086"/>
                <a:ext cx="294400" cy="50429"/>
              </a:xfrm>
              <a:custGeom>
                <a:avLst/>
                <a:gdLst>
                  <a:gd name="connsiteX0" fmla="*/ 276512 w 294400"/>
                  <a:gd name="connsiteY0" fmla="*/ 17123 h 50429"/>
                  <a:gd name="connsiteX1" fmla="*/ 286535 w 294400"/>
                  <a:gd name="connsiteY1" fmla="*/ 12425 h 50429"/>
                  <a:gd name="connsiteX2" fmla="*/ 287161 w 294400"/>
                  <a:gd name="connsiteY2" fmla="*/ 12425 h 50429"/>
                  <a:gd name="connsiteX3" fmla="*/ 287161 w 294400"/>
                  <a:gd name="connsiteY3" fmla="*/ 49734 h 50429"/>
                  <a:gd name="connsiteX4" fmla="*/ 294400 w 294400"/>
                  <a:gd name="connsiteY4" fmla="*/ 49734 h 50429"/>
                  <a:gd name="connsiteX5" fmla="*/ 294400 w 294400"/>
                  <a:gd name="connsiteY5" fmla="*/ 696 h 50429"/>
                  <a:gd name="connsiteX6" fmla="*/ 288588 w 294400"/>
                  <a:gd name="connsiteY6" fmla="*/ 696 h 50429"/>
                  <a:gd name="connsiteX7" fmla="*/ 276512 w 294400"/>
                  <a:gd name="connsiteY7" fmla="*/ 10128 h 50429"/>
                  <a:gd name="connsiteX8" fmla="*/ 276512 w 294400"/>
                  <a:gd name="connsiteY8" fmla="*/ 17123 h 50429"/>
                  <a:gd name="connsiteX9" fmla="*/ 250200 w 294400"/>
                  <a:gd name="connsiteY9" fmla="*/ 43400 h 50429"/>
                  <a:gd name="connsiteX10" fmla="*/ 239029 w 294400"/>
                  <a:gd name="connsiteY10" fmla="*/ 30244 h 50429"/>
                  <a:gd name="connsiteX11" fmla="*/ 239029 w 294400"/>
                  <a:gd name="connsiteY11" fmla="*/ 20186 h 50429"/>
                  <a:gd name="connsiteX12" fmla="*/ 250200 w 294400"/>
                  <a:gd name="connsiteY12" fmla="*/ 7030 h 50429"/>
                  <a:gd name="connsiteX13" fmla="*/ 251662 w 294400"/>
                  <a:gd name="connsiteY13" fmla="*/ 7030 h 50429"/>
                  <a:gd name="connsiteX14" fmla="*/ 262834 w 294400"/>
                  <a:gd name="connsiteY14" fmla="*/ 20186 h 50429"/>
                  <a:gd name="connsiteX15" fmla="*/ 262834 w 294400"/>
                  <a:gd name="connsiteY15" fmla="*/ 30244 h 50429"/>
                  <a:gd name="connsiteX16" fmla="*/ 251662 w 294400"/>
                  <a:gd name="connsiteY16" fmla="*/ 43400 h 50429"/>
                  <a:gd name="connsiteX17" fmla="*/ 250200 w 294400"/>
                  <a:gd name="connsiteY17" fmla="*/ 43400 h 50429"/>
                  <a:gd name="connsiteX18" fmla="*/ 250166 w 294400"/>
                  <a:gd name="connsiteY18" fmla="*/ 50395 h 50429"/>
                  <a:gd name="connsiteX19" fmla="*/ 251732 w 294400"/>
                  <a:gd name="connsiteY19" fmla="*/ 50395 h 50429"/>
                  <a:gd name="connsiteX20" fmla="*/ 270177 w 294400"/>
                  <a:gd name="connsiteY20" fmla="*/ 30662 h 50429"/>
                  <a:gd name="connsiteX21" fmla="*/ 270177 w 294400"/>
                  <a:gd name="connsiteY21" fmla="*/ 19768 h 50429"/>
                  <a:gd name="connsiteX22" fmla="*/ 251732 w 294400"/>
                  <a:gd name="connsiteY22" fmla="*/ 0 h 50429"/>
                  <a:gd name="connsiteX23" fmla="*/ 250166 w 294400"/>
                  <a:gd name="connsiteY23" fmla="*/ 0 h 50429"/>
                  <a:gd name="connsiteX24" fmla="*/ 231720 w 294400"/>
                  <a:gd name="connsiteY24" fmla="*/ 19768 h 50429"/>
                  <a:gd name="connsiteX25" fmla="*/ 231720 w 294400"/>
                  <a:gd name="connsiteY25" fmla="*/ 30662 h 50429"/>
                  <a:gd name="connsiteX26" fmla="*/ 250166 w 294400"/>
                  <a:gd name="connsiteY26" fmla="*/ 50395 h 50429"/>
                  <a:gd name="connsiteX27" fmla="*/ 204573 w 294400"/>
                  <a:gd name="connsiteY27" fmla="*/ 43400 h 50429"/>
                  <a:gd name="connsiteX28" fmla="*/ 193402 w 294400"/>
                  <a:gd name="connsiteY28" fmla="*/ 30244 h 50429"/>
                  <a:gd name="connsiteX29" fmla="*/ 193402 w 294400"/>
                  <a:gd name="connsiteY29" fmla="*/ 20186 h 50429"/>
                  <a:gd name="connsiteX30" fmla="*/ 204573 w 294400"/>
                  <a:gd name="connsiteY30" fmla="*/ 7030 h 50429"/>
                  <a:gd name="connsiteX31" fmla="*/ 206035 w 294400"/>
                  <a:gd name="connsiteY31" fmla="*/ 7030 h 50429"/>
                  <a:gd name="connsiteX32" fmla="*/ 217242 w 294400"/>
                  <a:gd name="connsiteY32" fmla="*/ 20186 h 50429"/>
                  <a:gd name="connsiteX33" fmla="*/ 217242 w 294400"/>
                  <a:gd name="connsiteY33" fmla="*/ 30244 h 50429"/>
                  <a:gd name="connsiteX34" fmla="*/ 206035 w 294400"/>
                  <a:gd name="connsiteY34" fmla="*/ 43400 h 50429"/>
                  <a:gd name="connsiteX35" fmla="*/ 204573 w 294400"/>
                  <a:gd name="connsiteY35" fmla="*/ 43400 h 50429"/>
                  <a:gd name="connsiteX36" fmla="*/ 204504 w 294400"/>
                  <a:gd name="connsiteY36" fmla="*/ 50395 h 50429"/>
                  <a:gd name="connsiteX37" fmla="*/ 206070 w 294400"/>
                  <a:gd name="connsiteY37" fmla="*/ 50395 h 50429"/>
                  <a:gd name="connsiteX38" fmla="*/ 224481 w 294400"/>
                  <a:gd name="connsiteY38" fmla="*/ 30662 h 50429"/>
                  <a:gd name="connsiteX39" fmla="*/ 224481 w 294400"/>
                  <a:gd name="connsiteY39" fmla="*/ 19768 h 50429"/>
                  <a:gd name="connsiteX40" fmla="*/ 206070 w 294400"/>
                  <a:gd name="connsiteY40" fmla="*/ 0 h 50429"/>
                  <a:gd name="connsiteX41" fmla="*/ 204504 w 294400"/>
                  <a:gd name="connsiteY41" fmla="*/ 0 h 50429"/>
                  <a:gd name="connsiteX42" fmla="*/ 186093 w 294400"/>
                  <a:gd name="connsiteY42" fmla="*/ 19768 h 50429"/>
                  <a:gd name="connsiteX43" fmla="*/ 186093 w 294400"/>
                  <a:gd name="connsiteY43" fmla="*/ 30662 h 50429"/>
                  <a:gd name="connsiteX44" fmla="*/ 204504 w 294400"/>
                  <a:gd name="connsiteY44" fmla="*/ 50395 h 50429"/>
                  <a:gd name="connsiteX45" fmla="*/ 146452 w 294400"/>
                  <a:gd name="connsiteY45" fmla="*/ 35082 h 50429"/>
                  <a:gd name="connsiteX46" fmla="*/ 167856 w 294400"/>
                  <a:gd name="connsiteY46" fmla="*/ 35082 h 50429"/>
                  <a:gd name="connsiteX47" fmla="*/ 167856 w 294400"/>
                  <a:gd name="connsiteY47" fmla="*/ 49734 h 50429"/>
                  <a:gd name="connsiteX48" fmla="*/ 175095 w 294400"/>
                  <a:gd name="connsiteY48" fmla="*/ 49734 h 50429"/>
                  <a:gd name="connsiteX49" fmla="*/ 175095 w 294400"/>
                  <a:gd name="connsiteY49" fmla="*/ 35082 h 50429"/>
                  <a:gd name="connsiteX50" fmla="*/ 180594 w 294400"/>
                  <a:gd name="connsiteY50" fmla="*/ 35082 h 50429"/>
                  <a:gd name="connsiteX51" fmla="*/ 180594 w 294400"/>
                  <a:gd name="connsiteY51" fmla="*/ 28469 h 50429"/>
                  <a:gd name="connsiteX52" fmla="*/ 175095 w 294400"/>
                  <a:gd name="connsiteY52" fmla="*/ 28469 h 50429"/>
                  <a:gd name="connsiteX53" fmla="*/ 175095 w 294400"/>
                  <a:gd name="connsiteY53" fmla="*/ 15905 h 50429"/>
                  <a:gd name="connsiteX54" fmla="*/ 167856 w 294400"/>
                  <a:gd name="connsiteY54" fmla="*/ 17924 h 50429"/>
                  <a:gd name="connsiteX55" fmla="*/ 167856 w 294400"/>
                  <a:gd name="connsiteY55" fmla="*/ 28434 h 50429"/>
                  <a:gd name="connsiteX56" fmla="*/ 155362 w 294400"/>
                  <a:gd name="connsiteY56" fmla="*/ 28434 h 50429"/>
                  <a:gd name="connsiteX57" fmla="*/ 155362 w 294400"/>
                  <a:gd name="connsiteY57" fmla="*/ 27773 h 50429"/>
                  <a:gd name="connsiteX58" fmla="*/ 168900 w 294400"/>
                  <a:gd name="connsiteY58" fmla="*/ 10719 h 50429"/>
                  <a:gd name="connsiteX59" fmla="*/ 174016 w 294400"/>
                  <a:gd name="connsiteY59" fmla="*/ 661 h 50429"/>
                  <a:gd name="connsiteX60" fmla="*/ 165246 w 294400"/>
                  <a:gd name="connsiteY60" fmla="*/ 661 h 50429"/>
                  <a:gd name="connsiteX61" fmla="*/ 162357 w 294400"/>
                  <a:gd name="connsiteY61" fmla="*/ 7657 h 50429"/>
                  <a:gd name="connsiteX62" fmla="*/ 146452 w 294400"/>
                  <a:gd name="connsiteY62" fmla="*/ 29757 h 50429"/>
                  <a:gd name="connsiteX63" fmla="*/ 146452 w 294400"/>
                  <a:gd name="connsiteY63" fmla="*/ 35047 h 50429"/>
                  <a:gd name="connsiteX64" fmla="*/ 121985 w 294400"/>
                  <a:gd name="connsiteY64" fmla="*/ 17123 h 50429"/>
                  <a:gd name="connsiteX65" fmla="*/ 131974 w 294400"/>
                  <a:gd name="connsiteY65" fmla="*/ 12425 h 50429"/>
                  <a:gd name="connsiteX66" fmla="*/ 132635 w 294400"/>
                  <a:gd name="connsiteY66" fmla="*/ 12425 h 50429"/>
                  <a:gd name="connsiteX67" fmla="*/ 132635 w 294400"/>
                  <a:gd name="connsiteY67" fmla="*/ 49734 h 50429"/>
                  <a:gd name="connsiteX68" fmla="*/ 139874 w 294400"/>
                  <a:gd name="connsiteY68" fmla="*/ 49734 h 50429"/>
                  <a:gd name="connsiteX69" fmla="*/ 139874 w 294400"/>
                  <a:gd name="connsiteY69" fmla="*/ 696 h 50429"/>
                  <a:gd name="connsiteX70" fmla="*/ 134062 w 294400"/>
                  <a:gd name="connsiteY70" fmla="*/ 696 h 50429"/>
                  <a:gd name="connsiteX71" fmla="*/ 121985 w 294400"/>
                  <a:gd name="connsiteY71" fmla="*/ 10128 h 50429"/>
                  <a:gd name="connsiteX72" fmla="*/ 121985 w 294400"/>
                  <a:gd name="connsiteY72" fmla="*/ 17123 h 50429"/>
                  <a:gd name="connsiteX73" fmla="*/ 79769 w 294400"/>
                  <a:gd name="connsiteY73" fmla="*/ 43400 h 50429"/>
                  <a:gd name="connsiteX74" fmla="*/ 65987 w 294400"/>
                  <a:gd name="connsiteY74" fmla="*/ 30244 h 50429"/>
                  <a:gd name="connsiteX75" fmla="*/ 65987 w 294400"/>
                  <a:gd name="connsiteY75" fmla="*/ 20186 h 50429"/>
                  <a:gd name="connsiteX76" fmla="*/ 79769 w 294400"/>
                  <a:gd name="connsiteY76" fmla="*/ 7030 h 50429"/>
                  <a:gd name="connsiteX77" fmla="*/ 81231 w 294400"/>
                  <a:gd name="connsiteY77" fmla="*/ 7030 h 50429"/>
                  <a:gd name="connsiteX78" fmla="*/ 95048 w 294400"/>
                  <a:gd name="connsiteY78" fmla="*/ 20186 h 50429"/>
                  <a:gd name="connsiteX79" fmla="*/ 95048 w 294400"/>
                  <a:gd name="connsiteY79" fmla="*/ 30244 h 50429"/>
                  <a:gd name="connsiteX80" fmla="*/ 81231 w 294400"/>
                  <a:gd name="connsiteY80" fmla="*/ 43400 h 50429"/>
                  <a:gd name="connsiteX81" fmla="*/ 79769 w 294400"/>
                  <a:gd name="connsiteY81" fmla="*/ 43400 h 50429"/>
                  <a:gd name="connsiteX82" fmla="*/ 79699 w 294400"/>
                  <a:gd name="connsiteY82" fmla="*/ 50395 h 50429"/>
                  <a:gd name="connsiteX83" fmla="*/ 81266 w 294400"/>
                  <a:gd name="connsiteY83" fmla="*/ 50395 h 50429"/>
                  <a:gd name="connsiteX84" fmla="*/ 102322 w 294400"/>
                  <a:gd name="connsiteY84" fmla="*/ 30662 h 50429"/>
                  <a:gd name="connsiteX85" fmla="*/ 102322 w 294400"/>
                  <a:gd name="connsiteY85" fmla="*/ 19768 h 50429"/>
                  <a:gd name="connsiteX86" fmla="*/ 81266 w 294400"/>
                  <a:gd name="connsiteY86" fmla="*/ 0 h 50429"/>
                  <a:gd name="connsiteX87" fmla="*/ 79699 w 294400"/>
                  <a:gd name="connsiteY87" fmla="*/ 0 h 50429"/>
                  <a:gd name="connsiteX88" fmla="*/ 58643 w 294400"/>
                  <a:gd name="connsiteY88" fmla="*/ 19768 h 50429"/>
                  <a:gd name="connsiteX89" fmla="*/ 58643 w 294400"/>
                  <a:gd name="connsiteY89" fmla="*/ 30662 h 50429"/>
                  <a:gd name="connsiteX90" fmla="*/ 79699 w 294400"/>
                  <a:gd name="connsiteY90" fmla="*/ 50395 h 50429"/>
                  <a:gd name="connsiteX91" fmla="*/ 32367 w 294400"/>
                  <a:gd name="connsiteY91" fmla="*/ 50395 h 50429"/>
                  <a:gd name="connsiteX92" fmla="*/ 34594 w 294400"/>
                  <a:gd name="connsiteY92" fmla="*/ 50395 h 50429"/>
                  <a:gd name="connsiteX93" fmla="*/ 51439 w 294400"/>
                  <a:gd name="connsiteY93" fmla="*/ 35708 h 50429"/>
                  <a:gd name="connsiteX94" fmla="*/ 51439 w 294400"/>
                  <a:gd name="connsiteY94" fmla="*/ 34246 h 50429"/>
                  <a:gd name="connsiteX95" fmla="*/ 36857 w 294400"/>
                  <a:gd name="connsiteY95" fmla="*/ 21474 h 50429"/>
                  <a:gd name="connsiteX96" fmla="*/ 31567 w 294400"/>
                  <a:gd name="connsiteY96" fmla="*/ 21474 h 50429"/>
                  <a:gd name="connsiteX97" fmla="*/ 24432 w 294400"/>
                  <a:gd name="connsiteY97" fmla="*/ 14652 h 50429"/>
                  <a:gd name="connsiteX98" fmla="*/ 24432 w 294400"/>
                  <a:gd name="connsiteY98" fmla="*/ 13573 h 50429"/>
                  <a:gd name="connsiteX99" fmla="*/ 32785 w 294400"/>
                  <a:gd name="connsiteY99" fmla="*/ 6752 h 50429"/>
                  <a:gd name="connsiteX100" fmla="*/ 34873 w 294400"/>
                  <a:gd name="connsiteY100" fmla="*/ 6752 h 50429"/>
                  <a:gd name="connsiteX101" fmla="*/ 43121 w 294400"/>
                  <a:gd name="connsiteY101" fmla="*/ 13712 h 50429"/>
                  <a:gd name="connsiteX102" fmla="*/ 50395 w 294400"/>
                  <a:gd name="connsiteY102" fmla="*/ 13712 h 50429"/>
                  <a:gd name="connsiteX103" fmla="*/ 34942 w 294400"/>
                  <a:gd name="connsiteY103" fmla="*/ 104 h 50429"/>
                  <a:gd name="connsiteX104" fmla="*/ 32715 w 294400"/>
                  <a:gd name="connsiteY104" fmla="*/ 104 h 50429"/>
                  <a:gd name="connsiteX105" fmla="*/ 17019 w 294400"/>
                  <a:gd name="connsiteY105" fmla="*/ 13712 h 50429"/>
                  <a:gd name="connsiteX106" fmla="*/ 17019 w 294400"/>
                  <a:gd name="connsiteY106" fmla="*/ 15453 h 50429"/>
                  <a:gd name="connsiteX107" fmla="*/ 31915 w 294400"/>
                  <a:gd name="connsiteY107" fmla="*/ 28608 h 50429"/>
                  <a:gd name="connsiteX108" fmla="*/ 36891 w 294400"/>
                  <a:gd name="connsiteY108" fmla="*/ 28608 h 50429"/>
                  <a:gd name="connsiteX109" fmla="*/ 44026 w 294400"/>
                  <a:gd name="connsiteY109" fmla="*/ 35290 h 50429"/>
                  <a:gd name="connsiteX110" fmla="*/ 44026 w 294400"/>
                  <a:gd name="connsiteY110" fmla="*/ 36195 h 50429"/>
                  <a:gd name="connsiteX111" fmla="*/ 34490 w 294400"/>
                  <a:gd name="connsiteY111" fmla="*/ 43782 h 50429"/>
                  <a:gd name="connsiteX112" fmla="*/ 32402 w 294400"/>
                  <a:gd name="connsiteY112" fmla="*/ 43782 h 50429"/>
                  <a:gd name="connsiteX113" fmla="*/ 23005 w 294400"/>
                  <a:gd name="connsiteY113" fmla="*/ 35604 h 50429"/>
                  <a:gd name="connsiteX114" fmla="*/ 15766 w 294400"/>
                  <a:gd name="connsiteY114" fmla="*/ 35604 h 50429"/>
                  <a:gd name="connsiteX115" fmla="*/ 32367 w 294400"/>
                  <a:gd name="connsiteY115" fmla="*/ 50430 h 50429"/>
                  <a:gd name="connsiteX116" fmla="*/ 0 w 294400"/>
                  <a:gd name="connsiteY116" fmla="*/ 49734 h 50429"/>
                  <a:gd name="connsiteX117" fmla="*/ 7239 w 294400"/>
                  <a:gd name="connsiteY117" fmla="*/ 49734 h 50429"/>
                  <a:gd name="connsiteX118" fmla="*/ 7239 w 294400"/>
                  <a:gd name="connsiteY118" fmla="*/ 696 h 50429"/>
                  <a:gd name="connsiteX119" fmla="*/ 0 w 294400"/>
                  <a:gd name="connsiteY119" fmla="*/ 696 h 50429"/>
                  <a:gd name="connsiteX120" fmla="*/ 0 w 294400"/>
                  <a:gd name="connsiteY120"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4400" h="50429">
                    <a:moveTo>
                      <a:pt x="276512" y="17123"/>
                    </a:moveTo>
                    <a:cubicBezTo>
                      <a:pt x="281732" y="17123"/>
                      <a:pt x="285212" y="14757"/>
                      <a:pt x="286535" y="12425"/>
                    </a:cubicBezTo>
                    <a:lnTo>
                      <a:pt x="287161" y="12425"/>
                    </a:lnTo>
                    <a:lnTo>
                      <a:pt x="287161" y="49734"/>
                    </a:lnTo>
                    <a:lnTo>
                      <a:pt x="294400" y="49734"/>
                    </a:lnTo>
                    <a:lnTo>
                      <a:pt x="294400" y="696"/>
                    </a:lnTo>
                    <a:lnTo>
                      <a:pt x="288588" y="696"/>
                    </a:lnTo>
                    <a:cubicBezTo>
                      <a:pt x="287022" y="7030"/>
                      <a:pt x="281976" y="10128"/>
                      <a:pt x="276512" y="10128"/>
                    </a:cubicBezTo>
                    <a:lnTo>
                      <a:pt x="276512" y="17123"/>
                    </a:lnTo>
                    <a:close/>
                    <a:moveTo>
                      <a:pt x="250200" y="43400"/>
                    </a:moveTo>
                    <a:cubicBezTo>
                      <a:pt x="242857" y="43400"/>
                      <a:pt x="239029" y="39154"/>
                      <a:pt x="239029" y="30244"/>
                    </a:cubicBezTo>
                    <a:lnTo>
                      <a:pt x="239029" y="20186"/>
                    </a:lnTo>
                    <a:cubicBezTo>
                      <a:pt x="239029" y="11311"/>
                      <a:pt x="242892" y="7030"/>
                      <a:pt x="250200" y="7030"/>
                    </a:cubicBezTo>
                    <a:lnTo>
                      <a:pt x="251662" y="7030"/>
                    </a:lnTo>
                    <a:cubicBezTo>
                      <a:pt x="259006" y="7030"/>
                      <a:pt x="262834" y="11276"/>
                      <a:pt x="262834" y="20186"/>
                    </a:cubicBezTo>
                    <a:lnTo>
                      <a:pt x="262834" y="30244"/>
                    </a:lnTo>
                    <a:cubicBezTo>
                      <a:pt x="262834" y="39119"/>
                      <a:pt x="258971" y="43400"/>
                      <a:pt x="251662" y="43400"/>
                    </a:cubicBezTo>
                    <a:lnTo>
                      <a:pt x="250200" y="43400"/>
                    </a:lnTo>
                    <a:close/>
                    <a:moveTo>
                      <a:pt x="250166" y="50395"/>
                    </a:moveTo>
                    <a:lnTo>
                      <a:pt x="251732" y="50395"/>
                    </a:lnTo>
                    <a:cubicBezTo>
                      <a:pt x="263112" y="50395"/>
                      <a:pt x="270177" y="43400"/>
                      <a:pt x="270177" y="30662"/>
                    </a:cubicBezTo>
                    <a:lnTo>
                      <a:pt x="270177" y="19768"/>
                    </a:lnTo>
                    <a:cubicBezTo>
                      <a:pt x="270177" y="6995"/>
                      <a:pt x="263112" y="0"/>
                      <a:pt x="251732" y="0"/>
                    </a:cubicBezTo>
                    <a:lnTo>
                      <a:pt x="250166" y="0"/>
                    </a:lnTo>
                    <a:cubicBezTo>
                      <a:pt x="238785" y="0"/>
                      <a:pt x="231720" y="6995"/>
                      <a:pt x="231720" y="19768"/>
                    </a:cubicBezTo>
                    <a:lnTo>
                      <a:pt x="231720" y="30662"/>
                    </a:lnTo>
                    <a:cubicBezTo>
                      <a:pt x="231720" y="43400"/>
                      <a:pt x="238785" y="50395"/>
                      <a:pt x="250166" y="50395"/>
                    </a:cubicBezTo>
                    <a:moveTo>
                      <a:pt x="204573" y="43400"/>
                    </a:moveTo>
                    <a:cubicBezTo>
                      <a:pt x="197265" y="43400"/>
                      <a:pt x="193402" y="39154"/>
                      <a:pt x="193402" y="30244"/>
                    </a:cubicBezTo>
                    <a:lnTo>
                      <a:pt x="193402" y="20186"/>
                    </a:lnTo>
                    <a:cubicBezTo>
                      <a:pt x="193402" y="11311"/>
                      <a:pt x="197265" y="7030"/>
                      <a:pt x="204573" y="7030"/>
                    </a:cubicBezTo>
                    <a:lnTo>
                      <a:pt x="206035" y="7030"/>
                    </a:lnTo>
                    <a:cubicBezTo>
                      <a:pt x="213379" y="7030"/>
                      <a:pt x="217242" y="11276"/>
                      <a:pt x="217242" y="20186"/>
                    </a:cubicBezTo>
                    <a:lnTo>
                      <a:pt x="217242" y="30244"/>
                    </a:lnTo>
                    <a:cubicBezTo>
                      <a:pt x="217242" y="39119"/>
                      <a:pt x="213379" y="43400"/>
                      <a:pt x="206035" y="43400"/>
                    </a:cubicBezTo>
                    <a:lnTo>
                      <a:pt x="204573" y="43400"/>
                    </a:lnTo>
                    <a:close/>
                    <a:moveTo>
                      <a:pt x="204504" y="50395"/>
                    </a:moveTo>
                    <a:lnTo>
                      <a:pt x="206070" y="50395"/>
                    </a:lnTo>
                    <a:cubicBezTo>
                      <a:pt x="217451" y="50395"/>
                      <a:pt x="224481" y="43400"/>
                      <a:pt x="224481" y="30662"/>
                    </a:cubicBezTo>
                    <a:lnTo>
                      <a:pt x="224481" y="19768"/>
                    </a:lnTo>
                    <a:cubicBezTo>
                      <a:pt x="224481" y="6995"/>
                      <a:pt x="217451" y="0"/>
                      <a:pt x="206070" y="0"/>
                    </a:cubicBezTo>
                    <a:lnTo>
                      <a:pt x="204504" y="0"/>
                    </a:lnTo>
                    <a:cubicBezTo>
                      <a:pt x="193123" y="0"/>
                      <a:pt x="186093" y="6995"/>
                      <a:pt x="186093" y="19768"/>
                    </a:cubicBezTo>
                    <a:lnTo>
                      <a:pt x="186093" y="30662"/>
                    </a:lnTo>
                    <a:cubicBezTo>
                      <a:pt x="186093" y="43400"/>
                      <a:pt x="193123" y="50395"/>
                      <a:pt x="204504" y="50395"/>
                    </a:cubicBezTo>
                    <a:moveTo>
                      <a:pt x="146452" y="35082"/>
                    </a:moveTo>
                    <a:lnTo>
                      <a:pt x="167856" y="35082"/>
                    </a:lnTo>
                    <a:lnTo>
                      <a:pt x="167856" y="49734"/>
                    </a:lnTo>
                    <a:lnTo>
                      <a:pt x="175095" y="49734"/>
                    </a:lnTo>
                    <a:lnTo>
                      <a:pt x="175095" y="35082"/>
                    </a:lnTo>
                    <a:lnTo>
                      <a:pt x="180594" y="35082"/>
                    </a:lnTo>
                    <a:lnTo>
                      <a:pt x="180594" y="28469"/>
                    </a:lnTo>
                    <a:lnTo>
                      <a:pt x="175095" y="28469"/>
                    </a:lnTo>
                    <a:lnTo>
                      <a:pt x="175095" y="15905"/>
                    </a:lnTo>
                    <a:lnTo>
                      <a:pt x="167856" y="17924"/>
                    </a:lnTo>
                    <a:lnTo>
                      <a:pt x="167856" y="28434"/>
                    </a:lnTo>
                    <a:lnTo>
                      <a:pt x="155362" y="28434"/>
                    </a:lnTo>
                    <a:lnTo>
                      <a:pt x="155362" y="27773"/>
                    </a:lnTo>
                    <a:cubicBezTo>
                      <a:pt x="159225" y="25685"/>
                      <a:pt x="163993" y="20325"/>
                      <a:pt x="168900" y="10719"/>
                    </a:cubicBezTo>
                    <a:lnTo>
                      <a:pt x="174016" y="661"/>
                    </a:lnTo>
                    <a:lnTo>
                      <a:pt x="165246" y="661"/>
                    </a:lnTo>
                    <a:lnTo>
                      <a:pt x="162357" y="7657"/>
                    </a:lnTo>
                    <a:cubicBezTo>
                      <a:pt x="159608" y="14443"/>
                      <a:pt x="154317" y="23214"/>
                      <a:pt x="146452" y="29757"/>
                    </a:cubicBezTo>
                    <a:lnTo>
                      <a:pt x="146452" y="35047"/>
                    </a:lnTo>
                    <a:close/>
                    <a:moveTo>
                      <a:pt x="121985" y="17123"/>
                    </a:moveTo>
                    <a:cubicBezTo>
                      <a:pt x="127206" y="17123"/>
                      <a:pt x="130686" y="14757"/>
                      <a:pt x="131974" y="12425"/>
                    </a:cubicBezTo>
                    <a:lnTo>
                      <a:pt x="132635" y="12425"/>
                    </a:lnTo>
                    <a:lnTo>
                      <a:pt x="132635" y="49734"/>
                    </a:lnTo>
                    <a:lnTo>
                      <a:pt x="139874" y="49734"/>
                    </a:lnTo>
                    <a:lnTo>
                      <a:pt x="139874" y="696"/>
                    </a:lnTo>
                    <a:lnTo>
                      <a:pt x="134062" y="696"/>
                    </a:lnTo>
                    <a:cubicBezTo>
                      <a:pt x="132496" y="7030"/>
                      <a:pt x="127449" y="10128"/>
                      <a:pt x="121985" y="10128"/>
                    </a:cubicBezTo>
                    <a:lnTo>
                      <a:pt x="121985" y="17123"/>
                    </a:lnTo>
                    <a:close/>
                    <a:moveTo>
                      <a:pt x="79769" y="43400"/>
                    </a:moveTo>
                    <a:cubicBezTo>
                      <a:pt x="70685" y="43400"/>
                      <a:pt x="65987" y="39154"/>
                      <a:pt x="65987" y="30244"/>
                    </a:cubicBezTo>
                    <a:lnTo>
                      <a:pt x="65987" y="20186"/>
                    </a:lnTo>
                    <a:cubicBezTo>
                      <a:pt x="65987" y="11311"/>
                      <a:pt x="70685" y="7030"/>
                      <a:pt x="79769" y="7030"/>
                    </a:cubicBezTo>
                    <a:lnTo>
                      <a:pt x="81231" y="7030"/>
                    </a:lnTo>
                    <a:cubicBezTo>
                      <a:pt x="90314" y="7030"/>
                      <a:pt x="95048" y="11276"/>
                      <a:pt x="95048" y="20186"/>
                    </a:cubicBezTo>
                    <a:lnTo>
                      <a:pt x="95048" y="30244"/>
                    </a:lnTo>
                    <a:cubicBezTo>
                      <a:pt x="95048" y="39119"/>
                      <a:pt x="90349" y="43400"/>
                      <a:pt x="81231" y="43400"/>
                    </a:cubicBezTo>
                    <a:lnTo>
                      <a:pt x="79769" y="43400"/>
                    </a:lnTo>
                    <a:close/>
                    <a:moveTo>
                      <a:pt x="79699" y="50395"/>
                    </a:moveTo>
                    <a:lnTo>
                      <a:pt x="81266" y="50395"/>
                    </a:lnTo>
                    <a:cubicBezTo>
                      <a:pt x="94212" y="50395"/>
                      <a:pt x="102322" y="43400"/>
                      <a:pt x="102322" y="30662"/>
                    </a:cubicBezTo>
                    <a:lnTo>
                      <a:pt x="102322" y="19768"/>
                    </a:lnTo>
                    <a:cubicBezTo>
                      <a:pt x="102322"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427" y="21474"/>
                      <a:pt x="36857" y="21474"/>
                    </a:cubicBezTo>
                    <a:lnTo>
                      <a:pt x="31567" y="21474"/>
                    </a:lnTo>
                    <a:cubicBezTo>
                      <a:pt x="28051" y="21474"/>
                      <a:pt x="24432" y="20221"/>
                      <a:pt x="24432" y="14652"/>
                    </a:cubicBezTo>
                    <a:lnTo>
                      <a:pt x="24432" y="13573"/>
                    </a:lnTo>
                    <a:cubicBezTo>
                      <a:pt x="24432" y="9884"/>
                      <a:pt x="27355" y="6752"/>
                      <a:pt x="32785" y="6752"/>
                    </a:cubicBezTo>
                    <a:lnTo>
                      <a:pt x="34873" y="6752"/>
                    </a:lnTo>
                    <a:cubicBezTo>
                      <a:pt x="40233" y="6752"/>
                      <a:pt x="43121" y="8979"/>
                      <a:pt x="43121" y="13712"/>
                    </a:cubicBezTo>
                    <a:lnTo>
                      <a:pt x="50395" y="13712"/>
                    </a:lnTo>
                    <a:cubicBezTo>
                      <a:pt x="50395" y="4281"/>
                      <a:pt x="44513" y="104"/>
                      <a:pt x="34942" y="104"/>
                    </a:cubicBezTo>
                    <a:lnTo>
                      <a:pt x="32715" y="104"/>
                    </a:lnTo>
                    <a:cubicBezTo>
                      <a:pt x="22970" y="104"/>
                      <a:pt x="17019" y="6647"/>
                      <a:pt x="17019" y="13712"/>
                    </a:cubicBezTo>
                    <a:lnTo>
                      <a:pt x="17019" y="15453"/>
                    </a:lnTo>
                    <a:cubicBezTo>
                      <a:pt x="17019" y="22448"/>
                      <a:pt x="21091" y="28608"/>
                      <a:pt x="31915" y="28608"/>
                    </a:cubicBezTo>
                    <a:lnTo>
                      <a:pt x="36891" y="28608"/>
                    </a:lnTo>
                    <a:cubicBezTo>
                      <a:pt x="40163" y="28608"/>
                      <a:pt x="44026" y="29966"/>
                      <a:pt x="44026" y="35290"/>
                    </a:cubicBezTo>
                    <a:lnTo>
                      <a:pt x="44026" y="36195"/>
                    </a:lnTo>
                    <a:cubicBezTo>
                      <a:pt x="44026" y="41346"/>
                      <a:pt x="40685" y="43782"/>
                      <a:pt x="34490" y="43782"/>
                    </a:cubicBezTo>
                    <a:lnTo>
                      <a:pt x="32402" y="43782"/>
                    </a:lnTo>
                    <a:cubicBezTo>
                      <a:pt x="26242" y="43782"/>
                      <a:pt x="23005" y="41103"/>
                      <a:pt x="23005" y="35604"/>
                    </a:cubicBezTo>
                    <a:lnTo>
                      <a:pt x="15766" y="35604"/>
                    </a:lnTo>
                    <a:cubicBezTo>
                      <a:pt x="15766" y="45871"/>
                      <a:pt x="22170" y="50430"/>
                      <a:pt x="32367"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grpSp>
        <p:sp>
          <p:nvSpPr>
            <p:cNvPr id="13" name="Freeform 12">
              <a:extLst>
                <a:ext uri="{FF2B5EF4-FFF2-40B4-BE49-F238E27FC236}">
                  <a16:creationId xmlns:a16="http://schemas.microsoft.com/office/drawing/2014/main" id="{524F5FFC-DC57-373F-4DA0-BCDBE112F912}"/>
                </a:ext>
              </a:extLst>
            </p:cNvPr>
            <p:cNvSpPr/>
            <p:nvPr/>
          </p:nvSpPr>
          <p:spPr>
            <a:xfrm>
              <a:off x="4431052" y="6162812"/>
              <a:ext cx="15174" cy="14234"/>
            </a:xfrm>
            <a:custGeom>
              <a:avLst/>
              <a:gdLst>
                <a:gd name="connsiteX0" fmla="*/ 0 w 15174"/>
                <a:gd name="connsiteY0" fmla="*/ 0 h 14234"/>
                <a:gd name="connsiteX1" fmla="*/ 15174 w 15174"/>
                <a:gd name="connsiteY1" fmla="*/ 0 h 14234"/>
                <a:gd name="connsiteX2" fmla="*/ 15174 w 15174"/>
                <a:gd name="connsiteY2" fmla="*/ 14234 h 14234"/>
                <a:gd name="connsiteX3" fmla="*/ 0 w 15174"/>
                <a:gd name="connsiteY3" fmla="*/ 14234 h 14234"/>
              </a:gdLst>
              <a:ahLst/>
              <a:cxnLst>
                <a:cxn ang="0">
                  <a:pos x="connsiteX0" y="connsiteY0"/>
                </a:cxn>
                <a:cxn ang="0">
                  <a:pos x="connsiteX1" y="connsiteY1"/>
                </a:cxn>
                <a:cxn ang="0">
                  <a:pos x="connsiteX2" y="connsiteY2"/>
                </a:cxn>
                <a:cxn ang="0">
                  <a:pos x="connsiteX3" y="connsiteY3"/>
                </a:cxn>
              </a:cxnLst>
              <a:rect l="l" t="t" r="r" b="b"/>
              <a:pathLst>
                <a:path w="15174" h="14234">
                  <a:moveTo>
                    <a:pt x="0" y="0"/>
                  </a:moveTo>
                  <a:lnTo>
                    <a:pt x="15174" y="0"/>
                  </a:lnTo>
                  <a:lnTo>
                    <a:pt x="15174" y="14234"/>
                  </a:lnTo>
                  <a:lnTo>
                    <a:pt x="0" y="14234"/>
                  </a:lnTo>
                  <a:close/>
                </a:path>
              </a:pathLst>
            </a:custGeom>
            <a:solidFill>
              <a:srgbClr val="229FDA"/>
            </a:solidFill>
            <a:ln w="0" cap="flat">
              <a:noFill/>
              <a:prstDash val="solid"/>
              <a:miter/>
            </a:ln>
          </p:spPr>
          <p:txBody>
            <a:bodyPr rtlCol="0" anchor="ctr"/>
            <a:lstStyle/>
            <a:p>
              <a:endParaRPr lang="fi-FI" sz="1013"/>
            </a:p>
          </p:txBody>
        </p:sp>
        <p:grpSp>
          <p:nvGrpSpPr>
            <p:cNvPr id="14" name="Graphic 11">
              <a:extLst>
                <a:ext uri="{FF2B5EF4-FFF2-40B4-BE49-F238E27FC236}">
                  <a16:creationId xmlns:a16="http://schemas.microsoft.com/office/drawing/2014/main" id="{566529A1-9B9C-AB09-3604-BB825E1012EA}"/>
                </a:ext>
              </a:extLst>
            </p:cNvPr>
            <p:cNvGrpSpPr/>
            <p:nvPr/>
          </p:nvGrpSpPr>
          <p:grpSpPr>
            <a:xfrm>
              <a:off x="4138218" y="5905582"/>
              <a:ext cx="465910" cy="374134"/>
              <a:chOff x="4138218" y="5905582"/>
              <a:chExt cx="465910" cy="374134"/>
            </a:xfrm>
          </p:grpSpPr>
          <p:sp>
            <p:nvSpPr>
              <p:cNvPr id="20" name="Freeform 19">
                <a:extLst>
                  <a:ext uri="{FF2B5EF4-FFF2-40B4-BE49-F238E27FC236}">
                    <a16:creationId xmlns:a16="http://schemas.microsoft.com/office/drawing/2014/main" id="{7FC18234-094D-B71C-3D67-C6589F37310A}"/>
                  </a:ext>
                </a:extLst>
              </p:cNvPr>
              <p:cNvSpPr/>
              <p:nvPr/>
            </p:nvSpPr>
            <p:spPr>
              <a:xfrm>
                <a:off x="4138218" y="6140086"/>
                <a:ext cx="272857" cy="50429"/>
              </a:xfrm>
              <a:custGeom>
                <a:avLst/>
                <a:gdLst>
                  <a:gd name="connsiteX0" fmla="*/ 254968 w 272857"/>
                  <a:gd name="connsiteY0" fmla="*/ 17123 h 50429"/>
                  <a:gd name="connsiteX1" fmla="*/ 264992 w 272857"/>
                  <a:gd name="connsiteY1" fmla="*/ 12425 h 50429"/>
                  <a:gd name="connsiteX2" fmla="*/ 265618 w 272857"/>
                  <a:gd name="connsiteY2" fmla="*/ 12425 h 50429"/>
                  <a:gd name="connsiteX3" fmla="*/ 265618 w 272857"/>
                  <a:gd name="connsiteY3" fmla="*/ 49734 h 50429"/>
                  <a:gd name="connsiteX4" fmla="*/ 272857 w 272857"/>
                  <a:gd name="connsiteY4" fmla="*/ 49734 h 50429"/>
                  <a:gd name="connsiteX5" fmla="*/ 272857 w 272857"/>
                  <a:gd name="connsiteY5" fmla="*/ 696 h 50429"/>
                  <a:gd name="connsiteX6" fmla="*/ 267045 w 272857"/>
                  <a:gd name="connsiteY6" fmla="*/ 696 h 50429"/>
                  <a:gd name="connsiteX7" fmla="*/ 254934 w 272857"/>
                  <a:gd name="connsiteY7" fmla="*/ 10128 h 50429"/>
                  <a:gd name="connsiteX8" fmla="*/ 254934 w 272857"/>
                  <a:gd name="connsiteY8" fmla="*/ 17123 h 50429"/>
                  <a:gd name="connsiteX9" fmla="*/ 228692 w 272857"/>
                  <a:gd name="connsiteY9" fmla="*/ 43400 h 50429"/>
                  <a:gd name="connsiteX10" fmla="*/ 217520 w 272857"/>
                  <a:gd name="connsiteY10" fmla="*/ 30244 h 50429"/>
                  <a:gd name="connsiteX11" fmla="*/ 217520 w 272857"/>
                  <a:gd name="connsiteY11" fmla="*/ 20186 h 50429"/>
                  <a:gd name="connsiteX12" fmla="*/ 228692 w 272857"/>
                  <a:gd name="connsiteY12" fmla="*/ 7030 h 50429"/>
                  <a:gd name="connsiteX13" fmla="*/ 230119 w 272857"/>
                  <a:gd name="connsiteY13" fmla="*/ 7030 h 50429"/>
                  <a:gd name="connsiteX14" fmla="*/ 241326 w 272857"/>
                  <a:gd name="connsiteY14" fmla="*/ 20186 h 50429"/>
                  <a:gd name="connsiteX15" fmla="*/ 241326 w 272857"/>
                  <a:gd name="connsiteY15" fmla="*/ 30244 h 50429"/>
                  <a:gd name="connsiteX16" fmla="*/ 230119 w 272857"/>
                  <a:gd name="connsiteY16" fmla="*/ 43400 h 50429"/>
                  <a:gd name="connsiteX17" fmla="*/ 228692 w 272857"/>
                  <a:gd name="connsiteY17" fmla="*/ 43400 h 50429"/>
                  <a:gd name="connsiteX18" fmla="*/ 228622 w 272857"/>
                  <a:gd name="connsiteY18" fmla="*/ 50395 h 50429"/>
                  <a:gd name="connsiteX19" fmla="*/ 230189 w 272857"/>
                  <a:gd name="connsiteY19" fmla="*/ 50395 h 50429"/>
                  <a:gd name="connsiteX20" fmla="*/ 248634 w 272857"/>
                  <a:gd name="connsiteY20" fmla="*/ 30662 h 50429"/>
                  <a:gd name="connsiteX21" fmla="*/ 248634 w 272857"/>
                  <a:gd name="connsiteY21" fmla="*/ 19768 h 50429"/>
                  <a:gd name="connsiteX22" fmla="*/ 230189 w 272857"/>
                  <a:gd name="connsiteY22" fmla="*/ 0 h 50429"/>
                  <a:gd name="connsiteX23" fmla="*/ 228622 w 272857"/>
                  <a:gd name="connsiteY23" fmla="*/ 0 h 50429"/>
                  <a:gd name="connsiteX24" fmla="*/ 210177 w 272857"/>
                  <a:gd name="connsiteY24" fmla="*/ 19768 h 50429"/>
                  <a:gd name="connsiteX25" fmla="*/ 210177 w 272857"/>
                  <a:gd name="connsiteY25" fmla="*/ 30662 h 50429"/>
                  <a:gd name="connsiteX26" fmla="*/ 228622 w 272857"/>
                  <a:gd name="connsiteY26" fmla="*/ 50395 h 50429"/>
                  <a:gd name="connsiteX27" fmla="*/ 183030 w 272857"/>
                  <a:gd name="connsiteY27" fmla="*/ 43400 h 50429"/>
                  <a:gd name="connsiteX28" fmla="*/ 171858 w 272857"/>
                  <a:gd name="connsiteY28" fmla="*/ 30244 h 50429"/>
                  <a:gd name="connsiteX29" fmla="*/ 171858 w 272857"/>
                  <a:gd name="connsiteY29" fmla="*/ 20186 h 50429"/>
                  <a:gd name="connsiteX30" fmla="*/ 183030 w 272857"/>
                  <a:gd name="connsiteY30" fmla="*/ 7030 h 50429"/>
                  <a:gd name="connsiteX31" fmla="*/ 184457 w 272857"/>
                  <a:gd name="connsiteY31" fmla="*/ 7030 h 50429"/>
                  <a:gd name="connsiteX32" fmla="*/ 195664 w 272857"/>
                  <a:gd name="connsiteY32" fmla="*/ 20186 h 50429"/>
                  <a:gd name="connsiteX33" fmla="*/ 195664 w 272857"/>
                  <a:gd name="connsiteY33" fmla="*/ 30244 h 50429"/>
                  <a:gd name="connsiteX34" fmla="*/ 184457 w 272857"/>
                  <a:gd name="connsiteY34" fmla="*/ 43400 h 50429"/>
                  <a:gd name="connsiteX35" fmla="*/ 183030 w 272857"/>
                  <a:gd name="connsiteY35" fmla="*/ 43400 h 50429"/>
                  <a:gd name="connsiteX36" fmla="*/ 182995 w 272857"/>
                  <a:gd name="connsiteY36" fmla="*/ 50395 h 50429"/>
                  <a:gd name="connsiteX37" fmla="*/ 184561 w 272857"/>
                  <a:gd name="connsiteY37" fmla="*/ 50395 h 50429"/>
                  <a:gd name="connsiteX38" fmla="*/ 203007 w 272857"/>
                  <a:gd name="connsiteY38" fmla="*/ 30662 h 50429"/>
                  <a:gd name="connsiteX39" fmla="*/ 203007 w 272857"/>
                  <a:gd name="connsiteY39" fmla="*/ 19768 h 50429"/>
                  <a:gd name="connsiteX40" fmla="*/ 184561 w 272857"/>
                  <a:gd name="connsiteY40" fmla="*/ 0 h 50429"/>
                  <a:gd name="connsiteX41" fmla="*/ 182995 w 272857"/>
                  <a:gd name="connsiteY41" fmla="*/ 0 h 50429"/>
                  <a:gd name="connsiteX42" fmla="*/ 164550 w 272857"/>
                  <a:gd name="connsiteY42" fmla="*/ 19768 h 50429"/>
                  <a:gd name="connsiteX43" fmla="*/ 164550 w 272857"/>
                  <a:gd name="connsiteY43" fmla="*/ 30662 h 50429"/>
                  <a:gd name="connsiteX44" fmla="*/ 182995 w 272857"/>
                  <a:gd name="connsiteY44" fmla="*/ 50395 h 50429"/>
                  <a:gd name="connsiteX45" fmla="*/ 140814 w 272857"/>
                  <a:gd name="connsiteY45" fmla="*/ 7030 h 50429"/>
                  <a:gd name="connsiteX46" fmla="*/ 150037 w 272857"/>
                  <a:gd name="connsiteY46" fmla="*/ 16288 h 50429"/>
                  <a:gd name="connsiteX47" fmla="*/ 150037 w 272857"/>
                  <a:gd name="connsiteY47" fmla="*/ 17854 h 50429"/>
                  <a:gd name="connsiteX48" fmla="*/ 140814 w 272857"/>
                  <a:gd name="connsiteY48" fmla="*/ 25580 h 50429"/>
                  <a:gd name="connsiteX49" fmla="*/ 139387 w 272857"/>
                  <a:gd name="connsiteY49" fmla="*/ 25580 h 50429"/>
                  <a:gd name="connsiteX50" fmla="*/ 130164 w 272857"/>
                  <a:gd name="connsiteY50" fmla="*/ 17193 h 50429"/>
                  <a:gd name="connsiteX51" fmla="*/ 130164 w 272857"/>
                  <a:gd name="connsiteY51" fmla="*/ 15627 h 50429"/>
                  <a:gd name="connsiteX52" fmla="*/ 139387 w 272857"/>
                  <a:gd name="connsiteY52" fmla="*/ 7030 h 50429"/>
                  <a:gd name="connsiteX53" fmla="*/ 140814 w 272857"/>
                  <a:gd name="connsiteY53" fmla="*/ 7030 h 50429"/>
                  <a:gd name="connsiteX54" fmla="*/ 140883 w 272857"/>
                  <a:gd name="connsiteY54" fmla="*/ 35 h 50429"/>
                  <a:gd name="connsiteX55" fmla="*/ 139317 w 272857"/>
                  <a:gd name="connsiteY55" fmla="*/ 35 h 50429"/>
                  <a:gd name="connsiteX56" fmla="*/ 122855 w 272857"/>
                  <a:gd name="connsiteY56" fmla="*/ 15209 h 50429"/>
                  <a:gd name="connsiteX57" fmla="*/ 122855 w 272857"/>
                  <a:gd name="connsiteY57" fmla="*/ 17576 h 50429"/>
                  <a:gd name="connsiteX58" fmla="*/ 137890 w 272857"/>
                  <a:gd name="connsiteY58" fmla="*/ 32541 h 50429"/>
                  <a:gd name="connsiteX59" fmla="*/ 139457 w 272857"/>
                  <a:gd name="connsiteY59" fmla="*/ 32541 h 50429"/>
                  <a:gd name="connsiteX60" fmla="*/ 149410 w 272857"/>
                  <a:gd name="connsiteY60" fmla="*/ 26729 h 50429"/>
                  <a:gd name="connsiteX61" fmla="*/ 150072 w 272857"/>
                  <a:gd name="connsiteY61" fmla="*/ 26729 h 50429"/>
                  <a:gd name="connsiteX62" fmla="*/ 150072 w 272857"/>
                  <a:gd name="connsiteY62" fmla="*/ 28225 h 50429"/>
                  <a:gd name="connsiteX63" fmla="*/ 139735 w 272857"/>
                  <a:gd name="connsiteY63" fmla="*/ 43365 h 50429"/>
                  <a:gd name="connsiteX64" fmla="*/ 138691 w 272857"/>
                  <a:gd name="connsiteY64" fmla="*/ 43365 h 50429"/>
                  <a:gd name="connsiteX65" fmla="*/ 131452 w 272857"/>
                  <a:gd name="connsiteY65" fmla="*/ 38458 h 50429"/>
                  <a:gd name="connsiteX66" fmla="*/ 124247 w 272857"/>
                  <a:gd name="connsiteY66" fmla="*/ 38458 h 50429"/>
                  <a:gd name="connsiteX67" fmla="*/ 138447 w 272857"/>
                  <a:gd name="connsiteY67" fmla="*/ 50360 h 50429"/>
                  <a:gd name="connsiteX68" fmla="*/ 139491 w 272857"/>
                  <a:gd name="connsiteY68" fmla="*/ 50360 h 50429"/>
                  <a:gd name="connsiteX69" fmla="*/ 157415 w 272857"/>
                  <a:gd name="connsiteY69" fmla="*/ 29130 h 50429"/>
                  <a:gd name="connsiteX70" fmla="*/ 157415 w 272857"/>
                  <a:gd name="connsiteY70" fmla="*/ 17750 h 50429"/>
                  <a:gd name="connsiteX71" fmla="*/ 140918 w 272857"/>
                  <a:gd name="connsiteY71" fmla="*/ 0 h 50429"/>
                  <a:gd name="connsiteX72" fmla="*/ 79769 w 272857"/>
                  <a:gd name="connsiteY72" fmla="*/ 43400 h 50429"/>
                  <a:gd name="connsiteX73" fmla="*/ 65952 w 272857"/>
                  <a:gd name="connsiteY73" fmla="*/ 30244 h 50429"/>
                  <a:gd name="connsiteX74" fmla="*/ 65952 w 272857"/>
                  <a:gd name="connsiteY74" fmla="*/ 20186 h 50429"/>
                  <a:gd name="connsiteX75" fmla="*/ 79769 w 272857"/>
                  <a:gd name="connsiteY75" fmla="*/ 7030 h 50429"/>
                  <a:gd name="connsiteX76" fmla="*/ 81196 w 272857"/>
                  <a:gd name="connsiteY76" fmla="*/ 7030 h 50429"/>
                  <a:gd name="connsiteX77" fmla="*/ 95013 w 272857"/>
                  <a:gd name="connsiteY77" fmla="*/ 20186 h 50429"/>
                  <a:gd name="connsiteX78" fmla="*/ 95013 w 272857"/>
                  <a:gd name="connsiteY78" fmla="*/ 30244 h 50429"/>
                  <a:gd name="connsiteX79" fmla="*/ 81196 w 272857"/>
                  <a:gd name="connsiteY79" fmla="*/ 43400 h 50429"/>
                  <a:gd name="connsiteX80" fmla="*/ 79769 w 272857"/>
                  <a:gd name="connsiteY80" fmla="*/ 43400 h 50429"/>
                  <a:gd name="connsiteX81" fmla="*/ 79699 w 272857"/>
                  <a:gd name="connsiteY81" fmla="*/ 50395 h 50429"/>
                  <a:gd name="connsiteX82" fmla="*/ 81266 w 272857"/>
                  <a:gd name="connsiteY82" fmla="*/ 50395 h 50429"/>
                  <a:gd name="connsiteX83" fmla="*/ 102321 w 272857"/>
                  <a:gd name="connsiteY83" fmla="*/ 30662 h 50429"/>
                  <a:gd name="connsiteX84" fmla="*/ 102321 w 272857"/>
                  <a:gd name="connsiteY84" fmla="*/ 19768 h 50429"/>
                  <a:gd name="connsiteX85" fmla="*/ 81266 w 272857"/>
                  <a:gd name="connsiteY85" fmla="*/ 0 h 50429"/>
                  <a:gd name="connsiteX86" fmla="*/ 79699 w 272857"/>
                  <a:gd name="connsiteY86" fmla="*/ 0 h 50429"/>
                  <a:gd name="connsiteX87" fmla="*/ 58643 w 272857"/>
                  <a:gd name="connsiteY87" fmla="*/ 19768 h 50429"/>
                  <a:gd name="connsiteX88" fmla="*/ 58643 w 272857"/>
                  <a:gd name="connsiteY88" fmla="*/ 30662 h 50429"/>
                  <a:gd name="connsiteX89" fmla="*/ 79699 w 272857"/>
                  <a:gd name="connsiteY89" fmla="*/ 50395 h 50429"/>
                  <a:gd name="connsiteX90" fmla="*/ 32367 w 272857"/>
                  <a:gd name="connsiteY90" fmla="*/ 50395 h 50429"/>
                  <a:gd name="connsiteX91" fmla="*/ 34594 w 272857"/>
                  <a:gd name="connsiteY91" fmla="*/ 50395 h 50429"/>
                  <a:gd name="connsiteX92" fmla="*/ 51439 w 272857"/>
                  <a:gd name="connsiteY92" fmla="*/ 35708 h 50429"/>
                  <a:gd name="connsiteX93" fmla="*/ 51439 w 272857"/>
                  <a:gd name="connsiteY93" fmla="*/ 34246 h 50429"/>
                  <a:gd name="connsiteX94" fmla="*/ 36857 w 272857"/>
                  <a:gd name="connsiteY94" fmla="*/ 21474 h 50429"/>
                  <a:gd name="connsiteX95" fmla="*/ 31567 w 272857"/>
                  <a:gd name="connsiteY95" fmla="*/ 21474 h 50429"/>
                  <a:gd name="connsiteX96" fmla="*/ 24432 w 272857"/>
                  <a:gd name="connsiteY96" fmla="*/ 14652 h 50429"/>
                  <a:gd name="connsiteX97" fmla="*/ 24432 w 272857"/>
                  <a:gd name="connsiteY97" fmla="*/ 13573 h 50429"/>
                  <a:gd name="connsiteX98" fmla="*/ 32819 w 272857"/>
                  <a:gd name="connsiteY98" fmla="*/ 6752 h 50429"/>
                  <a:gd name="connsiteX99" fmla="*/ 34908 w 272857"/>
                  <a:gd name="connsiteY99" fmla="*/ 6752 h 50429"/>
                  <a:gd name="connsiteX100" fmla="*/ 43156 w 272857"/>
                  <a:gd name="connsiteY100" fmla="*/ 13712 h 50429"/>
                  <a:gd name="connsiteX101" fmla="*/ 50395 w 272857"/>
                  <a:gd name="connsiteY101" fmla="*/ 13712 h 50429"/>
                  <a:gd name="connsiteX102" fmla="*/ 34977 w 272857"/>
                  <a:gd name="connsiteY102" fmla="*/ 104 h 50429"/>
                  <a:gd name="connsiteX103" fmla="*/ 32750 w 272857"/>
                  <a:gd name="connsiteY103" fmla="*/ 104 h 50429"/>
                  <a:gd name="connsiteX104" fmla="*/ 17054 w 272857"/>
                  <a:gd name="connsiteY104" fmla="*/ 13712 h 50429"/>
                  <a:gd name="connsiteX105" fmla="*/ 17054 w 272857"/>
                  <a:gd name="connsiteY105" fmla="*/ 15453 h 50429"/>
                  <a:gd name="connsiteX106" fmla="*/ 31949 w 272857"/>
                  <a:gd name="connsiteY106" fmla="*/ 28608 h 50429"/>
                  <a:gd name="connsiteX107" fmla="*/ 36926 w 272857"/>
                  <a:gd name="connsiteY107" fmla="*/ 28608 h 50429"/>
                  <a:gd name="connsiteX108" fmla="*/ 44061 w 272857"/>
                  <a:gd name="connsiteY108" fmla="*/ 35290 h 50429"/>
                  <a:gd name="connsiteX109" fmla="*/ 44061 w 272857"/>
                  <a:gd name="connsiteY109" fmla="*/ 36195 h 50429"/>
                  <a:gd name="connsiteX110" fmla="*/ 34490 w 272857"/>
                  <a:gd name="connsiteY110" fmla="*/ 43782 h 50429"/>
                  <a:gd name="connsiteX111" fmla="*/ 32402 w 272857"/>
                  <a:gd name="connsiteY111" fmla="*/ 43782 h 50429"/>
                  <a:gd name="connsiteX112" fmla="*/ 22970 w 272857"/>
                  <a:gd name="connsiteY112" fmla="*/ 35604 h 50429"/>
                  <a:gd name="connsiteX113" fmla="*/ 15731 w 272857"/>
                  <a:gd name="connsiteY113" fmla="*/ 35604 h 50429"/>
                  <a:gd name="connsiteX114" fmla="*/ 32332 w 272857"/>
                  <a:gd name="connsiteY114" fmla="*/ 50430 h 50429"/>
                  <a:gd name="connsiteX115" fmla="*/ 0 w 272857"/>
                  <a:gd name="connsiteY115" fmla="*/ 49734 h 50429"/>
                  <a:gd name="connsiteX116" fmla="*/ 7239 w 272857"/>
                  <a:gd name="connsiteY116" fmla="*/ 49734 h 50429"/>
                  <a:gd name="connsiteX117" fmla="*/ 7239 w 272857"/>
                  <a:gd name="connsiteY117" fmla="*/ 696 h 50429"/>
                  <a:gd name="connsiteX118" fmla="*/ 0 w 272857"/>
                  <a:gd name="connsiteY118" fmla="*/ 696 h 50429"/>
                  <a:gd name="connsiteX119" fmla="*/ 0 w 272857"/>
                  <a:gd name="connsiteY119"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2857" h="50429">
                    <a:moveTo>
                      <a:pt x="254968" y="17123"/>
                    </a:moveTo>
                    <a:cubicBezTo>
                      <a:pt x="260224" y="17123"/>
                      <a:pt x="263669" y="14757"/>
                      <a:pt x="264992" y="12425"/>
                    </a:cubicBezTo>
                    <a:lnTo>
                      <a:pt x="265618" y="12425"/>
                    </a:lnTo>
                    <a:lnTo>
                      <a:pt x="265618" y="49734"/>
                    </a:lnTo>
                    <a:lnTo>
                      <a:pt x="272857" y="49734"/>
                    </a:lnTo>
                    <a:lnTo>
                      <a:pt x="272857" y="696"/>
                    </a:lnTo>
                    <a:lnTo>
                      <a:pt x="267045" y="696"/>
                    </a:lnTo>
                    <a:cubicBezTo>
                      <a:pt x="265479" y="7030"/>
                      <a:pt x="260433" y="10128"/>
                      <a:pt x="254934" y="10128"/>
                    </a:cubicBezTo>
                    <a:lnTo>
                      <a:pt x="254934" y="17123"/>
                    </a:lnTo>
                    <a:close/>
                    <a:moveTo>
                      <a:pt x="228692" y="43400"/>
                    </a:moveTo>
                    <a:cubicBezTo>
                      <a:pt x="221348" y="43400"/>
                      <a:pt x="217520" y="39154"/>
                      <a:pt x="217520" y="30244"/>
                    </a:cubicBezTo>
                    <a:lnTo>
                      <a:pt x="217520" y="20186"/>
                    </a:lnTo>
                    <a:cubicBezTo>
                      <a:pt x="217520" y="11311"/>
                      <a:pt x="221383" y="7030"/>
                      <a:pt x="228692" y="7030"/>
                    </a:cubicBezTo>
                    <a:lnTo>
                      <a:pt x="230119" y="7030"/>
                    </a:lnTo>
                    <a:cubicBezTo>
                      <a:pt x="237462" y="7030"/>
                      <a:pt x="241326" y="11276"/>
                      <a:pt x="241326" y="20186"/>
                    </a:cubicBezTo>
                    <a:lnTo>
                      <a:pt x="241326" y="30244"/>
                    </a:lnTo>
                    <a:cubicBezTo>
                      <a:pt x="241326" y="39119"/>
                      <a:pt x="237462" y="43400"/>
                      <a:pt x="230119" y="43400"/>
                    </a:cubicBezTo>
                    <a:lnTo>
                      <a:pt x="228692" y="43400"/>
                    </a:lnTo>
                    <a:close/>
                    <a:moveTo>
                      <a:pt x="228622" y="50395"/>
                    </a:moveTo>
                    <a:lnTo>
                      <a:pt x="230189" y="50395"/>
                    </a:lnTo>
                    <a:cubicBezTo>
                      <a:pt x="241569" y="50395"/>
                      <a:pt x="248634" y="43400"/>
                      <a:pt x="248634" y="30662"/>
                    </a:cubicBezTo>
                    <a:lnTo>
                      <a:pt x="248634" y="19768"/>
                    </a:lnTo>
                    <a:cubicBezTo>
                      <a:pt x="248634" y="6995"/>
                      <a:pt x="241569" y="0"/>
                      <a:pt x="230189" y="0"/>
                    </a:cubicBezTo>
                    <a:lnTo>
                      <a:pt x="228622" y="0"/>
                    </a:lnTo>
                    <a:cubicBezTo>
                      <a:pt x="217242" y="0"/>
                      <a:pt x="210177" y="6995"/>
                      <a:pt x="210177" y="19768"/>
                    </a:cubicBezTo>
                    <a:lnTo>
                      <a:pt x="210177" y="30662"/>
                    </a:lnTo>
                    <a:cubicBezTo>
                      <a:pt x="210177" y="43400"/>
                      <a:pt x="217242" y="50395"/>
                      <a:pt x="228622" y="50395"/>
                    </a:cubicBezTo>
                    <a:moveTo>
                      <a:pt x="183030" y="43400"/>
                    </a:moveTo>
                    <a:cubicBezTo>
                      <a:pt x="175687" y="43400"/>
                      <a:pt x="171858" y="39154"/>
                      <a:pt x="171858" y="30244"/>
                    </a:cubicBezTo>
                    <a:lnTo>
                      <a:pt x="171858" y="20186"/>
                    </a:lnTo>
                    <a:cubicBezTo>
                      <a:pt x="171858" y="11311"/>
                      <a:pt x="175721" y="7030"/>
                      <a:pt x="183030" y="7030"/>
                    </a:cubicBezTo>
                    <a:lnTo>
                      <a:pt x="184457" y="7030"/>
                    </a:lnTo>
                    <a:cubicBezTo>
                      <a:pt x="191801" y="7030"/>
                      <a:pt x="195664" y="11276"/>
                      <a:pt x="195664" y="20186"/>
                    </a:cubicBezTo>
                    <a:lnTo>
                      <a:pt x="195664" y="30244"/>
                    </a:lnTo>
                    <a:cubicBezTo>
                      <a:pt x="195664" y="39119"/>
                      <a:pt x="191801" y="43400"/>
                      <a:pt x="184457" y="43400"/>
                    </a:cubicBezTo>
                    <a:lnTo>
                      <a:pt x="183030" y="43400"/>
                    </a:lnTo>
                    <a:close/>
                    <a:moveTo>
                      <a:pt x="182995" y="50395"/>
                    </a:moveTo>
                    <a:lnTo>
                      <a:pt x="184561" y="50395"/>
                    </a:lnTo>
                    <a:cubicBezTo>
                      <a:pt x="195942" y="50395"/>
                      <a:pt x="203007" y="43400"/>
                      <a:pt x="203007" y="30662"/>
                    </a:cubicBezTo>
                    <a:lnTo>
                      <a:pt x="203007" y="19768"/>
                    </a:lnTo>
                    <a:cubicBezTo>
                      <a:pt x="203007" y="6995"/>
                      <a:pt x="195942" y="0"/>
                      <a:pt x="184561" y="0"/>
                    </a:cubicBezTo>
                    <a:lnTo>
                      <a:pt x="182995" y="0"/>
                    </a:lnTo>
                    <a:cubicBezTo>
                      <a:pt x="171615" y="0"/>
                      <a:pt x="164550" y="6995"/>
                      <a:pt x="164550" y="19768"/>
                    </a:cubicBezTo>
                    <a:lnTo>
                      <a:pt x="164550" y="30662"/>
                    </a:lnTo>
                    <a:cubicBezTo>
                      <a:pt x="164550" y="43400"/>
                      <a:pt x="171615" y="50395"/>
                      <a:pt x="182995" y="50395"/>
                    </a:cubicBezTo>
                    <a:moveTo>
                      <a:pt x="140814" y="7030"/>
                    </a:moveTo>
                    <a:cubicBezTo>
                      <a:pt x="146835" y="7030"/>
                      <a:pt x="150037" y="9989"/>
                      <a:pt x="150037" y="16288"/>
                    </a:cubicBezTo>
                    <a:lnTo>
                      <a:pt x="150037" y="17854"/>
                    </a:lnTo>
                    <a:cubicBezTo>
                      <a:pt x="150037" y="23109"/>
                      <a:pt x="146835" y="25580"/>
                      <a:pt x="140814" y="25580"/>
                    </a:cubicBezTo>
                    <a:lnTo>
                      <a:pt x="139387" y="25580"/>
                    </a:lnTo>
                    <a:cubicBezTo>
                      <a:pt x="133366" y="25580"/>
                      <a:pt x="130164" y="22901"/>
                      <a:pt x="130164" y="17193"/>
                    </a:cubicBezTo>
                    <a:lnTo>
                      <a:pt x="130164" y="15627"/>
                    </a:lnTo>
                    <a:cubicBezTo>
                      <a:pt x="130164" y="9815"/>
                      <a:pt x="133366" y="7030"/>
                      <a:pt x="139387" y="7030"/>
                    </a:cubicBezTo>
                    <a:lnTo>
                      <a:pt x="140814" y="7030"/>
                    </a:lnTo>
                    <a:close/>
                    <a:moveTo>
                      <a:pt x="140883" y="35"/>
                    </a:moveTo>
                    <a:lnTo>
                      <a:pt x="139317" y="35"/>
                    </a:lnTo>
                    <a:cubicBezTo>
                      <a:pt x="129190" y="35"/>
                      <a:pt x="122855" y="5464"/>
                      <a:pt x="122855" y="15209"/>
                    </a:cubicBezTo>
                    <a:lnTo>
                      <a:pt x="122855" y="17576"/>
                    </a:lnTo>
                    <a:cubicBezTo>
                      <a:pt x="122855" y="27181"/>
                      <a:pt x="128668" y="32541"/>
                      <a:pt x="137890" y="32541"/>
                    </a:cubicBezTo>
                    <a:lnTo>
                      <a:pt x="139457" y="32541"/>
                    </a:lnTo>
                    <a:cubicBezTo>
                      <a:pt x="145617" y="32541"/>
                      <a:pt x="148227" y="30174"/>
                      <a:pt x="149410" y="26729"/>
                    </a:cubicBezTo>
                    <a:lnTo>
                      <a:pt x="150072" y="26729"/>
                    </a:lnTo>
                    <a:lnTo>
                      <a:pt x="150072" y="28225"/>
                    </a:lnTo>
                    <a:cubicBezTo>
                      <a:pt x="150072" y="40058"/>
                      <a:pt x="144642" y="43365"/>
                      <a:pt x="139735" y="43365"/>
                    </a:cubicBezTo>
                    <a:lnTo>
                      <a:pt x="138691" y="43365"/>
                    </a:lnTo>
                    <a:cubicBezTo>
                      <a:pt x="133923" y="43365"/>
                      <a:pt x="131800" y="41659"/>
                      <a:pt x="131452" y="38458"/>
                    </a:cubicBezTo>
                    <a:lnTo>
                      <a:pt x="124247" y="38458"/>
                    </a:lnTo>
                    <a:cubicBezTo>
                      <a:pt x="124630" y="46114"/>
                      <a:pt x="129990" y="50360"/>
                      <a:pt x="138447" y="50360"/>
                    </a:cubicBezTo>
                    <a:lnTo>
                      <a:pt x="139491" y="50360"/>
                    </a:lnTo>
                    <a:cubicBezTo>
                      <a:pt x="148993" y="50360"/>
                      <a:pt x="157415" y="43295"/>
                      <a:pt x="157415" y="29130"/>
                    </a:cubicBezTo>
                    <a:lnTo>
                      <a:pt x="157415" y="17750"/>
                    </a:lnTo>
                    <a:cubicBezTo>
                      <a:pt x="157415" y="6369"/>
                      <a:pt x="151081" y="0"/>
                      <a:pt x="140918" y="0"/>
                    </a:cubicBezTo>
                    <a:moveTo>
                      <a:pt x="79769" y="43400"/>
                    </a:moveTo>
                    <a:cubicBezTo>
                      <a:pt x="70685" y="43400"/>
                      <a:pt x="65952" y="39154"/>
                      <a:pt x="65952" y="30244"/>
                    </a:cubicBezTo>
                    <a:lnTo>
                      <a:pt x="65952" y="20186"/>
                    </a:lnTo>
                    <a:cubicBezTo>
                      <a:pt x="65952" y="11311"/>
                      <a:pt x="70651" y="7030"/>
                      <a:pt x="79769" y="7030"/>
                    </a:cubicBezTo>
                    <a:lnTo>
                      <a:pt x="81196" y="7030"/>
                    </a:lnTo>
                    <a:cubicBezTo>
                      <a:pt x="90280" y="7030"/>
                      <a:pt x="95013" y="11276"/>
                      <a:pt x="95013" y="20186"/>
                    </a:cubicBezTo>
                    <a:lnTo>
                      <a:pt x="95013" y="30244"/>
                    </a:lnTo>
                    <a:cubicBezTo>
                      <a:pt x="95013" y="39119"/>
                      <a:pt x="90314" y="43400"/>
                      <a:pt x="81196" y="43400"/>
                    </a:cubicBezTo>
                    <a:lnTo>
                      <a:pt x="79769" y="43400"/>
                    </a:lnTo>
                    <a:close/>
                    <a:moveTo>
                      <a:pt x="79699" y="50395"/>
                    </a:moveTo>
                    <a:lnTo>
                      <a:pt x="81266" y="50395"/>
                    </a:lnTo>
                    <a:cubicBezTo>
                      <a:pt x="94212" y="50395"/>
                      <a:pt x="102321" y="43400"/>
                      <a:pt x="102321" y="30662"/>
                    </a:cubicBezTo>
                    <a:lnTo>
                      <a:pt x="102321" y="19768"/>
                    </a:lnTo>
                    <a:cubicBezTo>
                      <a:pt x="102321"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393" y="21474"/>
                      <a:pt x="36857" y="21474"/>
                    </a:cubicBezTo>
                    <a:lnTo>
                      <a:pt x="31567" y="21474"/>
                    </a:lnTo>
                    <a:cubicBezTo>
                      <a:pt x="28017" y="21474"/>
                      <a:pt x="24432" y="20221"/>
                      <a:pt x="24432" y="14652"/>
                    </a:cubicBezTo>
                    <a:lnTo>
                      <a:pt x="24432" y="13573"/>
                    </a:lnTo>
                    <a:cubicBezTo>
                      <a:pt x="24432" y="9884"/>
                      <a:pt x="27390" y="6752"/>
                      <a:pt x="32819" y="6752"/>
                    </a:cubicBezTo>
                    <a:lnTo>
                      <a:pt x="34908" y="6752"/>
                    </a:lnTo>
                    <a:cubicBezTo>
                      <a:pt x="40267" y="6752"/>
                      <a:pt x="43156" y="8979"/>
                      <a:pt x="43156" y="13712"/>
                    </a:cubicBezTo>
                    <a:lnTo>
                      <a:pt x="50395" y="13712"/>
                    </a:lnTo>
                    <a:cubicBezTo>
                      <a:pt x="50395" y="4281"/>
                      <a:pt x="44513" y="104"/>
                      <a:pt x="34977" y="104"/>
                    </a:cubicBezTo>
                    <a:lnTo>
                      <a:pt x="32750" y="104"/>
                    </a:lnTo>
                    <a:cubicBezTo>
                      <a:pt x="23005" y="104"/>
                      <a:pt x="17054" y="6647"/>
                      <a:pt x="17054" y="13712"/>
                    </a:cubicBezTo>
                    <a:lnTo>
                      <a:pt x="17054" y="15453"/>
                    </a:lnTo>
                    <a:cubicBezTo>
                      <a:pt x="17054" y="22448"/>
                      <a:pt x="21091" y="28608"/>
                      <a:pt x="31949" y="28608"/>
                    </a:cubicBezTo>
                    <a:lnTo>
                      <a:pt x="36926" y="28608"/>
                    </a:lnTo>
                    <a:cubicBezTo>
                      <a:pt x="40198" y="28608"/>
                      <a:pt x="44061" y="29966"/>
                      <a:pt x="44061" y="35290"/>
                    </a:cubicBezTo>
                    <a:lnTo>
                      <a:pt x="44061" y="36195"/>
                    </a:lnTo>
                    <a:cubicBezTo>
                      <a:pt x="44061" y="41346"/>
                      <a:pt x="40720" y="43782"/>
                      <a:pt x="34490" y="43782"/>
                    </a:cubicBezTo>
                    <a:lnTo>
                      <a:pt x="32402" y="43782"/>
                    </a:lnTo>
                    <a:cubicBezTo>
                      <a:pt x="26242" y="43782"/>
                      <a:pt x="22970" y="41103"/>
                      <a:pt x="22970" y="35604"/>
                    </a:cubicBezTo>
                    <a:lnTo>
                      <a:pt x="15731" y="35604"/>
                    </a:lnTo>
                    <a:cubicBezTo>
                      <a:pt x="15731" y="45871"/>
                      <a:pt x="22135" y="50430"/>
                      <a:pt x="32332"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sp>
            <p:nvSpPr>
              <p:cNvPr id="22" name="Freeform 21">
                <a:extLst>
                  <a:ext uri="{FF2B5EF4-FFF2-40B4-BE49-F238E27FC236}">
                    <a16:creationId xmlns:a16="http://schemas.microsoft.com/office/drawing/2014/main" id="{F811FB09-BE73-8FBC-4367-A65FF964F18B}"/>
                  </a:ext>
                </a:extLst>
              </p:cNvPr>
              <p:cNvSpPr/>
              <p:nvPr/>
            </p:nvSpPr>
            <p:spPr>
              <a:xfrm>
                <a:off x="4295807" y="6229356"/>
                <a:ext cx="308321" cy="50360"/>
              </a:xfrm>
              <a:custGeom>
                <a:avLst/>
                <a:gdLst>
                  <a:gd name="connsiteX0" fmla="*/ 290398 w 308321"/>
                  <a:gd name="connsiteY0" fmla="*/ 17054 h 50360"/>
                  <a:gd name="connsiteX1" fmla="*/ 300421 w 308321"/>
                  <a:gd name="connsiteY1" fmla="*/ 12355 h 50360"/>
                  <a:gd name="connsiteX2" fmla="*/ 301083 w 308321"/>
                  <a:gd name="connsiteY2" fmla="*/ 12355 h 50360"/>
                  <a:gd name="connsiteX3" fmla="*/ 301083 w 308321"/>
                  <a:gd name="connsiteY3" fmla="*/ 49699 h 50360"/>
                  <a:gd name="connsiteX4" fmla="*/ 308322 w 308321"/>
                  <a:gd name="connsiteY4" fmla="*/ 49699 h 50360"/>
                  <a:gd name="connsiteX5" fmla="*/ 308322 w 308321"/>
                  <a:gd name="connsiteY5" fmla="*/ 661 h 50360"/>
                  <a:gd name="connsiteX6" fmla="*/ 302510 w 308321"/>
                  <a:gd name="connsiteY6" fmla="*/ 661 h 50360"/>
                  <a:gd name="connsiteX7" fmla="*/ 290398 w 308321"/>
                  <a:gd name="connsiteY7" fmla="*/ 10093 h 50360"/>
                  <a:gd name="connsiteX8" fmla="*/ 290398 w 308321"/>
                  <a:gd name="connsiteY8" fmla="*/ 17088 h 50360"/>
                  <a:gd name="connsiteX9" fmla="*/ 264122 w 308321"/>
                  <a:gd name="connsiteY9" fmla="*/ 43330 h 50360"/>
                  <a:gd name="connsiteX10" fmla="*/ 252915 w 308321"/>
                  <a:gd name="connsiteY10" fmla="*/ 30174 h 50360"/>
                  <a:gd name="connsiteX11" fmla="*/ 252915 w 308321"/>
                  <a:gd name="connsiteY11" fmla="*/ 20116 h 50360"/>
                  <a:gd name="connsiteX12" fmla="*/ 264122 w 308321"/>
                  <a:gd name="connsiteY12" fmla="*/ 6961 h 50360"/>
                  <a:gd name="connsiteX13" fmla="*/ 265583 w 308321"/>
                  <a:gd name="connsiteY13" fmla="*/ 6961 h 50360"/>
                  <a:gd name="connsiteX14" fmla="*/ 276755 w 308321"/>
                  <a:gd name="connsiteY14" fmla="*/ 20116 h 50360"/>
                  <a:gd name="connsiteX15" fmla="*/ 276755 w 308321"/>
                  <a:gd name="connsiteY15" fmla="*/ 30174 h 50360"/>
                  <a:gd name="connsiteX16" fmla="*/ 265583 w 308321"/>
                  <a:gd name="connsiteY16" fmla="*/ 43330 h 50360"/>
                  <a:gd name="connsiteX17" fmla="*/ 264122 w 308321"/>
                  <a:gd name="connsiteY17" fmla="*/ 43330 h 50360"/>
                  <a:gd name="connsiteX18" fmla="*/ 264052 w 308321"/>
                  <a:gd name="connsiteY18" fmla="*/ 50325 h 50360"/>
                  <a:gd name="connsiteX19" fmla="*/ 265618 w 308321"/>
                  <a:gd name="connsiteY19" fmla="*/ 50325 h 50360"/>
                  <a:gd name="connsiteX20" fmla="*/ 284064 w 308321"/>
                  <a:gd name="connsiteY20" fmla="*/ 30592 h 50360"/>
                  <a:gd name="connsiteX21" fmla="*/ 284064 w 308321"/>
                  <a:gd name="connsiteY21" fmla="*/ 19733 h 50360"/>
                  <a:gd name="connsiteX22" fmla="*/ 265618 w 308321"/>
                  <a:gd name="connsiteY22" fmla="*/ 0 h 50360"/>
                  <a:gd name="connsiteX23" fmla="*/ 264052 w 308321"/>
                  <a:gd name="connsiteY23" fmla="*/ 0 h 50360"/>
                  <a:gd name="connsiteX24" fmla="*/ 245606 w 308321"/>
                  <a:gd name="connsiteY24" fmla="*/ 19733 h 50360"/>
                  <a:gd name="connsiteX25" fmla="*/ 245606 w 308321"/>
                  <a:gd name="connsiteY25" fmla="*/ 30592 h 50360"/>
                  <a:gd name="connsiteX26" fmla="*/ 264052 w 308321"/>
                  <a:gd name="connsiteY26" fmla="*/ 50325 h 50360"/>
                  <a:gd name="connsiteX27" fmla="*/ 218460 w 308321"/>
                  <a:gd name="connsiteY27" fmla="*/ 43330 h 50360"/>
                  <a:gd name="connsiteX28" fmla="*/ 207288 w 308321"/>
                  <a:gd name="connsiteY28" fmla="*/ 30174 h 50360"/>
                  <a:gd name="connsiteX29" fmla="*/ 207288 w 308321"/>
                  <a:gd name="connsiteY29" fmla="*/ 20116 h 50360"/>
                  <a:gd name="connsiteX30" fmla="*/ 218460 w 308321"/>
                  <a:gd name="connsiteY30" fmla="*/ 6961 h 50360"/>
                  <a:gd name="connsiteX31" fmla="*/ 219922 w 308321"/>
                  <a:gd name="connsiteY31" fmla="*/ 6961 h 50360"/>
                  <a:gd name="connsiteX32" fmla="*/ 231093 w 308321"/>
                  <a:gd name="connsiteY32" fmla="*/ 20116 h 50360"/>
                  <a:gd name="connsiteX33" fmla="*/ 231093 w 308321"/>
                  <a:gd name="connsiteY33" fmla="*/ 30174 h 50360"/>
                  <a:gd name="connsiteX34" fmla="*/ 219922 w 308321"/>
                  <a:gd name="connsiteY34" fmla="*/ 43330 h 50360"/>
                  <a:gd name="connsiteX35" fmla="*/ 218460 w 308321"/>
                  <a:gd name="connsiteY35" fmla="*/ 43330 h 50360"/>
                  <a:gd name="connsiteX36" fmla="*/ 218425 w 308321"/>
                  <a:gd name="connsiteY36" fmla="*/ 50325 h 50360"/>
                  <a:gd name="connsiteX37" fmla="*/ 219991 w 308321"/>
                  <a:gd name="connsiteY37" fmla="*/ 50325 h 50360"/>
                  <a:gd name="connsiteX38" fmla="*/ 238437 w 308321"/>
                  <a:gd name="connsiteY38" fmla="*/ 30592 h 50360"/>
                  <a:gd name="connsiteX39" fmla="*/ 238437 w 308321"/>
                  <a:gd name="connsiteY39" fmla="*/ 19733 h 50360"/>
                  <a:gd name="connsiteX40" fmla="*/ 219991 w 308321"/>
                  <a:gd name="connsiteY40" fmla="*/ 0 h 50360"/>
                  <a:gd name="connsiteX41" fmla="*/ 218425 w 308321"/>
                  <a:gd name="connsiteY41" fmla="*/ 0 h 50360"/>
                  <a:gd name="connsiteX42" fmla="*/ 199979 w 308321"/>
                  <a:gd name="connsiteY42" fmla="*/ 19733 h 50360"/>
                  <a:gd name="connsiteX43" fmla="*/ 199979 w 308321"/>
                  <a:gd name="connsiteY43" fmla="*/ 30592 h 50360"/>
                  <a:gd name="connsiteX44" fmla="*/ 218425 w 308321"/>
                  <a:gd name="connsiteY44" fmla="*/ 50325 h 50360"/>
                  <a:gd name="connsiteX45" fmla="*/ 193680 w 308321"/>
                  <a:gd name="connsiteY45" fmla="*/ 32959 h 50360"/>
                  <a:gd name="connsiteX46" fmla="*/ 179933 w 308321"/>
                  <a:gd name="connsiteY46" fmla="*/ 17471 h 50360"/>
                  <a:gd name="connsiteX47" fmla="*/ 178192 w 308321"/>
                  <a:gd name="connsiteY47" fmla="*/ 17471 h 50360"/>
                  <a:gd name="connsiteX48" fmla="*/ 170849 w 308321"/>
                  <a:gd name="connsiteY48" fmla="*/ 20604 h 50360"/>
                  <a:gd name="connsiteX49" fmla="*/ 170223 w 308321"/>
                  <a:gd name="connsiteY49" fmla="*/ 20604 h 50360"/>
                  <a:gd name="connsiteX50" fmla="*/ 172137 w 308321"/>
                  <a:gd name="connsiteY50" fmla="*/ 7274 h 50360"/>
                  <a:gd name="connsiteX51" fmla="*/ 190687 w 308321"/>
                  <a:gd name="connsiteY51" fmla="*/ 7274 h 50360"/>
                  <a:gd name="connsiteX52" fmla="*/ 190687 w 308321"/>
                  <a:gd name="connsiteY52" fmla="*/ 661 h 50360"/>
                  <a:gd name="connsiteX53" fmla="*/ 166255 w 308321"/>
                  <a:gd name="connsiteY53" fmla="*/ 661 h 50360"/>
                  <a:gd name="connsiteX54" fmla="*/ 162775 w 308321"/>
                  <a:gd name="connsiteY54" fmla="*/ 27669 h 50360"/>
                  <a:gd name="connsiteX55" fmla="*/ 168448 w 308321"/>
                  <a:gd name="connsiteY55" fmla="*/ 27669 h 50360"/>
                  <a:gd name="connsiteX56" fmla="*/ 175234 w 308321"/>
                  <a:gd name="connsiteY56" fmla="*/ 24084 h 50360"/>
                  <a:gd name="connsiteX57" fmla="*/ 177462 w 308321"/>
                  <a:gd name="connsiteY57" fmla="*/ 24084 h 50360"/>
                  <a:gd name="connsiteX58" fmla="*/ 186371 w 308321"/>
                  <a:gd name="connsiteY58" fmla="*/ 32785 h 50360"/>
                  <a:gd name="connsiteX59" fmla="*/ 186371 w 308321"/>
                  <a:gd name="connsiteY59" fmla="*/ 34594 h 50360"/>
                  <a:gd name="connsiteX60" fmla="*/ 178123 w 308321"/>
                  <a:gd name="connsiteY60" fmla="*/ 43365 h 50360"/>
                  <a:gd name="connsiteX61" fmla="*/ 176661 w 308321"/>
                  <a:gd name="connsiteY61" fmla="*/ 43365 h 50360"/>
                  <a:gd name="connsiteX62" fmla="*/ 167438 w 308321"/>
                  <a:gd name="connsiteY62" fmla="*/ 36509 h 50360"/>
                  <a:gd name="connsiteX63" fmla="*/ 160130 w 308321"/>
                  <a:gd name="connsiteY63" fmla="*/ 36509 h 50360"/>
                  <a:gd name="connsiteX64" fmla="*/ 176592 w 308321"/>
                  <a:gd name="connsiteY64" fmla="*/ 50360 h 50360"/>
                  <a:gd name="connsiteX65" fmla="*/ 178158 w 308321"/>
                  <a:gd name="connsiteY65" fmla="*/ 50360 h 50360"/>
                  <a:gd name="connsiteX66" fmla="*/ 193645 w 308321"/>
                  <a:gd name="connsiteY66" fmla="*/ 34420 h 50360"/>
                  <a:gd name="connsiteX67" fmla="*/ 193645 w 308321"/>
                  <a:gd name="connsiteY67" fmla="*/ 32959 h 50360"/>
                  <a:gd name="connsiteX68" fmla="*/ 121498 w 308321"/>
                  <a:gd name="connsiteY68" fmla="*/ 35047 h 50360"/>
                  <a:gd name="connsiteX69" fmla="*/ 142902 w 308321"/>
                  <a:gd name="connsiteY69" fmla="*/ 35047 h 50360"/>
                  <a:gd name="connsiteX70" fmla="*/ 142902 w 308321"/>
                  <a:gd name="connsiteY70" fmla="*/ 49699 h 50360"/>
                  <a:gd name="connsiteX71" fmla="*/ 150141 w 308321"/>
                  <a:gd name="connsiteY71" fmla="*/ 49699 h 50360"/>
                  <a:gd name="connsiteX72" fmla="*/ 150141 w 308321"/>
                  <a:gd name="connsiteY72" fmla="*/ 35047 h 50360"/>
                  <a:gd name="connsiteX73" fmla="*/ 155640 w 308321"/>
                  <a:gd name="connsiteY73" fmla="*/ 35047 h 50360"/>
                  <a:gd name="connsiteX74" fmla="*/ 155640 w 308321"/>
                  <a:gd name="connsiteY74" fmla="*/ 28434 h 50360"/>
                  <a:gd name="connsiteX75" fmla="*/ 150141 w 308321"/>
                  <a:gd name="connsiteY75" fmla="*/ 28434 h 50360"/>
                  <a:gd name="connsiteX76" fmla="*/ 150141 w 308321"/>
                  <a:gd name="connsiteY76" fmla="*/ 15905 h 50360"/>
                  <a:gd name="connsiteX77" fmla="*/ 142902 w 308321"/>
                  <a:gd name="connsiteY77" fmla="*/ 17924 h 50360"/>
                  <a:gd name="connsiteX78" fmla="*/ 142902 w 308321"/>
                  <a:gd name="connsiteY78" fmla="*/ 28434 h 50360"/>
                  <a:gd name="connsiteX79" fmla="*/ 130408 w 308321"/>
                  <a:gd name="connsiteY79" fmla="*/ 28434 h 50360"/>
                  <a:gd name="connsiteX80" fmla="*/ 130408 w 308321"/>
                  <a:gd name="connsiteY80" fmla="*/ 27808 h 50360"/>
                  <a:gd name="connsiteX81" fmla="*/ 143946 w 308321"/>
                  <a:gd name="connsiteY81" fmla="*/ 10754 h 50360"/>
                  <a:gd name="connsiteX82" fmla="*/ 149027 w 308321"/>
                  <a:gd name="connsiteY82" fmla="*/ 696 h 50360"/>
                  <a:gd name="connsiteX83" fmla="*/ 140292 w 308321"/>
                  <a:gd name="connsiteY83" fmla="*/ 696 h 50360"/>
                  <a:gd name="connsiteX84" fmla="*/ 137403 w 308321"/>
                  <a:gd name="connsiteY84" fmla="*/ 7692 h 50360"/>
                  <a:gd name="connsiteX85" fmla="*/ 121533 w 308321"/>
                  <a:gd name="connsiteY85" fmla="*/ 29792 h 50360"/>
                  <a:gd name="connsiteX86" fmla="*/ 121533 w 308321"/>
                  <a:gd name="connsiteY86" fmla="*/ 35082 h 50360"/>
                  <a:gd name="connsiteX87" fmla="*/ 79769 w 308321"/>
                  <a:gd name="connsiteY87" fmla="*/ 43330 h 50360"/>
                  <a:gd name="connsiteX88" fmla="*/ 65987 w 308321"/>
                  <a:gd name="connsiteY88" fmla="*/ 30174 h 50360"/>
                  <a:gd name="connsiteX89" fmla="*/ 65987 w 308321"/>
                  <a:gd name="connsiteY89" fmla="*/ 20116 h 50360"/>
                  <a:gd name="connsiteX90" fmla="*/ 79769 w 308321"/>
                  <a:gd name="connsiteY90" fmla="*/ 6961 h 50360"/>
                  <a:gd name="connsiteX91" fmla="*/ 81231 w 308321"/>
                  <a:gd name="connsiteY91" fmla="*/ 6961 h 50360"/>
                  <a:gd name="connsiteX92" fmla="*/ 95013 w 308321"/>
                  <a:gd name="connsiteY92" fmla="*/ 20116 h 50360"/>
                  <a:gd name="connsiteX93" fmla="*/ 95013 w 308321"/>
                  <a:gd name="connsiteY93" fmla="*/ 30174 h 50360"/>
                  <a:gd name="connsiteX94" fmla="*/ 81231 w 308321"/>
                  <a:gd name="connsiteY94" fmla="*/ 43330 h 50360"/>
                  <a:gd name="connsiteX95" fmla="*/ 79769 w 308321"/>
                  <a:gd name="connsiteY95" fmla="*/ 43330 h 50360"/>
                  <a:gd name="connsiteX96" fmla="*/ 79699 w 308321"/>
                  <a:gd name="connsiteY96" fmla="*/ 50325 h 50360"/>
                  <a:gd name="connsiteX97" fmla="*/ 81300 w 308321"/>
                  <a:gd name="connsiteY97" fmla="*/ 50325 h 50360"/>
                  <a:gd name="connsiteX98" fmla="*/ 102321 w 308321"/>
                  <a:gd name="connsiteY98" fmla="*/ 30592 h 50360"/>
                  <a:gd name="connsiteX99" fmla="*/ 102321 w 308321"/>
                  <a:gd name="connsiteY99" fmla="*/ 19733 h 50360"/>
                  <a:gd name="connsiteX100" fmla="*/ 81300 w 308321"/>
                  <a:gd name="connsiteY100" fmla="*/ 0 h 50360"/>
                  <a:gd name="connsiteX101" fmla="*/ 79699 w 308321"/>
                  <a:gd name="connsiteY101" fmla="*/ 0 h 50360"/>
                  <a:gd name="connsiteX102" fmla="*/ 58678 w 308321"/>
                  <a:gd name="connsiteY102" fmla="*/ 19733 h 50360"/>
                  <a:gd name="connsiteX103" fmla="*/ 58678 w 308321"/>
                  <a:gd name="connsiteY103" fmla="*/ 30592 h 50360"/>
                  <a:gd name="connsiteX104" fmla="*/ 79699 w 308321"/>
                  <a:gd name="connsiteY104" fmla="*/ 50325 h 50360"/>
                  <a:gd name="connsiteX105" fmla="*/ 32367 w 308321"/>
                  <a:gd name="connsiteY105" fmla="*/ 50325 h 50360"/>
                  <a:gd name="connsiteX106" fmla="*/ 34594 w 308321"/>
                  <a:gd name="connsiteY106" fmla="*/ 50325 h 50360"/>
                  <a:gd name="connsiteX107" fmla="*/ 51474 w 308321"/>
                  <a:gd name="connsiteY107" fmla="*/ 35639 h 50360"/>
                  <a:gd name="connsiteX108" fmla="*/ 51474 w 308321"/>
                  <a:gd name="connsiteY108" fmla="*/ 34177 h 50360"/>
                  <a:gd name="connsiteX109" fmla="*/ 36891 w 308321"/>
                  <a:gd name="connsiteY109" fmla="*/ 21369 h 50360"/>
                  <a:gd name="connsiteX110" fmla="*/ 31601 w 308321"/>
                  <a:gd name="connsiteY110" fmla="*/ 21369 h 50360"/>
                  <a:gd name="connsiteX111" fmla="*/ 24467 w 308321"/>
                  <a:gd name="connsiteY111" fmla="*/ 14583 h 50360"/>
                  <a:gd name="connsiteX112" fmla="*/ 24467 w 308321"/>
                  <a:gd name="connsiteY112" fmla="*/ 13469 h 50360"/>
                  <a:gd name="connsiteX113" fmla="*/ 32819 w 308321"/>
                  <a:gd name="connsiteY113" fmla="*/ 6682 h 50360"/>
                  <a:gd name="connsiteX114" fmla="*/ 34908 w 308321"/>
                  <a:gd name="connsiteY114" fmla="*/ 6682 h 50360"/>
                  <a:gd name="connsiteX115" fmla="*/ 43156 w 308321"/>
                  <a:gd name="connsiteY115" fmla="*/ 13608 h 50360"/>
                  <a:gd name="connsiteX116" fmla="*/ 50395 w 308321"/>
                  <a:gd name="connsiteY116" fmla="*/ 13608 h 50360"/>
                  <a:gd name="connsiteX117" fmla="*/ 34977 w 308321"/>
                  <a:gd name="connsiteY117" fmla="*/ 0 h 50360"/>
                  <a:gd name="connsiteX118" fmla="*/ 32750 w 308321"/>
                  <a:gd name="connsiteY118" fmla="*/ 0 h 50360"/>
                  <a:gd name="connsiteX119" fmla="*/ 17054 w 308321"/>
                  <a:gd name="connsiteY119" fmla="*/ 13608 h 50360"/>
                  <a:gd name="connsiteX120" fmla="*/ 17054 w 308321"/>
                  <a:gd name="connsiteY120" fmla="*/ 15383 h 50360"/>
                  <a:gd name="connsiteX121" fmla="*/ 31949 w 308321"/>
                  <a:gd name="connsiteY121" fmla="*/ 28539 h 50360"/>
                  <a:gd name="connsiteX122" fmla="*/ 36926 w 308321"/>
                  <a:gd name="connsiteY122" fmla="*/ 28539 h 50360"/>
                  <a:gd name="connsiteX123" fmla="*/ 44061 w 308321"/>
                  <a:gd name="connsiteY123" fmla="*/ 35221 h 50360"/>
                  <a:gd name="connsiteX124" fmla="*/ 44061 w 308321"/>
                  <a:gd name="connsiteY124" fmla="*/ 36126 h 50360"/>
                  <a:gd name="connsiteX125" fmla="*/ 34525 w 308321"/>
                  <a:gd name="connsiteY125" fmla="*/ 43713 h 50360"/>
                  <a:gd name="connsiteX126" fmla="*/ 32437 w 308321"/>
                  <a:gd name="connsiteY126" fmla="*/ 43713 h 50360"/>
                  <a:gd name="connsiteX127" fmla="*/ 23005 w 308321"/>
                  <a:gd name="connsiteY127" fmla="*/ 35534 h 50360"/>
                  <a:gd name="connsiteX128" fmla="*/ 15766 w 308321"/>
                  <a:gd name="connsiteY128" fmla="*/ 35534 h 50360"/>
                  <a:gd name="connsiteX129" fmla="*/ 32367 w 308321"/>
                  <a:gd name="connsiteY129" fmla="*/ 50360 h 50360"/>
                  <a:gd name="connsiteX130" fmla="*/ 0 w 308321"/>
                  <a:gd name="connsiteY130" fmla="*/ 49699 h 50360"/>
                  <a:gd name="connsiteX131" fmla="*/ 7274 w 308321"/>
                  <a:gd name="connsiteY131" fmla="*/ 49699 h 50360"/>
                  <a:gd name="connsiteX132" fmla="*/ 7274 w 308321"/>
                  <a:gd name="connsiteY132" fmla="*/ 661 h 50360"/>
                  <a:gd name="connsiteX133" fmla="*/ 0 w 308321"/>
                  <a:gd name="connsiteY133" fmla="*/ 661 h 50360"/>
                  <a:gd name="connsiteX134" fmla="*/ 0 w 308321"/>
                  <a:gd name="connsiteY134" fmla="*/ 49699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8321" h="50360">
                    <a:moveTo>
                      <a:pt x="290398" y="17054"/>
                    </a:moveTo>
                    <a:cubicBezTo>
                      <a:pt x="295653" y="17054"/>
                      <a:pt x="299099" y="14687"/>
                      <a:pt x="300421" y="12355"/>
                    </a:cubicBezTo>
                    <a:lnTo>
                      <a:pt x="301083" y="12355"/>
                    </a:lnTo>
                    <a:lnTo>
                      <a:pt x="301083" y="49699"/>
                    </a:lnTo>
                    <a:lnTo>
                      <a:pt x="308322" y="49699"/>
                    </a:lnTo>
                    <a:lnTo>
                      <a:pt x="308322" y="661"/>
                    </a:lnTo>
                    <a:lnTo>
                      <a:pt x="302510" y="661"/>
                    </a:lnTo>
                    <a:cubicBezTo>
                      <a:pt x="300943" y="6995"/>
                      <a:pt x="295897" y="10093"/>
                      <a:pt x="290398" y="10093"/>
                    </a:cubicBezTo>
                    <a:lnTo>
                      <a:pt x="290398" y="17088"/>
                    </a:lnTo>
                    <a:close/>
                    <a:moveTo>
                      <a:pt x="264122" y="43330"/>
                    </a:moveTo>
                    <a:cubicBezTo>
                      <a:pt x="256778" y="43330"/>
                      <a:pt x="252915" y="39084"/>
                      <a:pt x="252915" y="30174"/>
                    </a:cubicBezTo>
                    <a:lnTo>
                      <a:pt x="252915" y="20116"/>
                    </a:lnTo>
                    <a:cubicBezTo>
                      <a:pt x="252915" y="11241"/>
                      <a:pt x="256778" y="6961"/>
                      <a:pt x="264122" y="6961"/>
                    </a:cubicBezTo>
                    <a:lnTo>
                      <a:pt x="265583" y="6961"/>
                    </a:lnTo>
                    <a:cubicBezTo>
                      <a:pt x="272892" y="6961"/>
                      <a:pt x="276755" y="11207"/>
                      <a:pt x="276755" y="20116"/>
                    </a:cubicBezTo>
                    <a:lnTo>
                      <a:pt x="276755" y="30174"/>
                    </a:lnTo>
                    <a:cubicBezTo>
                      <a:pt x="276755" y="39049"/>
                      <a:pt x="272857" y="43330"/>
                      <a:pt x="265583" y="43330"/>
                    </a:cubicBezTo>
                    <a:lnTo>
                      <a:pt x="264122" y="43330"/>
                    </a:lnTo>
                    <a:close/>
                    <a:moveTo>
                      <a:pt x="264052" y="50325"/>
                    </a:moveTo>
                    <a:lnTo>
                      <a:pt x="265618" y="50325"/>
                    </a:lnTo>
                    <a:cubicBezTo>
                      <a:pt x="276999" y="50325"/>
                      <a:pt x="284064" y="43330"/>
                      <a:pt x="284064" y="30592"/>
                    </a:cubicBezTo>
                    <a:lnTo>
                      <a:pt x="284064" y="19733"/>
                    </a:lnTo>
                    <a:cubicBezTo>
                      <a:pt x="284064" y="6995"/>
                      <a:pt x="276999" y="0"/>
                      <a:pt x="265618" y="0"/>
                    </a:cubicBezTo>
                    <a:lnTo>
                      <a:pt x="264052" y="0"/>
                    </a:lnTo>
                    <a:cubicBezTo>
                      <a:pt x="252671" y="0"/>
                      <a:pt x="245606" y="6995"/>
                      <a:pt x="245606" y="19733"/>
                    </a:cubicBezTo>
                    <a:lnTo>
                      <a:pt x="245606" y="30592"/>
                    </a:lnTo>
                    <a:cubicBezTo>
                      <a:pt x="245606" y="43330"/>
                      <a:pt x="252671" y="50325"/>
                      <a:pt x="264052" y="50325"/>
                    </a:cubicBezTo>
                    <a:moveTo>
                      <a:pt x="218460" y="43330"/>
                    </a:moveTo>
                    <a:cubicBezTo>
                      <a:pt x="211116" y="43330"/>
                      <a:pt x="207288" y="39084"/>
                      <a:pt x="207288" y="30174"/>
                    </a:cubicBezTo>
                    <a:lnTo>
                      <a:pt x="207288" y="20116"/>
                    </a:lnTo>
                    <a:cubicBezTo>
                      <a:pt x="207288" y="11241"/>
                      <a:pt x="211151" y="6961"/>
                      <a:pt x="218460" y="6961"/>
                    </a:cubicBezTo>
                    <a:lnTo>
                      <a:pt x="219922" y="6961"/>
                    </a:lnTo>
                    <a:cubicBezTo>
                      <a:pt x="227230" y="6961"/>
                      <a:pt x="231093" y="11207"/>
                      <a:pt x="231093" y="20116"/>
                    </a:cubicBezTo>
                    <a:lnTo>
                      <a:pt x="231093" y="30174"/>
                    </a:lnTo>
                    <a:cubicBezTo>
                      <a:pt x="231093" y="39049"/>
                      <a:pt x="227230" y="43330"/>
                      <a:pt x="219922" y="43330"/>
                    </a:cubicBezTo>
                    <a:lnTo>
                      <a:pt x="218460" y="43330"/>
                    </a:lnTo>
                    <a:close/>
                    <a:moveTo>
                      <a:pt x="218425" y="50325"/>
                    </a:moveTo>
                    <a:lnTo>
                      <a:pt x="219991" y="50325"/>
                    </a:lnTo>
                    <a:cubicBezTo>
                      <a:pt x="231372" y="50325"/>
                      <a:pt x="238437" y="43330"/>
                      <a:pt x="238437" y="30592"/>
                    </a:cubicBezTo>
                    <a:lnTo>
                      <a:pt x="238437" y="19733"/>
                    </a:lnTo>
                    <a:cubicBezTo>
                      <a:pt x="238437" y="6995"/>
                      <a:pt x="231372" y="0"/>
                      <a:pt x="219991" y="0"/>
                    </a:cubicBezTo>
                    <a:lnTo>
                      <a:pt x="218425" y="0"/>
                    </a:lnTo>
                    <a:cubicBezTo>
                      <a:pt x="207044" y="0"/>
                      <a:pt x="199979" y="6995"/>
                      <a:pt x="199979" y="19733"/>
                    </a:cubicBezTo>
                    <a:lnTo>
                      <a:pt x="199979" y="30592"/>
                    </a:lnTo>
                    <a:cubicBezTo>
                      <a:pt x="199979" y="43330"/>
                      <a:pt x="207044" y="50325"/>
                      <a:pt x="218425" y="50325"/>
                    </a:cubicBezTo>
                    <a:moveTo>
                      <a:pt x="193680" y="32959"/>
                    </a:moveTo>
                    <a:cubicBezTo>
                      <a:pt x="193680" y="23492"/>
                      <a:pt x="187659" y="17471"/>
                      <a:pt x="179933" y="17471"/>
                    </a:cubicBezTo>
                    <a:lnTo>
                      <a:pt x="178192" y="17471"/>
                    </a:lnTo>
                    <a:cubicBezTo>
                      <a:pt x="175165" y="17471"/>
                      <a:pt x="172833" y="18724"/>
                      <a:pt x="170849" y="20604"/>
                    </a:cubicBezTo>
                    <a:lnTo>
                      <a:pt x="170223" y="20604"/>
                    </a:lnTo>
                    <a:lnTo>
                      <a:pt x="172137" y="7274"/>
                    </a:lnTo>
                    <a:lnTo>
                      <a:pt x="190687" y="7274"/>
                    </a:lnTo>
                    <a:lnTo>
                      <a:pt x="190687" y="661"/>
                    </a:lnTo>
                    <a:lnTo>
                      <a:pt x="166255" y="661"/>
                    </a:lnTo>
                    <a:lnTo>
                      <a:pt x="162775" y="27669"/>
                    </a:lnTo>
                    <a:lnTo>
                      <a:pt x="168448" y="27669"/>
                    </a:lnTo>
                    <a:cubicBezTo>
                      <a:pt x="169770" y="25754"/>
                      <a:pt x="171684" y="24084"/>
                      <a:pt x="175234" y="24084"/>
                    </a:cubicBezTo>
                    <a:lnTo>
                      <a:pt x="177462" y="24084"/>
                    </a:lnTo>
                    <a:cubicBezTo>
                      <a:pt x="181638" y="24084"/>
                      <a:pt x="186371" y="27007"/>
                      <a:pt x="186371" y="32785"/>
                    </a:cubicBezTo>
                    <a:lnTo>
                      <a:pt x="186371" y="34594"/>
                    </a:lnTo>
                    <a:cubicBezTo>
                      <a:pt x="186371" y="40476"/>
                      <a:pt x="183552" y="43365"/>
                      <a:pt x="178123" y="43365"/>
                    </a:cubicBezTo>
                    <a:lnTo>
                      <a:pt x="176661" y="43365"/>
                    </a:lnTo>
                    <a:cubicBezTo>
                      <a:pt x="170640" y="43365"/>
                      <a:pt x="167438" y="41137"/>
                      <a:pt x="167438" y="36509"/>
                    </a:cubicBezTo>
                    <a:lnTo>
                      <a:pt x="160130" y="36509"/>
                    </a:lnTo>
                    <a:cubicBezTo>
                      <a:pt x="160130" y="45453"/>
                      <a:pt x="166394" y="50360"/>
                      <a:pt x="176592" y="50360"/>
                    </a:cubicBezTo>
                    <a:lnTo>
                      <a:pt x="178158" y="50360"/>
                    </a:lnTo>
                    <a:cubicBezTo>
                      <a:pt x="187694" y="50360"/>
                      <a:pt x="193645" y="44757"/>
                      <a:pt x="193645" y="34420"/>
                    </a:cubicBezTo>
                    <a:lnTo>
                      <a:pt x="193645" y="32959"/>
                    </a:lnTo>
                    <a:close/>
                    <a:moveTo>
                      <a:pt x="121498" y="35047"/>
                    </a:moveTo>
                    <a:lnTo>
                      <a:pt x="142902" y="35047"/>
                    </a:lnTo>
                    <a:lnTo>
                      <a:pt x="142902" y="49699"/>
                    </a:lnTo>
                    <a:lnTo>
                      <a:pt x="150141" y="49699"/>
                    </a:lnTo>
                    <a:lnTo>
                      <a:pt x="150141" y="35047"/>
                    </a:lnTo>
                    <a:lnTo>
                      <a:pt x="155640" y="35047"/>
                    </a:lnTo>
                    <a:lnTo>
                      <a:pt x="155640" y="28434"/>
                    </a:lnTo>
                    <a:lnTo>
                      <a:pt x="150141" y="28434"/>
                    </a:lnTo>
                    <a:lnTo>
                      <a:pt x="150141" y="15905"/>
                    </a:lnTo>
                    <a:lnTo>
                      <a:pt x="142902" y="17924"/>
                    </a:lnTo>
                    <a:lnTo>
                      <a:pt x="142902" y="28434"/>
                    </a:lnTo>
                    <a:lnTo>
                      <a:pt x="130408" y="28434"/>
                    </a:lnTo>
                    <a:lnTo>
                      <a:pt x="130408" y="27808"/>
                    </a:lnTo>
                    <a:cubicBezTo>
                      <a:pt x="134271" y="25720"/>
                      <a:pt x="139074" y="20360"/>
                      <a:pt x="143946" y="10754"/>
                    </a:cubicBezTo>
                    <a:lnTo>
                      <a:pt x="149027" y="696"/>
                    </a:lnTo>
                    <a:lnTo>
                      <a:pt x="140292" y="696"/>
                    </a:lnTo>
                    <a:lnTo>
                      <a:pt x="137403" y="7692"/>
                    </a:lnTo>
                    <a:cubicBezTo>
                      <a:pt x="134654" y="14478"/>
                      <a:pt x="129364" y="23249"/>
                      <a:pt x="121533" y="29792"/>
                    </a:cubicBezTo>
                    <a:lnTo>
                      <a:pt x="121533" y="35082"/>
                    </a:lnTo>
                    <a:close/>
                    <a:moveTo>
                      <a:pt x="79769" y="43330"/>
                    </a:moveTo>
                    <a:cubicBezTo>
                      <a:pt x="70685" y="43330"/>
                      <a:pt x="65987" y="39084"/>
                      <a:pt x="65987" y="30174"/>
                    </a:cubicBezTo>
                    <a:lnTo>
                      <a:pt x="65987" y="20116"/>
                    </a:lnTo>
                    <a:cubicBezTo>
                      <a:pt x="65987" y="11241"/>
                      <a:pt x="70685" y="6961"/>
                      <a:pt x="79769" y="6961"/>
                    </a:cubicBezTo>
                    <a:lnTo>
                      <a:pt x="81231" y="6961"/>
                    </a:lnTo>
                    <a:cubicBezTo>
                      <a:pt x="90314" y="6961"/>
                      <a:pt x="95013" y="11207"/>
                      <a:pt x="95013" y="20116"/>
                    </a:cubicBezTo>
                    <a:lnTo>
                      <a:pt x="95013" y="30174"/>
                    </a:lnTo>
                    <a:cubicBezTo>
                      <a:pt x="95013" y="39049"/>
                      <a:pt x="90314" y="43330"/>
                      <a:pt x="81231" y="43330"/>
                    </a:cubicBezTo>
                    <a:lnTo>
                      <a:pt x="79769" y="43330"/>
                    </a:lnTo>
                    <a:close/>
                    <a:moveTo>
                      <a:pt x="79699" y="50325"/>
                    </a:moveTo>
                    <a:lnTo>
                      <a:pt x="81300" y="50325"/>
                    </a:lnTo>
                    <a:cubicBezTo>
                      <a:pt x="94247" y="50325"/>
                      <a:pt x="102321" y="43330"/>
                      <a:pt x="102321" y="30592"/>
                    </a:cubicBezTo>
                    <a:lnTo>
                      <a:pt x="102321" y="19733"/>
                    </a:lnTo>
                    <a:cubicBezTo>
                      <a:pt x="102321" y="6995"/>
                      <a:pt x="94212" y="0"/>
                      <a:pt x="81300" y="0"/>
                    </a:cubicBezTo>
                    <a:lnTo>
                      <a:pt x="79699" y="0"/>
                    </a:lnTo>
                    <a:cubicBezTo>
                      <a:pt x="66753" y="0"/>
                      <a:pt x="58678" y="6995"/>
                      <a:pt x="58678" y="19733"/>
                    </a:cubicBezTo>
                    <a:lnTo>
                      <a:pt x="58678" y="30592"/>
                    </a:lnTo>
                    <a:cubicBezTo>
                      <a:pt x="58678" y="43330"/>
                      <a:pt x="66787" y="50325"/>
                      <a:pt x="79699" y="50325"/>
                    </a:cubicBezTo>
                    <a:moveTo>
                      <a:pt x="32367" y="50325"/>
                    </a:moveTo>
                    <a:lnTo>
                      <a:pt x="34594" y="50325"/>
                    </a:lnTo>
                    <a:cubicBezTo>
                      <a:pt x="45001" y="50325"/>
                      <a:pt x="51474" y="44792"/>
                      <a:pt x="51474" y="35639"/>
                    </a:cubicBezTo>
                    <a:lnTo>
                      <a:pt x="51474" y="34177"/>
                    </a:lnTo>
                    <a:cubicBezTo>
                      <a:pt x="51474" y="26590"/>
                      <a:pt x="46428" y="21369"/>
                      <a:pt x="36891" y="21369"/>
                    </a:cubicBezTo>
                    <a:lnTo>
                      <a:pt x="31601" y="21369"/>
                    </a:lnTo>
                    <a:cubicBezTo>
                      <a:pt x="28051" y="21369"/>
                      <a:pt x="24467" y="20116"/>
                      <a:pt x="24467" y="14583"/>
                    </a:cubicBezTo>
                    <a:lnTo>
                      <a:pt x="24467" y="13469"/>
                    </a:lnTo>
                    <a:cubicBezTo>
                      <a:pt x="24467" y="9815"/>
                      <a:pt x="27390" y="6682"/>
                      <a:pt x="32819" y="6682"/>
                    </a:cubicBezTo>
                    <a:lnTo>
                      <a:pt x="34908" y="6682"/>
                    </a:lnTo>
                    <a:cubicBezTo>
                      <a:pt x="40267" y="6682"/>
                      <a:pt x="43156" y="8910"/>
                      <a:pt x="43156" y="13608"/>
                    </a:cubicBezTo>
                    <a:lnTo>
                      <a:pt x="50395" y="13608"/>
                    </a:lnTo>
                    <a:cubicBezTo>
                      <a:pt x="50395" y="4176"/>
                      <a:pt x="44513" y="0"/>
                      <a:pt x="34977" y="0"/>
                    </a:cubicBezTo>
                    <a:lnTo>
                      <a:pt x="32750" y="0"/>
                    </a:lnTo>
                    <a:cubicBezTo>
                      <a:pt x="23005" y="0"/>
                      <a:pt x="17054" y="6543"/>
                      <a:pt x="17054" y="13608"/>
                    </a:cubicBezTo>
                    <a:lnTo>
                      <a:pt x="17054" y="15383"/>
                    </a:lnTo>
                    <a:cubicBezTo>
                      <a:pt x="17054" y="22378"/>
                      <a:pt x="21126" y="28539"/>
                      <a:pt x="31949" y="28539"/>
                    </a:cubicBezTo>
                    <a:lnTo>
                      <a:pt x="36926" y="28539"/>
                    </a:lnTo>
                    <a:cubicBezTo>
                      <a:pt x="40198" y="28539"/>
                      <a:pt x="44061" y="29896"/>
                      <a:pt x="44061" y="35221"/>
                    </a:cubicBezTo>
                    <a:lnTo>
                      <a:pt x="44061" y="36126"/>
                    </a:lnTo>
                    <a:cubicBezTo>
                      <a:pt x="44061" y="41277"/>
                      <a:pt x="40720" y="43713"/>
                      <a:pt x="34525" y="43713"/>
                    </a:cubicBezTo>
                    <a:lnTo>
                      <a:pt x="32437" y="43713"/>
                    </a:lnTo>
                    <a:cubicBezTo>
                      <a:pt x="26276" y="43713"/>
                      <a:pt x="23005" y="41033"/>
                      <a:pt x="23005" y="35534"/>
                    </a:cubicBezTo>
                    <a:lnTo>
                      <a:pt x="15766" y="35534"/>
                    </a:lnTo>
                    <a:cubicBezTo>
                      <a:pt x="15766" y="45801"/>
                      <a:pt x="22170" y="50360"/>
                      <a:pt x="32367" y="50360"/>
                    </a:cubicBezTo>
                    <a:moveTo>
                      <a:pt x="0" y="49699"/>
                    </a:moveTo>
                    <a:lnTo>
                      <a:pt x="7274" y="49699"/>
                    </a:lnTo>
                    <a:lnTo>
                      <a:pt x="7274" y="661"/>
                    </a:lnTo>
                    <a:lnTo>
                      <a:pt x="0" y="661"/>
                    </a:lnTo>
                    <a:lnTo>
                      <a:pt x="0" y="49699"/>
                    </a:lnTo>
                    <a:close/>
                  </a:path>
                </a:pathLst>
              </a:custGeom>
              <a:solidFill>
                <a:srgbClr val="000000"/>
              </a:solidFill>
              <a:ln w="0" cap="flat">
                <a:noFill/>
                <a:prstDash val="solid"/>
                <a:miter/>
              </a:ln>
            </p:spPr>
            <p:txBody>
              <a:bodyPr rtlCol="0" anchor="ctr"/>
              <a:lstStyle/>
              <a:p>
                <a:endParaRPr lang="fi-FI" sz="1013"/>
              </a:p>
            </p:txBody>
          </p:sp>
          <p:sp>
            <p:nvSpPr>
              <p:cNvPr id="23" name="Freeform 22">
                <a:extLst>
                  <a:ext uri="{FF2B5EF4-FFF2-40B4-BE49-F238E27FC236}">
                    <a16:creationId xmlns:a16="http://schemas.microsoft.com/office/drawing/2014/main" id="{DFE251FE-17B0-A102-7139-A4D56AC9F864}"/>
                  </a:ext>
                </a:extLst>
              </p:cNvPr>
              <p:cNvSpPr/>
              <p:nvPr/>
            </p:nvSpPr>
            <p:spPr>
              <a:xfrm>
                <a:off x="4282199" y="5905582"/>
                <a:ext cx="90383" cy="85929"/>
              </a:xfrm>
              <a:custGeom>
                <a:avLst/>
                <a:gdLst>
                  <a:gd name="connsiteX0" fmla="*/ 76323 w 90383"/>
                  <a:gd name="connsiteY0" fmla="*/ 45488 h 85929"/>
                  <a:gd name="connsiteX1" fmla="*/ 68876 w 90383"/>
                  <a:gd name="connsiteY1" fmla="*/ 66231 h 85929"/>
                  <a:gd name="connsiteX2" fmla="*/ 46671 w 90383"/>
                  <a:gd name="connsiteY2" fmla="*/ 73017 h 85929"/>
                  <a:gd name="connsiteX3" fmla="*/ 14374 w 90383"/>
                  <a:gd name="connsiteY3" fmla="*/ 73017 h 85929"/>
                  <a:gd name="connsiteX4" fmla="*/ 14374 w 90383"/>
                  <a:gd name="connsiteY4" fmla="*/ 12982 h 85929"/>
                  <a:gd name="connsiteX5" fmla="*/ 46671 w 90383"/>
                  <a:gd name="connsiteY5" fmla="*/ 12982 h 85929"/>
                  <a:gd name="connsiteX6" fmla="*/ 68876 w 90383"/>
                  <a:gd name="connsiteY6" fmla="*/ 19594 h 85929"/>
                  <a:gd name="connsiteX7" fmla="*/ 76323 w 90383"/>
                  <a:gd name="connsiteY7" fmla="*/ 40511 h 85929"/>
                  <a:gd name="connsiteX8" fmla="*/ 76323 w 90383"/>
                  <a:gd name="connsiteY8" fmla="*/ 45557 h 85929"/>
                  <a:gd name="connsiteX9" fmla="*/ 69989 w 90383"/>
                  <a:gd name="connsiteY9" fmla="*/ 4420 h 85929"/>
                  <a:gd name="connsiteX10" fmla="*/ 46497 w 90383"/>
                  <a:gd name="connsiteY10" fmla="*/ 0 h 85929"/>
                  <a:gd name="connsiteX11" fmla="*/ 0 w 90383"/>
                  <a:gd name="connsiteY11" fmla="*/ 0 h 85929"/>
                  <a:gd name="connsiteX12" fmla="*/ 0 w 90383"/>
                  <a:gd name="connsiteY12" fmla="*/ 85929 h 85929"/>
                  <a:gd name="connsiteX13" fmla="*/ 46497 w 90383"/>
                  <a:gd name="connsiteY13" fmla="*/ 85929 h 85929"/>
                  <a:gd name="connsiteX14" fmla="*/ 69989 w 90383"/>
                  <a:gd name="connsiteY14" fmla="*/ 81509 h 85929"/>
                  <a:gd name="connsiteX15" fmla="*/ 85094 w 90383"/>
                  <a:gd name="connsiteY15" fmla="*/ 68214 h 85929"/>
                  <a:gd name="connsiteX16" fmla="*/ 90384 w 90383"/>
                  <a:gd name="connsiteY16" fmla="*/ 45940 h 85929"/>
                  <a:gd name="connsiteX17" fmla="*/ 90384 w 90383"/>
                  <a:gd name="connsiteY17" fmla="*/ 39989 h 85929"/>
                  <a:gd name="connsiteX18" fmla="*/ 85094 w 90383"/>
                  <a:gd name="connsiteY18" fmla="*/ 17680 h 85929"/>
                  <a:gd name="connsiteX19" fmla="*/ 69989 w 90383"/>
                  <a:gd name="connsiteY19" fmla="*/ 4385 h 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3" h="85929">
                    <a:moveTo>
                      <a:pt x="76323" y="45488"/>
                    </a:moveTo>
                    <a:cubicBezTo>
                      <a:pt x="76323" y="54815"/>
                      <a:pt x="73818" y="61706"/>
                      <a:pt x="68876" y="66231"/>
                    </a:cubicBezTo>
                    <a:cubicBezTo>
                      <a:pt x="63899" y="70755"/>
                      <a:pt x="56520" y="73017"/>
                      <a:pt x="46671" y="73017"/>
                    </a:cubicBezTo>
                    <a:lnTo>
                      <a:pt x="14374" y="73017"/>
                    </a:lnTo>
                    <a:lnTo>
                      <a:pt x="14374" y="12982"/>
                    </a:lnTo>
                    <a:lnTo>
                      <a:pt x="46671" y="12982"/>
                    </a:lnTo>
                    <a:cubicBezTo>
                      <a:pt x="56520" y="12982"/>
                      <a:pt x="63934" y="15174"/>
                      <a:pt x="68876" y="19594"/>
                    </a:cubicBezTo>
                    <a:cubicBezTo>
                      <a:pt x="73852" y="23979"/>
                      <a:pt x="76323" y="30940"/>
                      <a:pt x="76323" y="40511"/>
                    </a:cubicBezTo>
                    <a:lnTo>
                      <a:pt x="76323" y="45557"/>
                    </a:lnTo>
                    <a:close/>
                    <a:moveTo>
                      <a:pt x="69989" y="4420"/>
                    </a:moveTo>
                    <a:cubicBezTo>
                      <a:pt x="63411" y="1497"/>
                      <a:pt x="55581" y="0"/>
                      <a:pt x="46497" y="0"/>
                    </a:cubicBezTo>
                    <a:lnTo>
                      <a:pt x="0" y="0"/>
                    </a:lnTo>
                    <a:lnTo>
                      <a:pt x="0" y="85929"/>
                    </a:lnTo>
                    <a:lnTo>
                      <a:pt x="46497" y="85929"/>
                    </a:lnTo>
                    <a:cubicBezTo>
                      <a:pt x="55581" y="85929"/>
                      <a:pt x="63446" y="84467"/>
                      <a:pt x="69989" y="81509"/>
                    </a:cubicBezTo>
                    <a:cubicBezTo>
                      <a:pt x="76532" y="78586"/>
                      <a:pt x="81579" y="74131"/>
                      <a:pt x="85094" y="68214"/>
                    </a:cubicBezTo>
                    <a:cubicBezTo>
                      <a:pt x="88609" y="62298"/>
                      <a:pt x="90384" y="54885"/>
                      <a:pt x="90384" y="45940"/>
                    </a:cubicBezTo>
                    <a:lnTo>
                      <a:pt x="90384" y="39989"/>
                    </a:lnTo>
                    <a:cubicBezTo>
                      <a:pt x="90384" y="31044"/>
                      <a:pt x="88609" y="23631"/>
                      <a:pt x="85094" y="17680"/>
                    </a:cubicBezTo>
                    <a:cubicBezTo>
                      <a:pt x="81579" y="11764"/>
                      <a:pt x="76532" y="7343"/>
                      <a:pt x="69989" y="4385"/>
                    </a:cubicBezTo>
                  </a:path>
                </a:pathLst>
              </a:custGeom>
              <a:solidFill>
                <a:srgbClr val="1C1A4D"/>
              </a:solidFill>
              <a:ln w="0" cap="flat">
                <a:noFill/>
                <a:prstDash val="solid"/>
                <a:miter/>
              </a:ln>
            </p:spPr>
            <p:txBody>
              <a:bodyPr rtlCol="0" anchor="ctr"/>
              <a:lstStyle/>
              <a:p>
                <a:endParaRPr lang="fi-FI" sz="1013"/>
              </a:p>
            </p:txBody>
          </p:sp>
        </p:grpSp>
        <p:sp>
          <p:nvSpPr>
            <p:cNvPr id="15" name="Freeform 14">
              <a:extLst>
                <a:ext uri="{FF2B5EF4-FFF2-40B4-BE49-F238E27FC236}">
                  <a16:creationId xmlns:a16="http://schemas.microsoft.com/office/drawing/2014/main" id="{DCF75A93-202A-6BD7-9862-C8237BE7E71A}"/>
                </a:ext>
              </a:extLst>
            </p:cNvPr>
            <p:cNvSpPr/>
            <p:nvPr/>
          </p:nvSpPr>
          <p:spPr>
            <a:xfrm>
              <a:off x="4399729" y="5905616"/>
              <a:ext cx="94525" cy="85894"/>
            </a:xfrm>
            <a:custGeom>
              <a:avLst/>
              <a:gdLst>
                <a:gd name="connsiteX0" fmla="*/ 80430 w 94525"/>
                <a:gd name="connsiteY0" fmla="*/ 67135 h 85894"/>
                <a:gd name="connsiteX1" fmla="*/ 13991 w 94525"/>
                <a:gd name="connsiteY1" fmla="*/ 0 h 85894"/>
                <a:gd name="connsiteX2" fmla="*/ 6091 w 94525"/>
                <a:gd name="connsiteY2" fmla="*/ 0 h 85894"/>
                <a:gd name="connsiteX3" fmla="*/ 0 w 94525"/>
                <a:gd name="connsiteY3" fmla="*/ 0 h 85894"/>
                <a:gd name="connsiteX4" fmla="*/ 0 w 94525"/>
                <a:gd name="connsiteY4" fmla="*/ 85894 h 85894"/>
                <a:gd name="connsiteX5" fmla="*/ 13991 w 94525"/>
                <a:gd name="connsiteY5" fmla="*/ 85894 h 85894"/>
                <a:gd name="connsiteX6" fmla="*/ 13991 w 94525"/>
                <a:gd name="connsiteY6" fmla="*/ 18863 h 85894"/>
                <a:gd name="connsiteX7" fmla="*/ 80430 w 94525"/>
                <a:gd name="connsiteY7" fmla="*/ 85894 h 85894"/>
                <a:gd name="connsiteX8" fmla="*/ 94526 w 94525"/>
                <a:gd name="connsiteY8" fmla="*/ 85894 h 85894"/>
                <a:gd name="connsiteX9" fmla="*/ 94526 w 94525"/>
                <a:gd name="connsiteY9" fmla="*/ 0 h 85894"/>
                <a:gd name="connsiteX10" fmla="*/ 80430 w 94525"/>
                <a:gd name="connsiteY10" fmla="*/ 0 h 85894"/>
                <a:gd name="connsiteX11" fmla="*/ 80430 w 94525"/>
                <a:gd name="connsiteY11" fmla="*/ 67135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 h="85894">
                  <a:moveTo>
                    <a:pt x="80430" y="67135"/>
                  </a:moveTo>
                  <a:lnTo>
                    <a:pt x="13991" y="0"/>
                  </a:lnTo>
                  <a:lnTo>
                    <a:pt x="6091" y="0"/>
                  </a:lnTo>
                  <a:lnTo>
                    <a:pt x="0" y="0"/>
                  </a:lnTo>
                  <a:lnTo>
                    <a:pt x="0" y="85894"/>
                  </a:lnTo>
                  <a:lnTo>
                    <a:pt x="13991" y="85894"/>
                  </a:lnTo>
                  <a:lnTo>
                    <a:pt x="13991" y="18863"/>
                  </a:lnTo>
                  <a:lnTo>
                    <a:pt x="80430" y="85894"/>
                  </a:lnTo>
                  <a:lnTo>
                    <a:pt x="94526" y="85894"/>
                  </a:lnTo>
                  <a:lnTo>
                    <a:pt x="94526" y="0"/>
                  </a:lnTo>
                  <a:lnTo>
                    <a:pt x="80430" y="0"/>
                  </a:lnTo>
                  <a:lnTo>
                    <a:pt x="80430" y="67135"/>
                  </a:lnTo>
                  <a:close/>
                </a:path>
              </a:pathLst>
            </a:custGeom>
            <a:solidFill>
              <a:srgbClr val="1C1A4D"/>
            </a:solidFill>
            <a:ln w="0" cap="flat">
              <a:noFill/>
              <a:prstDash val="solid"/>
              <a:miter/>
            </a:ln>
          </p:spPr>
          <p:txBody>
            <a:bodyPr rtlCol="0" anchor="ctr"/>
            <a:lstStyle/>
            <a:p>
              <a:endParaRPr lang="fi-FI" sz="1013"/>
            </a:p>
          </p:txBody>
        </p:sp>
        <p:sp>
          <p:nvSpPr>
            <p:cNvPr id="16" name="Freeform 15">
              <a:extLst>
                <a:ext uri="{FF2B5EF4-FFF2-40B4-BE49-F238E27FC236}">
                  <a16:creationId xmlns:a16="http://schemas.microsoft.com/office/drawing/2014/main" id="{2340DFE7-4E3D-B511-A4ED-8358D1C37E8D}"/>
                </a:ext>
              </a:extLst>
            </p:cNvPr>
            <p:cNvSpPr/>
            <p:nvPr/>
          </p:nvSpPr>
          <p:spPr>
            <a:xfrm>
              <a:off x="4282094" y="5705741"/>
              <a:ext cx="334563" cy="79873"/>
            </a:xfrm>
            <a:custGeom>
              <a:avLst/>
              <a:gdLst>
                <a:gd name="connsiteX0" fmla="*/ 0 w 334563"/>
                <a:gd name="connsiteY0" fmla="*/ 0 h 79873"/>
                <a:gd name="connsiteX1" fmla="*/ 334563 w 334563"/>
                <a:gd name="connsiteY1" fmla="*/ 0 h 79873"/>
                <a:gd name="connsiteX2" fmla="*/ 334563 w 334563"/>
                <a:gd name="connsiteY2" fmla="*/ 79873 h 79873"/>
                <a:gd name="connsiteX3" fmla="*/ 0 w 334563"/>
                <a:gd name="connsiteY3" fmla="*/ 79873 h 79873"/>
              </a:gdLst>
              <a:ahLst/>
              <a:cxnLst>
                <a:cxn ang="0">
                  <a:pos x="connsiteX0" y="connsiteY0"/>
                </a:cxn>
                <a:cxn ang="0">
                  <a:pos x="connsiteX1" y="connsiteY1"/>
                </a:cxn>
                <a:cxn ang="0">
                  <a:pos x="connsiteX2" y="connsiteY2"/>
                </a:cxn>
                <a:cxn ang="0">
                  <a:pos x="connsiteX3" y="connsiteY3"/>
                </a:cxn>
              </a:cxnLst>
              <a:rect l="l" t="t" r="r" b="b"/>
              <a:pathLst>
                <a:path w="334563" h="79873">
                  <a:moveTo>
                    <a:pt x="0" y="0"/>
                  </a:moveTo>
                  <a:lnTo>
                    <a:pt x="334563" y="0"/>
                  </a:lnTo>
                  <a:lnTo>
                    <a:pt x="334563" y="79873"/>
                  </a:lnTo>
                  <a:lnTo>
                    <a:pt x="0" y="79873"/>
                  </a:lnTo>
                  <a:close/>
                </a:path>
              </a:pathLst>
            </a:custGeom>
            <a:solidFill>
              <a:srgbClr val="9DD8F5"/>
            </a:solidFill>
            <a:ln w="0" cap="flat">
              <a:noFill/>
              <a:prstDash val="solid"/>
              <a:miter/>
            </a:ln>
          </p:spPr>
          <p:txBody>
            <a:bodyPr rtlCol="0" anchor="ctr"/>
            <a:lstStyle/>
            <a:p>
              <a:endParaRPr lang="fi-FI" sz="1013"/>
            </a:p>
          </p:txBody>
        </p:sp>
        <p:sp>
          <p:nvSpPr>
            <p:cNvPr id="17" name="Freeform 16">
              <a:extLst>
                <a:ext uri="{FF2B5EF4-FFF2-40B4-BE49-F238E27FC236}">
                  <a16:creationId xmlns:a16="http://schemas.microsoft.com/office/drawing/2014/main" id="{BE976D4D-0BF0-D68A-C363-822F94847E8B}"/>
                </a:ext>
              </a:extLst>
            </p:cNvPr>
            <p:cNvSpPr/>
            <p:nvPr/>
          </p:nvSpPr>
          <p:spPr>
            <a:xfrm>
              <a:off x="4282094" y="5812239"/>
              <a:ext cx="334563" cy="13329"/>
            </a:xfrm>
            <a:custGeom>
              <a:avLst/>
              <a:gdLst>
                <a:gd name="connsiteX0" fmla="*/ 0 w 334563"/>
                <a:gd name="connsiteY0" fmla="*/ 0 h 13329"/>
                <a:gd name="connsiteX1" fmla="*/ 334563 w 334563"/>
                <a:gd name="connsiteY1" fmla="*/ 0 h 13329"/>
                <a:gd name="connsiteX2" fmla="*/ 334563 w 334563"/>
                <a:gd name="connsiteY2" fmla="*/ 13330 h 13329"/>
                <a:gd name="connsiteX3" fmla="*/ 0 w 334563"/>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563" h="13329">
                  <a:moveTo>
                    <a:pt x="0" y="0"/>
                  </a:moveTo>
                  <a:lnTo>
                    <a:pt x="334563" y="0"/>
                  </a:lnTo>
                  <a:lnTo>
                    <a:pt x="334563"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18" name="Freeform 17">
              <a:extLst>
                <a:ext uri="{FF2B5EF4-FFF2-40B4-BE49-F238E27FC236}">
                  <a16:creationId xmlns:a16="http://schemas.microsoft.com/office/drawing/2014/main" id="{43FC63DD-9E21-C7A0-AEC1-F336E1D1F0B3}"/>
                </a:ext>
              </a:extLst>
            </p:cNvPr>
            <p:cNvSpPr/>
            <p:nvPr/>
          </p:nvSpPr>
          <p:spPr>
            <a:xfrm>
              <a:off x="4282094" y="5838864"/>
              <a:ext cx="334563" cy="26624"/>
            </a:xfrm>
            <a:custGeom>
              <a:avLst/>
              <a:gdLst>
                <a:gd name="connsiteX0" fmla="*/ 0 w 334563"/>
                <a:gd name="connsiteY0" fmla="*/ 0 h 26624"/>
                <a:gd name="connsiteX1" fmla="*/ 334563 w 334563"/>
                <a:gd name="connsiteY1" fmla="*/ 0 h 26624"/>
                <a:gd name="connsiteX2" fmla="*/ 334563 w 334563"/>
                <a:gd name="connsiteY2" fmla="*/ 26624 h 26624"/>
                <a:gd name="connsiteX3" fmla="*/ 0 w 334563"/>
                <a:gd name="connsiteY3" fmla="*/ 26624 h 26624"/>
              </a:gdLst>
              <a:ahLst/>
              <a:cxnLst>
                <a:cxn ang="0">
                  <a:pos x="connsiteX0" y="connsiteY0"/>
                </a:cxn>
                <a:cxn ang="0">
                  <a:pos x="connsiteX1" y="connsiteY1"/>
                </a:cxn>
                <a:cxn ang="0">
                  <a:pos x="connsiteX2" y="connsiteY2"/>
                </a:cxn>
                <a:cxn ang="0">
                  <a:pos x="connsiteX3" y="connsiteY3"/>
                </a:cxn>
              </a:cxnLst>
              <a:rect l="l" t="t" r="r" b="b"/>
              <a:pathLst>
                <a:path w="334563" h="26624">
                  <a:moveTo>
                    <a:pt x="0" y="0"/>
                  </a:moveTo>
                  <a:lnTo>
                    <a:pt x="334563" y="0"/>
                  </a:lnTo>
                  <a:lnTo>
                    <a:pt x="334563" y="26624"/>
                  </a:lnTo>
                  <a:lnTo>
                    <a:pt x="0" y="26624"/>
                  </a:lnTo>
                  <a:close/>
                </a:path>
              </a:pathLst>
            </a:custGeom>
            <a:solidFill>
              <a:srgbClr val="01519C"/>
            </a:solidFill>
            <a:ln w="0" cap="flat">
              <a:noFill/>
              <a:prstDash val="solid"/>
              <a:miter/>
            </a:ln>
          </p:spPr>
          <p:txBody>
            <a:bodyPr rtlCol="0" anchor="ctr"/>
            <a:lstStyle/>
            <a:p>
              <a:endParaRPr lang="fi-FI" sz="1013"/>
            </a:p>
          </p:txBody>
        </p:sp>
        <p:sp>
          <p:nvSpPr>
            <p:cNvPr id="19" name="Freeform 18">
              <a:extLst>
                <a:ext uri="{FF2B5EF4-FFF2-40B4-BE49-F238E27FC236}">
                  <a16:creationId xmlns:a16="http://schemas.microsoft.com/office/drawing/2014/main" id="{74069ED6-9F7F-2DFD-4635-7823AF0FD7AB}"/>
                </a:ext>
              </a:extLst>
            </p:cNvPr>
            <p:cNvSpPr/>
            <p:nvPr/>
          </p:nvSpPr>
          <p:spPr>
            <a:xfrm>
              <a:off x="4519452" y="5905616"/>
              <a:ext cx="97170" cy="85894"/>
            </a:xfrm>
            <a:custGeom>
              <a:avLst/>
              <a:gdLst>
                <a:gd name="connsiteX0" fmla="*/ 81927 w 97170"/>
                <a:gd name="connsiteY0" fmla="*/ 0 h 85894"/>
                <a:gd name="connsiteX1" fmla="*/ 49073 w 97170"/>
                <a:gd name="connsiteY1" fmla="*/ 67135 h 85894"/>
                <a:gd name="connsiteX2" fmla="*/ 16149 w 97170"/>
                <a:gd name="connsiteY2" fmla="*/ 0 h 85894"/>
                <a:gd name="connsiteX3" fmla="*/ 0 w 97170"/>
                <a:gd name="connsiteY3" fmla="*/ 0 h 85894"/>
                <a:gd name="connsiteX4" fmla="*/ 43086 w 97170"/>
                <a:gd name="connsiteY4" fmla="*/ 85894 h 85894"/>
                <a:gd name="connsiteX5" fmla="*/ 54189 w 97170"/>
                <a:gd name="connsiteY5" fmla="*/ 85894 h 85894"/>
                <a:gd name="connsiteX6" fmla="*/ 97171 w 97170"/>
                <a:gd name="connsiteY6" fmla="*/ 0 h 85894"/>
                <a:gd name="connsiteX7" fmla="*/ 81927 w 97170"/>
                <a:gd name="connsiteY7" fmla="*/ 0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0" h="85894">
                  <a:moveTo>
                    <a:pt x="81927" y="0"/>
                  </a:moveTo>
                  <a:lnTo>
                    <a:pt x="49073" y="67135"/>
                  </a:lnTo>
                  <a:lnTo>
                    <a:pt x="16149" y="0"/>
                  </a:lnTo>
                  <a:lnTo>
                    <a:pt x="0" y="0"/>
                  </a:lnTo>
                  <a:lnTo>
                    <a:pt x="43086" y="85894"/>
                  </a:lnTo>
                  <a:lnTo>
                    <a:pt x="54189" y="85894"/>
                  </a:lnTo>
                  <a:lnTo>
                    <a:pt x="97171" y="0"/>
                  </a:lnTo>
                  <a:lnTo>
                    <a:pt x="81927" y="0"/>
                  </a:lnTo>
                  <a:close/>
                </a:path>
              </a:pathLst>
            </a:custGeom>
            <a:solidFill>
              <a:srgbClr val="1C1A4D"/>
            </a:solidFill>
            <a:ln w="0" cap="flat">
              <a:noFill/>
              <a:prstDash val="solid"/>
              <a:miter/>
            </a:ln>
          </p:spPr>
          <p:txBody>
            <a:bodyPr rtlCol="0" anchor="ctr"/>
            <a:lstStyle/>
            <a:p>
              <a:endParaRPr lang="fi-FI" sz="1013"/>
            </a:p>
          </p:txBody>
        </p:sp>
      </p:grpSp>
      <p:grpSp>
        <p:nvGrpSpPr>
          <p:cNvPr id="29" name="Graphic 12">
            <a:extLst>
              <a:ext uri="{FF2B5EF4-FFF2-40B4-BE49-F238E27FC236}">
                <a16:creationId xmlns:a16="http://schemas.microsoft.com/office/drawing/2014/main" id="{A9CD404B-9F63-433D-C5BD-512A370D0F36}"/>
              </a:ext>
            </a:extLst>
          </p:cNvPr>
          <p:cNvGrpSpPr/>
          <p:nvPr/>
        </p:nvGrpSpPr>
        <p:grpSpPr>
          <a:xfrm>
            <a:off x="1695887" y="4013479"/>
            <a:ext cx="769629" cy="769656"/>
            <a:chOff x="2261181" y="5351305"/>
            <a:chExt cx="1026172" cy="1026208"/>
          </a:xfrm>
        </p:grpSpPr>
        <p:grpSp>
          <p:nvGrpSpPr>
            <p:cNvPr id="30" name="Graphic 12">
              <a:extLst>
                <a:ext uri="{FF2B5EF4-FFF2-40B4-BE49-F238E27FC236}">
                  <a16:creationId xmlns:a16="http://schemas.microsoft.com/office/drawing/2014/main" id="{C0FFC9AA-89D6-C2CA-72D3-ACEA1BC5079E}"/>
                </a:ext>
              </a:extLst>
            </p:cNvPr>
            <p:cNvGrpSpPr/>
            <p:nvPr/>
          </p:nvGrpSpPr>
          <p:grpSpPr>
            <a:xfrm>
              <a:off x="2261181" y="5351305"/>
              <a:ext cx="1026172" cy="1026208"/>
              <a:chOff x="2261181" y="5351305"/>
              <a:chExt cx="1026172" cy="1026208"/>
            </a:xfrm>
          </p:grpSpPr>
          <p:sp>
            <p:nvSpPr>
              <p:cNvPr id="43" name="Freeform 42">
                <a:extLst>
                  <a:ext uri="{FF2B5EF4-FFF2-40B4-BE49-F238E27FC236}">
                    <a16:creationId xmlns:a16="http://schemas.microsoft.com/office/drawing/2014/main" id="{A901461A-F0C5-0885-DBE4-4F551947B8AE}"/>
                  </a:ext>
                </a:extLst>
              </p:cNvPr>
              <p:cNvSpPr/>
              <p:nvPr/>
            </p:nvSpPr>
            <p:spPr>
              <a:xfrm>
                <a:off x="2261181" y="5351305"/>
                <a:ext cx="1026172" cy="1026208"/>
              </a:xfrm>
              <a:custGeom>
                <a:avLst/>
                <a:gdLst>
                  <a:gd name="connsiteX0" fmla="*/ 1026173 w 1026172"/>
                  <a:gd name="connsiteY0" fmla="*/ 513104 h 1026208"/>
                  <a:gd name="connsiteX1" fmla="*/ 513069 w 1026172"/>
                  <a:gd name="connsiteY1" fmla="*/ 1026209 h 1026208"/>
                  <a:gd name="connsiteX2" fmla="*/ 0 w 1026172"/>
                  <a:gd name="connsiteY2" fmla="*/ 513104 h 1026208"/>
                  <a:gd name="connsiteX3" fmla="*/ 513069 w 1026172"/>
                  <a:gd name="connsiteY3" fmla="*/ 0 h 1026208"/>
                  <a:gd name="connsiteX4" fmla="*/ 1026173 w 1026172"/>
                  <a:gd name="connsiteY4" fmla="*/ 513104 h 102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208">
                    <a:moveTo>
                      <a:pt x="1026173" y="513104"/>
                    </a:moveTo>
                    <a:cubicBezTo>
                      <a:pt x="1026173" y="796473"/>
                      <a:pt x="796472" y="1026209"/>
                      <a:pt x="513069" y="1026209"/>
                    </a:cubicBezTo>
                    <a:cubicBezTo>
                      <a:pt x="229666" y="1026209"/>
                      <a:pt x="0" y="796438"/>
                      <a:pt x="0" y="513104"/>
                    </a:cubicBezTo>
                    <a:cubicBezTo>
                      <a:pt x="0" y="229771"/>
                      <a:pt x="229701" y="0"/>
                      <a:pt x="513069" y="0"/>
                    </a:cubicBezTo>
                    <a:cubicBezTo>
                      <a:pt x="796437" y="0"/>
                      <a:pt x="1026173" y="229701"/>
                      <a:pt x="1026173" y="513104"/>
                    </a:cubicBezTo>
                  </a:path>
                </a:pathLst>
              </a:custGeom>
              <a:solidFill>
                <a:srgbClr val="FFFFFF"/>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77DF8153-56E0-7382-2767-07BE705A6DC7}"/>
                  </a:ext>
                </a:extLst>
              </p:cNvPr>
              <p:cNvSpPr/>
              <p:nvPr/>
            </p:nvSpPr>
            <p:spPr>
              <a:xfrm>
                <a:off x="2384001" y="5938853"/>
                <a:ext cx="780462" cy="286465"/>
              </a:xfrm>
              <a:custGeom>
                <a:avLst/>
                <a:gdLst>
                  <a:gd name="connsiteX0" fmla="*/ 11172 w 780462"/>
                  <a:gd name="connsiteY0" fmla="*/ 7691 h 286465"/>
                  <a:gd name="connsiteX1" fmla="*/ 0 w 780462"/>
                  <a:gd name="connsiteY1" fmla="*/ 10058 h 286465"/>
                  <a:gd name="connsiteX2" fmla="*/ 213344 w 780462"/>
                  <a:gd name="connsiteY2" fmla="*/ 285039 h 286465"/>
                  <a:gd name="connsiteX3" fmla="*/ 218355 w 780462"/>
                  <a:gd name="connsiteY3" fmla="*/ 274772 h 286465"/>
                  <a:gd name="connsiteX4" fmla="*/ 11172 w 780462"/>
                  <a:gd name="connsiteY4" fmla="*/ 7691 h 286465"/>
                  <a:gd name="connsiteX5" fmla="*/ 234574 w 780462"/>
                  <a:gd name="connsiteY5" fmla="*/ 241395 h 286465"/>
                  <a:gd name="connsiteX6" fmla="*/ 47472 w 780462"/>
                  <a:gd name="connsiteY6" fmla="*/ 0 h 286465"/>
                  <a:gd name="connsiteX7" fmla="*/ 36265 w 780462"/>
                  <a:gd name="connsiteY7" fmla="*/ 2367 h 286465"/>
                  <a:gd name="connsiteX8" fmla="*/ 229562 w 780462"/>
                  <a:gd name="connsiteY8" fmla="*/ 251697 h 286465"/>
                  <a:gd name="connsiteX9" fmla="*/ 234574 w 780462"/>
                  <a:gd name="connsiteY9" fmla="*/ 241430 h 286465"/>
                  <a:gd name="connsiteX10" fmla="*/ 744128 w 780462"/>
                  <a:gd name="connsiteY10" fmla="*/ 2715 h 286465"/>
                  <a:gd name="connsiteX11" fmla="*/ 732921 w 780462"/>
                  <a:gd name="connsiteY11" fmla="*/ 348 h 286465"/>
                  <a:gd name="connsiteX12" fmla="*/ 542756 w 780462"/>
                  <a:gd name="connsiteY12" fmla="*/ 242927 h 286465"/>
                  <a:gd name="connsiteX13" fmla="*/ 547838 w 780462"/>
                  <a:gd name="connsiteY13" fmla="*/ 253159 h 286465"/>
                  <a:gd name="connsiteX14" fmla="*/ 744128 w 780462"/>
                  <a:gd name="connsiteY14" fmla="*/ 2680 h 286465"/>
                  <a:gd name="connsiteX15" fmla="*/ 780462 w 780462"/>
                  <a:gd name="connsiteY15" fmla="*/ 10337 h 286465"/>
                  <a:gd name="connsiteX16" fmla="*/ 769290 w 780462"/>
                  <a:gd name="connsiteY16" fmla="*/ 7970 h 286465"/>
                  <a:gd name="connsiteX17" fmla="*/ 559183 w 780462"/>
                  <a:gd name="connsiteY17" fmla="*/ 276233 h 286465"/>
                  <a:gd name="connsiteX18" fmla="*/ 564230 w 780462"/>
                  <a:gd name="connsiteY18" fmla="*/ 286466 h 286465"/>
                  <a:gd name="connsiteX19" fmla="*/ 780462 w 780462"/>
                  <a:gd name="connsiteY19" fmla="*/ 10302 h 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62" h="286465">
                    <a:moveTo>
                      <a:pt x="11172" y="7691"/>
                    </a:moveTo>
                    <a:lnTo>
                      <a:pt x="0" y="10058"/>
                    </a:lnTo>
                    <a:cubicBezTo>
                      <a:pt x="25441" y="130791"/>
                      <a:pt x="105697" y="231476"/>
                      <a:pt x="213344" y="285039"/>
                    </a:cubicBezTo>
                    <a:lnTo>
                      <a:pt x="218355" y="274772"/>
                    </a:lnTo>
                    <a:cubicBezTo>
                      <a:pt x="113807" y="222741"/>
                      <a:pt x="35882" y="124944"/>
                      <a:pt x="11172" y="7691"/>
                    </a:cubicBezTo>
                    <a:moveTo>
                      <a:pt x="234574" y="241395"/>
                    </a:moveTo>
                    <a:cubicBezTo>
                      <a:pt x="140153" y="194341"/>
                      <a:pt x="69780" y="105941"/>
                      <a:pt x="47472" y="0"/>
                    </a:cubicBezTo>
                    <a:lnTo>
                      <a:pt x="36265" y="2367"/>
                    </a:lnTo>
                    <a:cubicBezTo>
                      <a:pt x="59305" y="111788"/>
                      <a:pt x="132009" y="203112"/>
                      <a:pt x="229562" y="251697"/>
                    </a:cubicBezTo>
                    <a:lnTo>
                      <a:pt x="234574" y="241430"/>
                    </a:lnTo>
                    <a:close/>
                    <a:moveTo>
                      <a:pt x="744128" y="2715"/>
                    </a:moveTo>
                    <a:lnTo>
                      <a:pt x="732921" y="348"/>
                    </a:lnTo>
                    <a:cubicBezTo>
                      <a:pt x="710264" y="107298"/>
                      <a:pt x="638639" y="196325"/>
                      <a:pt x="542756" y="242927"/>
                    </a:cubicBezTo>
                    <a:lnTo>
                      <a:pt x="547838" y="253159"/>
                    </a:lnTo>
                    <a:cubicBezTo>
                      <a:pt x="646818" y="205026"/>
                      <a:pt x="720775" y="113111"/>
                      <a:pt x="744128" y="2680"/>
                    </a:cubicBezTo>
                    <a:moveTo>
                      <a:pt x="780462" y="10337"/>
                    </a:moveTo>
                    <a:lnTo>
                      <a:pt x="769290" y="7970"/>
                    </a:lnTo>
                    <a:cubicBezTo>
                      <a:pt x="744267" y="126197"/>
                      <a:pt x="665159" y="224655"/>
                      <a:pt x="559183" y="276233"/>
                    </a:cubicBezTo>
                    <a:lnTo>
                      <a:pt x="564230" y="286466"/>
                    </a:lnTo>
                    <a:cubicBezTo>
                      <a:pt x="673303" y="233356"/>
                      <a:pt x="754743" y="132009"/>
                      <a:pt x="780462" y="10302"/>
                    </a:cubicBezTo>
                  </a:path>
                </a:pathLst>
              </a:custGeom>
              <a:solidFill>
                <a:srgbClr val="229FDA"/>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25CCB1A4-BE5C-86B3-560B-7B354268D4D0}"/>
                  </a:ext>
                </a:extLst>
              </p:cNvPr>
              <p:cNvSpPr/>
              <p:nvPr/>
            </p:nvSpPr>
            <p:spPr>
              <a:xfrm>
                <a:off x="2375611" y="5468835"/>
                <a:ext cx="798144" cy="460864"/>
              </a:xfrm>
              <a:custGeom>
                <a:avLst/>
                <a:gdLst>
                  <a:gd name="connsiteX0" fmla="*/ 745278 w 798144"/>
                  <a:gd name="connsiteY0" fmla="*/ 447083 h 460864"/>
                  <a:gd name="connsiteX1" fmla="*/ 744652 w 798144"/>
                  <a:gd name="connsiteY1" fmla="*/ 454043 h 460864"/>
                  <a:gd name="connsiteX2" fmla="*/ 793481 w 798144"/>
                  <a:gd name="connsiteY2" fmla="*/ 458394 h 460864"/>
                  <a:gd name="connsiteX3" fmla="*/ 794107 w 798144"/>
                  <a:gd name="connsiteY3" fmla="*/ 451433 h 460864"/>
                  <a:gd name="connsiteX4" fmla="*/ 764072 w 798144"/>
                  <a:gd name="connsiteY4" fmla="*/ 433614 h 460864"/>
                  <a:gd name="connsiteX5" fmla="*/ 755093 w 798144"/>
                  <a:gd name="connsiteY5" fmla="*/ 428881 h 460864"/>
                  <a:gd name="connsiteX6" fmla="*/ 755162 w 798144"/>
                  <a:gd name="connsiteY6" fmla="*/ 428219 h 460864"/>
                  <a:gd name="connsiteX7" fmla="*/ 765116 w 798144"/>
                  <a:gd name="connsiteY7" fmla="*/ 425435 h 460864"/>
                  <a:gd name="connsiteX8" fmla="*/ 797518 w 798144"/>
                  <a:gd name="connsiteY8" fmla="*/ 413080 h 460864"/>
                  <a:gd name="connsiteX9" fmla="*/ 798144 w 798144"/>
                  <a:gd name="connsiteY9" fmla="*/ 406119 h 460864"/>
                  <a:gd name="connsiteX10" fmla="*/ 749316 w 798144"/>
                  <a:gd name="connsiteY10" fmla="*/ 401804 h 460864"/>
                  <a:gd name="connsiteX11" fmla="*/ 748689 w 798144"/>
                  <a:gd name="connsiteY11" fmla="*/ 408764 h 460864"/>
                  <a:gd name="connsiteX12" fmla="*/ 774896 w 798144"/>
                  <a:gd name="connsiteY12" fmla="*/ 411096 h 460864"/>
                  <a:gd name="connsiteX13" fmla="*/ 786172 w 798144"/>
                  <a:gd name="connsiteY13" fmla="*/ 411444 h 460864"/>
                  <a:gd name="connsiteX14" fmla="*/ 786103 w 798144"/>
                  <a:gd name="connsiteY14" fmla="*/ 412105 h 460864"/>
                  <a:gd name="connsiteX15" fmla="*/ 775000 w 798144"/>
                  <a:gd name="connsiteY15" fmla="*/ 414750 h 460864"/>
                  <a:gd name="connsiteX16" fmla="*/ 747227 w 798144"/>
                  <a:gd name="connsiteY16" fmla="*/ 425191 h 460864"/>
                  <a:gd name="connsiteX17" fmla="*/ 746740 w 798144"/>
                  <a:gd name="connsiteY17" fmla="*/ 430725 h 460864"/>
                  <a:gd name="connsiteX18" fmla="*/ 771450 w 798144"/>
                  <a:gd name="connsiteY18" fmla="*/ 445168 h 460864"/>
                  <a:gd name="connsiteX19" fmla="*/ 782379 w 798144"/>
                  <a:gd name="connsiteY19" fmla="*/ 450667 h 460864"/>
                  <a:gd name="connsiteX20" fmla="*/ 782309 w 798144"/>
                  <a:gd name="connsiteY20" fmla="*/ 451329 h 460864"/>
                  <a:gd name="connsiteX21" fmla="*/ 770546 w 798144"/>
                  <a:gd name="connsiteY21" fmla="*/ 449380 h 460864"/>
                  <a:gd name="connsiteX22" fmla="*/ 745278 w 798144"/>
                  <a:gd name="connsiteY22" fmla="*/ 447117 h 460864"/>
                  <a:gd name="connsiteX23" fmla="*/ 789548 w 798144"/>
                  <a:gd name="connsiteY23" fmla="*/ 364529 h 460864"/>
                  <a:gd name="connsiteX24" fmla="*/ 790697 w 798144"/>
                  <a:gd name="connsiteY24" fmla="*/ 394251 h 460864"/>
                  <a:gd name="connsiteX25" fmla="*/ 797274 w 798144"/>
                  <a:gd name="connsiteY25" fmla="*/ 394008 h 460864"/>
                  <a:gd name="connsiteX26" fmla="*/ 796161 w 798144"/>
                  <a:gd name="connsiteY26" fmla="*/ 364286 h 460864"/>
                  <a:gd name="connsiteX27" fmla="*/ 789548 w 798144"/>
                  <a:gd name="connsiteY27" fmla="*/ 364564 h 460864"/>
                  <a:gd name="connsiteX28" fmla="*/ 747193 w 798144"/>
                  <a:gd name="connsiteY28" fmla="*/ 366130 h 460864"/>
                  <a:gd name="connsiteX29" fmla="*/ 748341 w 798144"/>
                  <a:gd name="connsiteY29" fmla="*/ 396479 h 460864"/>
                  <a:gd name="connsiteX30" fmla="*/ 754954 w 798144"/>
                  <a:gd name="connsiteY30" fmla="*/ 396235 h 460864"/>
                  <a:gd name="connsiteX31" fmla="*/ 754049 w 798144"/>
                  <a:gd name="connsiteY31" fmla="*/ 373126 h 460864"/>
                  <a:gd name="connsiteX32" fmla="*/ 769014 w 798144"/>
                  <a:gd name="connsiteY32" fmla="*/ 372569 h 460864"/>
                  <a:gd name="connsiteX33" fmla="*/ 769745 w 798144"/>
                  <a:gd name="connsiteY33" fmla="*/ 391780 h 460864"/>
                  <a:gd name="connsiteX34" fmla="*/ 776358 w 798144"/>
                  <a:gd name="connsiteY34" fmla="*/ 391502 h 460864"/>
                  <a:gd name="connsiteX35" fmla="*/ 775627 w 798144"/>
                  <a:gd name="connsiteY35" fmla="*/ 372290 h 460864"/>
                  <a:gd name="connsiteX36" fmla="*/ 786555 w 798144"/>
                  <a:gd name="connsiteY36" fmla="*/ 371873 h 460864"/>
                  <a:gd name="connsiteX37" fmla="*/ 786277 w 798144"/>
                  <a:gd name="connsiteY37" fmla="*/ 364634 h 460864"/>
                  <a:gd name="connsiteX38" fmla="*/ 747227 w 798144"/>
                  <a:gd name="connsiteY38" fmla="*/ 366095 h 460864"/>
                  <a:gd name="connsiteX39" fmla="*/ 782727 w 798144"/>
                  <a:gd name="connsiteY39" fmla="*/ 319111 h 460864"/>
                  <a:gd name="connsiteX40" fmla="*/ 788817 w 798144"/>
                  <a:gd name="connsiteY40" fmla="*/ 355933 h 460864"/>
                  <a:gd name="connsiteX41" fmla="*/ 795395 w 798144"/>
                  <a:gd name="connsiteY41" fmla="*/ 354854 h 460864"/>
                  <a:gd name="connsiteX42" fmla="*/ 789270 w 798144"/>
                  <a:gd name="connsiteY42" fmla="*/ 318067 h 460864"/>
                  <a:gd name="connsiteX43" fmla="*/ 782727 w 798144"/>
                  <a:gd name="connsiteY43" fmla="*/ 319146 h 460864"/>
                  <a:gd name="connsiteX44" fmla="*/ 743399 w 798144"/>
                  <a:gd name="connsiteY44" fmla="*/ 340863 h 460864"/>
                  <a:gd name="connsiteX45" fmla="*/ 744582 w 798144"/>
                  <a:gd name="connsiteY45" fmla="*/ 348033 h 460864"/>
                  <a:gd name="connsiteX46" fmla="*/ 783075 w 798144"/>
                  <a:gd name="connsiteY46" fmla="*/ 341664 h 460864"/>
                  <a:gd name="connsiteX47" fmla="*/ 781891 w 798144"/>
                  <a:gd name="connsiteY47" fmla="*/ 334529 h 460864"/>
                  <a:gd name="connsiteX48" fmla="*/ 743399 w 798144"/>
                  <a:gd name="connsiteY48" fmla="*/ 340898 h 460864"/>
                  <a:gd name="connsiteX49" fmla="*/ 735011 w 798144"/>
                  <a:gd name="connsiteY49" fmla="*/ 305886 h 460864"/>
                  <a:gd name="connsiteX50" fmla="*/ 735568 w 798144"/>
                  <a:gd name="connsiteY50" fmla="*/ 308044 h 460864"/>
                  <a:gd name="connsiteX51" fmla="*/ 754153 w 798144"/>
                  <a:gd name="connsiteY51" fmla="*/ 320468 h 460864"/>
                  <a:gd name="connsiteX52" fmla="*/ 755545 w 798144"/>
                  <a:gd name="connsiteY52" fmla="*/ 320086 h 460864"/>
                  <a:gd name="connsiteX53" fmla="*/ 764107 w 798144"/>
                  <a:gd name="connsiteY53" fmla="*/ 302684 h 460864"/>
                  <a:gd name="connsiteX54" fmla="*/ 762715 w 798144"/>
                  <a:gd name="connsiteY54" fmla="*/ 297568 h 460864"/>
                  <a:gd name="connsiteX55" fmla="*/ 767413 w 798144"/>
                  <a:gd name="connsiteY55" fmla="*/ 288902 h 460864"/>
                  <a:gd name="connsiteX56" fmla="*/ 768492 w 798144"/>
                  <a:gd name="connsiteY56" fmla="*/ 288623 h 460864"/>
                  <a:gd name="connsiteX57" fmla="*/ 777228 w 798144"/>
                  <a:gd name="connsiteY57" fmla="*/ 294923 h 460864"/>
                  <a:gd name="connsiteX58" fmla="*/ 777785 w 798144"/>
                  <a:gd name="connsiteY58" fmla="*/ 296941 h 460864"/>
                  <a:gd name="connsiteX59" fmla="*/ 773260 w 798144"/>
                  <a:gd name="connsiteY59" fmla="*/ 306686 h 460864"/>
                  <a:gd name="connsiteX60" fmla="*/ 775140 w 798144"/>
                  <a:gd name="connsiteY60" fmla="*/ 313682 h 460864"/>
                  <a:gd name="connsiteX61" fmla="*/ 784223 w 798144"/>
                  <a:gd name="connsiteY61" fmla="*/ 295236 h 460864"/>
                  <a:gd name="connsiteX62" fmla="*/ 783632 w 798144"/>
                  <a:gd name="connsiteY62" fmla="*/ 293078 h 460864"/>
                  <a:gd name="connsiteX63" fmla="*/ 766404 w 798144"/>
                  <a:gd name="connsiteY63" fmla="*/ 281489 h 460864"/>
                  <a:gd name="connsiteX64" fmla="*/ 764699 w 798144"/>
                  <a:gd name="connsiteY64" fmla="*/ 281941 h 460864"/>
                  <a:gd name="connsiteX65" fmla="*/ 755893 w 798144"/>
                  <a:gd name="connsiteY65" fmla="*/ 299726 h 460864"/>
                  <a:gd name="connsiteX66" fmla="*/ 757181 w 798144"/>
                  <a:gd name="connsiteY66" fmla="*/ 304528 h 460864"/>
                  <a:gd name="connsiteX67" fmla="*/ 752622 w 798144"/>
                  <a:gd name="connsiteY67" fmla="*/ 313125 h 460864"/>
                  <a:gd name="connsiteX68" fmla="*/ 751752 w 798144"/>
                  <a:gd name="connsiteY68" fmla="*/ 313369 h 460864"/>
                  <a:gd name="connsiteX69" fmla="*/ 741937 w 798144"/>
                  <a:gd name="connsiteY69" fmla="*/ 306129 h 460864"/>
                  <a:gd name="connsiteX70" fmla="*/ 741380 w 798144"/>
                  <a:gd name="connsiteY70" fmla="*/ 304111 h 460864"/>
                  <a:gd name="connsiteX71" fmla="*/ 746810 w 798144"/>
                  <a:gd name="connsiteY71" fmla="*/ 292869 h 460864"/>
                  <a:gd name="connsiteX72" fmla="*/ 744930 w 798144"/>
                  <a:gd name="connsiteY72" fmla="*/ 285874 h 460864"/>
                  <a:gd name="connsiteX73" fmla="*/ 734977 w 798144"/>
                  <a:gd name="connsiteY73" fmla="*/ 305781 h 460864"/>
                  <a:gd name="connsiteX74" fmla="*/ 722447 w 798144"/>
                  <a:gd name="connsiteY74" fmla="*/ 266906 h 460864"/>
                  <a:gd name="connsiteX75" fmla="*/ 725197 w 798144"/>
                  <a:gd name="connsiteY75" fmla="*/ 273623 h 460864"/>
                  <a:gd name="connsiteX76" fmla="*/ 741937 w 798144"/>
                  <a:gd name="connsiteY76" fmla="*/ 266767 h 460864"/>
                  <a:gd name="connsiteX77" fmla="*/ 777297 w 798144"/>
                  <a:gd name="connsiteY77" fmla="*/ 271535 h 460864"/>
                  <a:gd name="connsiteX78" fmla="*/ 774409 w 798144"/>
                  <a:gd name="connsiteY78" fmla="*/ 264470 h 460864"/>
                  <a:gd name="connsiteX79" fmla="*/ 754466 w 798144"/>
                  <a:gd name="connsiteY79" fmla="*/ 261790 h 460864"/>
                  <a:gd name="connsiteX80" fmla="*/ 746496 w 798144"/>
                  <a:gd name="connsiteY80" fmla="*/ 261755 h 460864"/>
                  <a:gd name="connsiteX81" fmla="*/ 746218 w 798144"/>
                  <a:gd name="connsiteY81" fmla="*/ 261164 h 460864"/>
                  <a:gd name="connsiteX82" fmla="*/ 751926 w 798144"/>
                  <a:gd name="connsiteY82" fmla="*/ 255456 h 460864"/>
                  <a:gd name="connsiteX83" fmla="*/ 764246 w 798144"/>
                  <a:gd name="connsiteY83" fmla="*/ 239690 h 460864"/>
                  <a:gd name="connsiteX84" fmla="*/ 761149 w 798144"/>
                  <a:gd name="connsiteY84" fmla="*/ 232068 h 460864"/>
                  <a:gd name="connsiteX85" fmla="*/ 739466 w 798144"/>
                  <a:gd name="connsiteY85" fmla="*/ 259980 h 460864"/>
                  <a:gd name="connsiteX86" fmla="*/ 722482 w 798144"/>
                  <a:gd name="connsiteY86" fmla="*/ 266941 h 460864"/>
                  <a:gd name="connsiteX87" fmla="*/ 705603 w 798144"/>
                  <a:gd name="connsiteY87" fmla="*/ 232834 h 460864"/>
                  <a:gd name="connsiteX88" fmla="*/ 706647 w 798144"/>
                  <a:gd name="connsiteY88" fmla="*/ 234783 h 460864"/>
                  <a:gd name="connsiteX89" fmla="*/ 727529 w 798144"/>
                  <a:gd name="connsiteY89" fmla="*/ 242822 h 460864"/>
                  <a:gd name="connsiteX90" fmla="*/ 728782 w 798144"/>
                  <a:gd name="connsiteY90" fmla="*/ 242161 h 460864"/>
                  <a:gd name="connsiteX91" fmla="*/ 733306 w 798144"/>
                  <a:gd name="connsiteY91" fmla="*/ 223298 h 460864"/>
                  <a:gd name="connsiteX92" fmla="*/ 730835 w 798144"/>
                  <a:gd name="connsiteY92" fmla="*/ 218599 h 460864"/>
                  <a:gd name="connsiteX93" fmla="*/ 733515 w 798144"/>
                  <a:gd name="connsiteY93" fmla="*/ 209133 h 460864"/>
                  <a:gd name="connsiteX94" fmla="*/ 734524 w 798144"/>
                  <a:gd name="connsiteY94" fmla="*/ 208611 h 460864"/>
                  <a:gd name="connsiteX95" fmla="*/ 744443 w 798144"/>
                  <a:gd name="connsiteY95" fmla="*/ 212857 h 460864"/>
                  <a:gd name="connsiteX96" fmla="*/ 745418 w 798144"/>
                  <a:gd name="connsiteY96" fmla="*/ 214701 h 460864"/>
                  <a:gd name="connsiteX97" fmla="*/ 743121 w 798144"/>
                  <a:gd name="connsiteY97" fmla="*/ 225212 h 460864"/>
                  <a:gd name="connsiteX98" fmla="*/ 746496 w 798144"/>
                  <a:gd name="connsiteY98" fmla="*/ 231616 h 460864"/>
                  <a:gd name="connsiteX99" fmla="*/ 751334 w 798144"/>
                  <a:gd name="connsiteY99" fmla="*/ 211639 h 460864"/>
                  <a:gd name="connsiteX100" fmla="*/ 750290 w 798144"/>
                  <a:gd name="connsiteY100" fmla="*/ 209655 h 460864"/>
                  <a:gd name="connsiteX101" fmla="*/ 730939 w 798144"/>
                  <a:gd name="connsiteY101" fmla="*/ 202137 h 460864"/>
                  <a:gd name="connsiteX102" fmla="*/ 729373 w 798144"/>
                  <a:gd name="connsiteY102" fmla="*/ 202973 h 460864"/>
                  <a:gd name="connsiteX103" fmla="*/ 724744 w 798144"/>
                  <a:gd name="connsiteY103" fmla="*/ 222288 h 460864"/>
                  <a:gd name="connsiteX104" fmla="*/ 727041 w 798144"/>
                  <a:gd name="connsiteY104" fmla="*/ 226674 h 460864"/>
                  <a:gd name="connsiteX105" fmla="*/ 724466 w 798144"/>
                  <a:gd name="connsiteY105" fmla="*/ 236070 h 460864"/>
                  <a:gd name="connsiteX106" fmla="*/ 723666 w 798144"/>
                  <a:gd name="connsiteY106" fmla="*/ 236523 h 460864"/>
                  <a:gd name="connsiteX107" fmla="*/ 712494 w 798144"/>
                  <a:gd name="connsiteY107" fmla="*/ 231616 h 460864"/>
                  <a:gd name="connsiteX108" fmla="*/ 711519 w 798144"/>
                  <a:gd name="connsiteY108" fmla="*/ 229771 h 460864"/>
                  <a:gd name="connsiteX109" fmla="*/ 714338 w 798144"/>
                  <a:gd name="connsiteY109" fmla="*/ 217660 h 460864"/>
                  <a:gd name="connsiteX110" fmla="*/ 710962 w 798144"/>
                  <a:gd name="connsiteY110" fmla="*/ 211221 h 460864"/>
                  <a:gd name="connsiteX111" fmla="*/ 705603 w 798144"/>
                  <a:gd name="connsiteY111" fmla="*/ 232834 h 460864"/>
                  <a:gd name="connsiteX112" fmla="*/ 672505 w 798144"/>
                  <a:gd name="connsiteY112" fmla="*/ 181081 h 460864"/>
                  <a:gd name="connsiteX113" fmla="*/ 690394 w 798144"/>
                  <a:gd name="connsiteY113" fmla="*/ 205618 h 460864"/>
                  <a:gd name="connsiteX114" fmla="*/ 695719 w 798144"/>
                  <a:gd name="connsiteY114" fmla="*/ 201720 h 460864"/>
                  <a:gd name="connsiteX115" fmla="*/ 682076 w 798144"/>
                  <a:gd name="connsiteY115" fmla="*/ 183030 h 460864"/>
                  <a:gd name="connsiteX116" fmla="*/ 716357 w 798144"/>
                  <a:gd name="connsiteY116" fmla="*/ 158042 h 460864"/>
                  <a:gd name="connsiteX117" fmla="*/ 712076 w 798144"/>
                  <a:gd name="connsiteY117" fmla="*/ 152195 h 460864"/>
                  <a:gd name="connsiteX118" fmla="*/ 672470 w 798144"/>
                  <a:gd name="connsiteY118" fmla="*/ 181081 h 460864"/>
                  <a:gd name="connsiteX119" fmla="*/ 657957 w 798144"/>
                  <a:gd name="connsiteY119" fmla="*/ 155118 h 460864"/>
                  <a:gd name="connsiteX120" fmla="*/ 658166 w 798144"/>
                  <a:gd name="connsiteY120" fmla="*/ 136081 h 460864"/>
                  <a:gd name="connsiteX121" fmla="*/ 665544 w 798144"/>
                  <a:gd name="connsiteY121" fmla="*/ 129224 h 460864"/>
                  <a:gd name="connsiteX122" fmla="*/ 684582 w 798144"/>
                  <a:gd name="connsiteY122" fmla="*/ 130373 h 460864"/>
                  <a:gd name="connsiteX123" fmla="*/ 685556 w 798144"/>
                  <a:gd name="connsiteY123" fmla="*/ 131452 h 460864"/>
                  <a:gd name="connsiteX124" fmla="*/ 685347 w 798144"/>
                  <a:gd name="connsiteY124" fmla="*/ 150489 h 460864"/>
                  <a:gd name="connsiteX125" fmla="*/ 677969 w 798144"/>
                  <a:gd name="connsiteY125" fmla="*/ 157346 h 460864"/>
                  <a:gd name="connsiteX126" fmla="*/ 658932 w 798144"/>
                  <a:gd name="connsiteY126" fmla="*/ 156232 h 460864"/>
                  <a:gd name="connsiteX127" fmla="*/ 657957 w 798144"/>
                  <a:gd name="connsiteY127" fmla="*/ 155153 h 460864"/>
                  <a:gd name="connsiteX128" fmla="*/ 652806 w 798144"/>
                  <a:gd name="connsiteY128" fmla="*/ 159817 h 460864"/>
                  <a:gd name="connsiteX129" fmla="*/ 653885 w 798144"/>
                  <a:gd name="connsiteY129" fmla="*/ 160965 h 460864"/>
                  <a:gd name="connsiteX130" fmla="*/ 682667 w 798144"/>
                  <a:gd name="connsiteY130" fmla="*/ 162914 h 460864"/>
                  <a:gd name="connsiteX131" fmla="*/ 690603 w 798144"/>
                  <a:gd name="connsiteY131" fmla="*/ 155536 h 460864"/>
                  <a:gd name="connsiteX132" fmla="*/ 690707 w 798144"/>
                  <a:gd name="connsiteY132" fmla="*/ 126684 h 460864"/>
                  <a:gd name="connsiteX133" fmla="*/ 689663 w 798144"/>
                  <a:gd name="connsiteY133" fmla="*/ 125535 h 460864"/>
                  <a:gd name="connsiteX134" fmla="*/ 660881 w 798144"/>
                  <a:gd name="connsiteY134" fmla="*/ 123586 h 460864"/>
                  <a:gd name="connsiteX135" fmla="*/ 652945 w 798144"/>
                  <a:gd name="connsiteY135" fmla="*/ 130999 h 460864"/>
                  <a:gd name="connsiteX136" fmla="*/ 652841 w 798144"/>
                  <a:gd name="connsiteY136" fmla="*/ 159817 h 460864"/>
                  <a:gd name="connsiteX137" fmla="*/ 609407 w 798144"/>
                  <a:gd name="connsiteY137" fmla="*/ 119306 h 460864"/>
                  <a:gd name="connsiteX138" fmla="*/ 614940 w 798144"/>
                  <a:gd name="connsiteY138" fmla="*/ 124004 h 460864"/>
                  <a:gd name="connsiteX139" fmla="*/ 627643 w 798144"/>
                  <a:gd name="connsiteY139" fmla="*/ 108969 h 460864"/>
                  <a:gd name="connsiteX140" fmla="*/ 635996 w 798144"/>
                  <a:gd name="connsiteY140" fmla="*/ 116034 h 460864"/>
                  <a:gd name="connsiteX141" fmla="*/ 630428 w 798144"/>
                  <a:gd name="connsiteY141" fmla="*/ 137090 h 460864"/>
                  <a:gd name="connsiteX142" fmla="*/ 636762 w 798144"/>
                  <a:gd name="connsiteY142" fmla="*/ 142450 h 460864"/>
                  <a:gd name="connsiteX143" fmla="*/ 640764 w 798144"/>
                  <a:gd name="connsiteY143" fmla="*/ 126753 h 460864"/>
                  <a:gd name="connsiteX144" fmla="*/ 641669 w 798144"/>
                  <a:gd name="connsiteY144" fmla="*/ 118296 h 460864"/>
                  <a:gd name="connsiteX145" fmla="*/ 642087 w 798144"/>
                  <a:gd name="connsiteY145" fmla="*/ 117809 h 460864"/>
                  <a:gd name="connsiteX146" fmla="*/ 655521 w 798144"/>
                  <a:gd name="connsiteY146" fmla="*/ 116243 h 460864"/>
                  <a:gd name="connsiteX147" fmla="*/ 658340 w 798144"/>
                  <a:gd name="connsiteY147" fmla="*/ 112902 h 460864"/>
                  <a:gd name="connsiteX148" fmla="*/ 654929 w 798144"/>
                  <a:gd name="connsiteY148" fmla="*/ 93656 h 460864"/>
                  <a:gd name="connsiteX149" fmla="*/ 641008 w 798144"/>
                  <a:gd name="connsiteY149" fmla="*/ 81892 h 460864"/>
                  <a:gd name="connsiteX150" fmla="*/ 636692 w 798144"/>
                  <a:gd name="connsiteY150" fmla="*/ 86973 h 460864"/>
                  <a:gd name="connsiteX151" fmla="*/ 650648 w 798144"/>
                  <a:gd name="connsiteY151" fmla="*/ 98806 h 460864"/>
                  <a:gd name="connsiteX152" fmla="*/ 652528 w 798144"/>
                  <a:gd name="connsiteY152" fmla="*/ 108517 h 460864"/>
                  <a:gd name="connsiteX153" fmla="*/ 650196 w 798144"/>
                  <a:gd name="connsiteY153" fmla="*/ 111266 h 460864"/>
                  <a:gd name="connsiteX154" fmla="*/ 640312 w 798144"/>
                  <a:gd name="connsiteY154" fmla="*/ 111022 h 460864"/>
                  <a:gd name="connsiteX155" fmla="*/ 631855 w 798144"/>
                  <a:gd name="connsiteY155" fmla="*/ 103888 h 460864"/>
                  <a:gd name="connsiteX156" fmla="*/ 640033 w 798144"/>
                  <a:gd name="connsiteY156" fmla="*/ 94178 h 460864"/>
                  <a:gd name="connsiteX157" fmla="*/ 634500 w 798144"/>
                  <a:gd name="connsiteY157" fmla="*/ 89479 h 460864"/>
                  <a:gd name="connsiteX158" fmla="*/ 609302 w 798144"/>
                  <a:gd name="connsiteY158" fmla="*/ 119306 h 460864"/>
                  <a:gd name="connsiteX159" fmla="*/ 598757 w 798144"/>
                  <a:gd name="connsiteY159" fmla="*/ 61323 h 460864"/>
                  <a:gd name="connsiteX160" fmla="*/ 629941 w 798144"/>
                  <a:gd name="connsiteY160" fmla="*/ 81822 h 460864"/>
                  <a:gd name="connsiteX161" fmla="*/ 633595 w 798144"/>
                  <a:gd name="connsiteY161" fmla="*/ 76254 h 460864"/>
                  <a:gd name="connsiteX162" fmla="*/ 602411 w 798144"/>
                  <a:gd name="connsiteY162" fmla="*/ 55755 h 460864"/>
                  <a:gd name="connsiteX163" fmla="*/ 598757 w 798144"/>
                  <a:gd name="connsiteY163" fmla="*/ 61323 h 460864"/>
                  <a:gd name="connsiteX164" fmla="*/ 588037 w 798144"/>
                  <a:gd name="connsiteY164" fmla="*/ 104967 h 460864"/>
                  <a:gd name="connsiteX165" fmla="*/ 594093 w 798144"/>
                  <a:gd name="connsiteY165" fmla="*/ 108969 h 460864"/>
                  <a:gd name="connsiteX166" fmla="*/ 615567 w 798144"/>
                  <a:gd name="connsiteY166" fmla="*/ 76393 h 460864"/>
                  <a:gd name="connsiteX167" fmla="*/ 609511 w 798144"/>
                  <a:gd name="connsiteY167" fmla="*/ 72391 h 460864"/>
                  <a:gd name="connsiteX168" fmla="*/ 588072 w 798144"/>
                  <a:gd name="connsiteY168" fmla="*/ 104967 h 460864"/>
                  <a:gd name="connsiteX169" fmla="*/ 535798 w 798144"/>
                  <a:gd name="connsiteY169" fmla="*/ 76567 h 460864"/>
                  <a:gd name="connsiteX170" fmla="*/ 542062 w 798144"/>
                  <a:gd name="connsiteY170" fmla="*/ 79699 h 460864"/>
                  <a:gd name="connsiteX171" fmla="*/ 556401 w 798144"/>
                  <a:gd name="connsiteY171" fmla="*/ 50778 h 460864"/>
                  <a:gd name="connsiteX172" fmla="*/ 559012 w 798144"/>
                  <a:gd name="connsiteY172" fmla="*/ 44096 h 460864"/>
                  <a:gd name="connsiteX173" fmla="*/ 559603 w 798144"/>
                  <a:gd name="connsiteY173" fmla="*/ 44409 h 460864"/>
                  <a:gd name="connsiteX174" fmla="*/ 560160 w 798144"/>
                  <a:gd name="connsiteY174" fmla="*/ 52831 h 460864"/>
                  <a:gd name="connsiteX175" fmla="*/ 566355 w 798144"/>
                  <a:gd name="connsiteY175" fmla="*/ 91741 h 460864"/>
                  <a:gd name="connsiteX176" fmla="*/ 572620 w 798144"/>
                  <a:gd name="connsiteY176" fmla="*/ 94839 h 460864"/>
                  <a:gd name="connsiteX177" fmla="*/ 594441 w 798144"/>
                  <a:gd name="connsiteY177" fmla="*/ 50952 h 460864"/>
                  <a:gd name="connsiteX178" fmla="*/ 588177 w 798144"/>
                  <a:gd name="connsiteY178" fmla="*/ 47854 h 460864"/>
                  <a:gd name="connsiteX179" fmla="*/ 573699 w 798144"/>
                  <a:gd name="connsiteY179" fmla="*/ 77020 h 460864"/>
                  <a:gd name="connsiteX180" fmla="*/ 571367 w 798144"/>
                  <a:gd name="connsiteY180" fmla="*/ 83006 h 460864"/>
                  <a:gd name="connsiteX181" fmla="*/ 570775 w 798144"/>
                  <a:gd name="connsiteY181" fmla="*/ 82727 h 460864"/>
                  <a:gd name="connsiteX182" fmla="*/ 570114 w 798144"/>
                  <a:gd name="connsiteY182" fmla="*/ 74653 h 460864"/>
                  <a:gd name="connsiteX183" fmla="*/ 563849 w 798144"/>
                  <a:gd name="connsiteY183" fmla="*/ 35778 h 460864"/>
                  <a:gd name="connsiteX184" fmla="*/ 557585 w 798144"/>
                  <a:gd name="connsiteY184" fmla="*/ 32680 h 460864"/>
                  <a:gd name="connsiteX185" fmla="*/ 535763 w 798144"/>
                  <a:gd name="connsiteY185" fmla="*/ 76567 h 460864"/>
                  <a:gd name="connsiteX186" fmla="*/ 511087 w 798144"/>
                  <a:gd name="connsiteY186" fmla="*/ 61080 h 460864"/>
                  <a:gd name="connsiteX187" fmla="*/ 502039 w 798144"/>
                  <a:gd name="connsiteY187" fmla="*/ 44339 h 460864"/>
                  <a:gd name="connsiteX188" fmla="*/ 505136 w 798144"/>
                  <a:gd name="connsiteY188" fmla="*/ 34768 h 460864"/>
                  <a:gd name="connsiteX189" fmla="*/ 522329 w 798144"/>
                  <a:gd name="connsiteY189" fmla="*/ 26520 h 460864"/>
                  <a:gd name="connsiteX190" fmla="*/ 523686 w 798144"/>
                  <a:gd name="connsiteY190" fmla="*/ 26973 h 460864"/>
                  <a:gd name="connsiteX191" fmla="*/ 532735 w 798144"/>
                  <a:gd name="connsiteY191" fmla="*/ 43748 h 460864"/>
                  <a:gd name="connsiteX192" fmla="*/ 529638 w 798144"/>
                  <a:gd name="connsiteY192" fmla="*/ 53319 h 460864"/>
                  <a:gd name="connsiteX193" fmla="*/ 512480 w 798144"/>
                  <a:gd name="connsiteY193" fmla="*/ 61567 h 460864"/>
                  <a:gd name="connsiteX194" fmla="*/ 511122 w 798144"/>
                  <a:gd name="connsiteY194" fmla="*/ 61115 h 460864"/>
                  <a:gd name="connsiteX195" fmla="*/ 508860 w 798144"/>
                  <a:gd name="connsiteY195" fmla="*/ 67692 h 460864"/>
                  <a:gd name="connsiteX196" fmla="*/ 510357 w 798144"/>
                  <a:gd name="connsiteY196" fmla="*/ 68180 h 460864"/>
                  <a:gd name="connsiteX197" fmla="*/ 536459 w 798144"/>
                  <a:gd name="connsiteY197" fmla="*/ 55894 h 460864"/>
                  <a:gd name="connsiteX198" fmla="*/ 539800 w 798144"/>
                  <a:gd name="connsiteY198" fmla="*/ 45557 h 460864"/>
                  <a:gd name="connsiteX199" fmla="*/ 525879 w 798144"/>
                  <a:gd name="connsiteY199" fmla="*/ 20290 h 460864"/>
                  <a:gd name="connsiteX200" fmla="*/ 524382 w 798144"/>
                  <a:gd name="connsiteY200" fmla="*/ 19803 h 460864"/>
                  <a:gd name="connsiteX201" fmla="*/ 498280 w 798144"/>
                  <a:gd name="connsiteY201" fmla="*/ 32089 h 460864"/>
                  <a:gd name="connsiteX202" fmla="*/ 494904 w 798144"/>
                  <a:gd name="connsiteY202" fmla="*/ 42425 h 460864"/>
                  <a:gd name="connsiteX203" fmla="*/ 508825 w 798144"/>
                  <a:gd name="connsiteY203" fmla="*/ 67692 h 460864"/>
                  <a:gd name="connsiteX204" fmla="*/ 463233 w 798144"/>
                  <a:gd name="connsiteY204" fmla="*/ 55894 h 460864"/>
                  <a:gd name="connsiteX205" fmla="*/ 464764 w 798144"/>
                  <a:gd name="connsiteY205" fmla="*/ 56207 h 460864"/>
                  <a:gd name="connsiteX206" fmla="*/ 487491 w 798144"/>
                  <a:gd name="connsiteY206" fmla="*/ 42460 h 460864"/>
                  <a:gd name="connsiteX207" fmla="*/ 480287 w 798144"/>
                  <a:gd name="connsiteY207" fmla="*/ 41103 h 460864"/>
                  <a:gd name="connsiteX208" fmla="*/ 466017 w 798144"/>
                  <a:gd name="connsiteY208" fmla="*/ 49351 h 460864"/>
                  <a:gd name="connsiteX209" fmla="*/ 464590 w 798144"/>
                  <a:gd name="connsiteY209" fmla="*/ 49073 h 460864"/>
                  <a:gd name="connsiteX210" fmla="*/ 453523 w 798144"/>
                  <a:gd name="connsiteY210" fmla="*/ 33585 h 460864"/>
                  <a:gd name="connsiteX211" fmla="*/ 455437 w 798144"/>
                  <a:gd name="connsiteY211" fmla="*/ 23701 h 460864"/>
                  <a:gd name="connsiteX212" fmla="*/ 471447 w 798144"/>
                  <a:gd name="connsiteY212" fmla="*/ 13364 h 460864"/>
                  <a:gd name="connsiteX213" fmla="*/ 472874 w 798144"/>
                  <a:gd name="connsiteY213" fmla="*/ 13643 h 460864"/>
                  <a:gd name="connsiteX214" fmla="*/ 483106 w 798144"/>
                  <a:gd name="connsiteY214" fmla="*/ 26590 h 460864"/>
                  <a:gd name="connsiteX215" fmla="*/ 490275 w 798144"/>
                  <a:gd name="connsiteY215" fmla="*/ 27982 h 460864"/>
                  <a:gd name="connsiteX216" fmla="*/ 474231 w 798144"/>
                  <a:gd name="connsiteY216" fmla="*/ 6821 h 460864"/>
                  <a:gd name="connsiteX217" fmla="*/ 472700 w 798144"/>
                  <a:gd name="connsiteY217" fmla="*/ 6508 h 460864"/>
                  <a:gd name="connsiteX218" fmla="*/ 448302 w 798144"/>
                  <a:gd name="connsiteY218" fmla="*/ 21926 h 460864"/>
                  <a:gd name="connsiteX219" fmla="*/ 446249 w 798144"/>
                  <a:gd name="connsiteY219" fmla="*/ 32576 h 460864"/>
                  <a:gd name="connsiteX220" fmla="*/ 463198 w 798144"/>
                  <a:gd name="connsiteY220" fmla="*/ 55894 h 460864"/>
                  <a:gd name="connsiteX221" fmla="*/ 383499 w 798144"/>
                  <a:gd name="connsiteY221" fmla="*/ 49073 h 460864"/>
                  <a:gd name="connsiteX222" fmla="*/ 390494 w 798144"/>
                  <a:gd name="connsiteY222" fmla="*/ 49177 h 460864"/>
                  <a:gd name="connsiteX223" fmla="*/ 390912 w 798144"/>
                  <a:gd name="connsiteY223" fmla="*/ 16880 h 460864"/>
                  <a:gd name="connsiteX224" fmla="*/ 390355 w 798144"/>
                  <a:gd name="connsiteY224" fmla="*/ 9745 h 460864"/>
                  <a:gd name="connsiteX225" fmla="*/ 391016 w 798144"/>
                  <a:gd name="connsiteY225" fmla="*/ 9745 h 460864"/>
                  <a:gd name="connsiteX226" fmla="*/ 395193 w 798144"/>
                  <a:gd name="connsiteY226" fmla="*/ 17123 h 460864"/>
                  <a:gd name="connsiteX227" fmla="*/ 417676 w 798144"/>
                  <a:gd name="connsiteY227" fmla="*/ 49490 h 460864"/>
                  <a:gd name="connsiteX228" fmla="*/ 424671 w 798144"/>
                  <a:gd name="connsiteY228" fmla="*/ 49595 h 460864"/>
                  <a:gd name="connsiteX229" fmla="*/ 425298 w 798144"/>
                  <a:gd name="connsiteY229" fmla="*/ 592 h 460864"/>
                  <a:gd name="connsiteX230" fmla="*/ 418302 w 798144"/>
                  <a:gd name="connsiteY230" fmla="*/ 487 h 460864"/>
                  <a:gd name="connsiteX231" fmla="*/ 417884 w 798144"/>
                  <a:gd name="connsiteY231" fmla="*/ 33028 h 460864"/>
                  <a:gd name="connsiteX232" fmla="*/ 418407 w 798144"/>
                  <a:gd name="connsiteY232" fmla="*/ 39432 h 460864"/>
                  <a:gd name="connsiteX233" fmla="*/ 417745 w 798144"/>
                  <a:gd name="connsiteY233" fmla="*/ 39432 h 460864"/>
                  <a:gd name="connsiteX234" fmla="*/ 413673 w 798144"/>
                  <a:gd name="connsiteY234" fmla="*/ 32437 h 460864"/>
                  <a:gd name="connsiteX235" fmla="*/ 391190 w 798144"/>
                  <a:gd name="connsiteY235" fmla="*/ 104 h 460864"/>
                  <a:gd name="connsiteX236" fmla="*/ 384195 w 798144"/>
                  <a:gd name="connsiteY236" fmla="*/ 0 h 460864"/>
                  <a:gd name="connsiteX237" fmla="*/ 383568 w 798144"/>
                  <a:gd name="connsiteY237" fmla="*/ 49038 h 460864"/>
                  <a:gd name="connsiteX238" fmla="*/ 354160 w 798144"/>
                  <a:gd name="connsiteY238" fmla="*/ 45697 h 460864"/>
                  <a:gd name="connsiteX239" fmla="*/ 338951 w 798144"/>
                  <a:gd name="connsiteY239" fmla="*/ 34212 h 460864"/>
                  <a:gd name="connsiteX240" fmla="*/ 337802 w 798144"/>
                  <a:gd name="connsiteY240" fmla="*/ 24223 h 460864"/>
                  <a:gd name="connsiteX241" fmla="*/ 350018 w 798144"/>
                  <a:gd name="connsiteY241" fmla="*/ 9606 h 460864"/>
                  <a:gd name="connsiteX242" fmla="*/ 351445 w 798144"/>
                  <a:gd name="connsiteY242" fmla="*/ 9466 h 460864"/>
                  <a:gd name="connsiteX243" fmla="*/ 366654 w 798144"/>
                  <a:gd name="connsiteY243" fmla="*/ 20952 h 460864"/>
                  <a:gd name="connsiteX244" fmla="*/ 367803 w 798144"/>
                  <a:gd name="connsiteY244" fmla="*/ 30940 h 460864"/>
                  <a:gd name="connsiteX245" fmla="*/ 355552 w 798144"/>
                  <a:gd name="connsiteY245" fmla="*/ 45557 h 460864"/>
                  <a:gd name="connsiteX246" fmla="*/ 354125 w 798144"/>
                  <a:gd name="connsiteY246" fmla="*/ 45731 h 460864"/>
                  <a:gd name="connsiteX247" fmla="*/ 354856 w 798144"/>
                  <a:gd name="connsiteY247" fmla="*/ 52657 h 460864"/>
                  <a:gd name="connsiteX248" fmla="*/ 356422 w 798144"/>
                  <a:gd name="connsiteY248" fmla="*/ 52483 h 460864"/>
                  <a:gd name="connsiteX249" fmla="*/ 375076 w 798144"/>
                  <a:gd name="connsiteY249" fmla="*/ 30488 h 460864"/>
                  <a:gd name="connsiteX250" fmla="*/ 373824 w 798144"/>
                  <a:gd name="connsiteY250" fmla="*/ 19699 h 460864"/>
                  <a:gd name="connsiteX251" fmla="*/ 350679 w 798144"/>
                  <a:gd name="connsiteY251" fmla="*/ 2506 h 460864"/>
                  <a:gd name="connsiteX252" fmla="*/ 349113 w 798144"/>
                  <a:gd name="connsiteY252" fmla="*/ 2680 h 460864"/>
                  <a:gd name="connsiteX253" fmla="*/ 330459 w 798144"/>
                  <a:gd name="connsiteY253" fmla="*/ 24676 h 460864"/>
                  <a:gd name="connsiteX254" fmla="*/ 331712 w 798144"/>
                  <a:gd name="connsiteY254" fmla="*/ 35465 h 460864"/>
                  <a:gd name="connsiteX255" fmla="*/ 354821 w 798144"/>
                  <a:gd name="connsiteY255" fmla="*/ 52692 h 460864"/>
                  <a:gd name="connsiteX256" fmla="*/ 320261 w 798144"/>
                  <a:gd name="connsiteY256" fmla="*/ 58087 h 460864"/>
                  <a:gd name="connsiteX257" fmla="*/ 327326 w 798144"/>
                  <a:gd name="connsiteY257" fmla="*/ 56555 h 460864"/>
                  <a:gd name="connsiteX258" fmla="*/ 316886 w 798144"/>
                  <a:gd name="connsiteY258" fmla="*/ 8666 h 460864"/>
                  <a:gd name="connsiteX259" fmla="*/ 309820 w 798144"/>
                  <a:gd name="connsiteY259" fmla="*/ 10197 h 460864"/>
                  <a:gd name="connsiteX260" fmla="*/ 320261 w 798144"/>
                  <a:gd name="connsiteY260" fmla="*/ 58087 h 460864"/>
                  <a:gd name="connsiteX261" fmla="*/ 267987 w 798144"/>
                  <a:gd name="connsiteY261" fmla="*/ 28747 h 460864"/>
                  <a:gd name="connsiteX262" fmla="*/ 303730 w 798144"/>
                  <a:gd name="connsiteY262" fmla="*/ 18098 h 460864"/>
                  <a:gd name="connsiteX263" fmla="*/ 301816 w 798144"/>
                  <a:gd name="connsiteY263" fmla="*/ 11729 h 460864"/>
                  <a:gd name="connsiteX264" fmla="*/ 266073 w 798144"/>
                  <a:gd name="connsiteY264" fmla="*/ 22344 h 460864"/>
                  <a:gd name="connsiteX265" fmla="*/ 267987 w 798144"/>
                  <a:gd name="connsiteY265" fmla="*/ 28747 h 460864"/>
                  <a:gd name="connsiteX266" fmla="*/ 294472 w 798144"/>
                  <a:gd name="connsiteY266" fmla="*/ 65047 h 460864"/>
                  <a:gd name="connsiteX267" fmla="*/ 301433 w 798144"/>
                  <a:gd name="connsiteY267" fmla="*/ 62994 h 460864"/>
                  <a:gd name="connsiteX268" fmla="*/ 290296 w 798144"/>
                  <a:gd name="connsiteY268" fmla="*/ 25580 h 460864"/>
                  <a:gd name="connsiteX269" fmla="*/ 283335 w 798144"/>
                  <a:gd name="connsiteY269" fmla="*/ 27669 h 460864"/>
                  <a:gd name="connsiteX270" fmla="*/ 294472 w 798144"/>
                  <a:gd name="connsiteY270" fmla="*/ 65047 h 460864"/>
                  <a:gd name="connsiteX271" fmla="*/ 242789 w 798144"/>
                  <a:gd name="connsiteY271" fmla="*/ 85372 h 460864"/>
                  <a:gd name="connsiteX272" fmla="*/ 249750 w 798144"/>
                  <a:gd name="connsiteY272" fmla="*/ 82345 h 460864"/>
                  <a:gd name="connsiteX273" fmla="*/ 249124 w 798144"/>
                  <a:gd name="connsiteY273" fmla="*/ 69328 h 460864"/>
                  <a:gd name="connsiteX274" fmla="*/ 267778 w 798144"/>
                  <a:gd name="connsiteY274" fmla="*/ 61184 h 460864"/>
                  <a:gd name="connsiteX275" fmla="*/ 276827 w 798144"/>
                  <a:gd name="connsiteY275" fmla="*/ 70511 h 460864"/>
                  <a:gd name="connsiteX276" fmla="*/ 284240 w 798144"/>
                  <a:gd name="connsiteY276" fmla="*/ 67240 h 460864"/>
                  <a:gd name="connsiteX277" fmla="*/ 246548 w 798144"/>
                  <a:gd name="connsiteY277" fmla="*/ 30244 h 460864"/>
                  <a:gd name="connsiteX278" fmla="*/ 241189 w 798144"/>
                  <a:gd name="connsiteY278" fmla="*/ 32576 h 460864"/>
                  <a:gd name="connsiteX279" fmla="*/ 242755 w 798144"/>
                  <a:gd name="connsiteY279" fmla="*/ 85407 h 460864"/>
                  <a:gd name="connsiteX280" fmla="*/ 248288 w 798144"/>
                  <a:gd name="connsiteY280" fmla="*/ 51404 h 460864"/>
                  <a:gd name="connsiteX281" fmla="*/ 247035 w 798144"/>
                  <a:gd name="connsiteY281" fmla="*/ 40059 h 460864"/>
                  <a:gd name="connsiteX282" fmla="*/ 247627 w 798144"/>
                  <a:gd name="connsiteY282" fmla="*/ 39780 h 460864"/>
                  <a:gd name="connsiteX283" fmla="*/ 255597 w 798144"/>
                  <a:gd name="connsiteY283" fmla="*/ 48690 h 460864"/>
                  <a:gd name="connsiteX284" fmla="*/ 262801 w 798144"/>
                  <a:gd name="connsiteY284" fmla="*/ 56033 h 460864"/>
                  <a:gd name="connsiteX285" fmla="*/ 248810 w 798144"/>
                  <a:gd name="connsiteY285" fmla="*/ 62159 h 460864"/>
                  <a:gd name="connsiteX286" fmla="*/ 248323 w 798144"/>
                  <a:gd name="connsiteY286" fmla="*/ 51404 h 460864"/>
                  <a:gd name="connsiteX287" fmla="*/ 204784 w 798144"/>
                  <a:gd name="connsiteY287" fmla="*/ 107298 h 460864"/>
                  <a:gd name="connsiteX288" fmla="*/ 210805 w 798144"/>
                  <a:gd name="connsiteY288" fmla="*/ 103749 h 460864"/>
                  <a:gd name="connsiteX289" fmla="*/ 194378 w 798144"/>
                  <a:gd name="connsiteY289" fmla="*/ 75976 h 460864"/>
                  <a:gd name="connsiteX290" fmla="*/ 190202 w 798144"/>
                  <a:gd name="connsiteY290" fmla="*/ 70163 h 460864"/>
                  <a:gd name="connsiteX291" fmla="*/ 190759 w 798144"/>
                  <a:gd name="connsiteY291" fmla="*/ 69850 h 460864"/>
                  <a:gd name="connsiteX292" fmla="*/ 198137 w 798144"/>
                  <a:gd name="connsiteY292" fmla="*/ 73992 h 460864"/>
                  <a:gd name="connsiteX293" fmla="*/ 234158 w 798144"/>
                  <a:gd name="connsiteY293" fmla="*/ 89966 h 460864"/>
                  <a:gd name="connsiteX294" fmla="*/ 240179 w 798144"/>
                  <a:gd name="connsiteY294" fmla="*/ 86416 h 460864"/>
                  <a:gd name="connsiteX295" fmla="*/ 215225 w 798144"/>
                  <a:gd name="connsiteY295" fmla="*/ 44235 h 460864"/>
                  <a:gd name="connsiteX296" fmla="*/ 209204 w 798144"/>
                  <a:gd name="connsiteY296" fmla="*/ 47785 h 460864"/>
                  <a:gd name="connsiteX297" fmla="*/ 225771 w 798144"/>
                  <a:gd name="connsiteY297" fmla="*/ 75801 h 460864"/>
                  <a:gd name="connsiteX298" fmla="*/ 229529 w 798144"/>
                  <a:gd name="connsiteY298" fmla="*/ 81022 h 460864"/>
                  <a:gd name="connsiteX299" fmla="*/ 228973 w 798144"/>
                  <a:gd name="connsiteY299" fmla="*/ 81370 h 460864"/>
                  <a:gd name="connsiteX300" fmla="*/ 221838 w 798144"/>
                  <a:gd name="connsiteY300" fmla="*/ 77542 h 460864"/>
                  <a:gd name="connsiteX301" fmla="*/ 185851 w 798144"/>
                  <a:gd name="connsiteY301" fmla="*/ 61637 h 460864"/>
                  <a:gd name="connsiteX302" fmla="*/ 179830 w 798144"/>
                  <a:gd name="connsiteY302" fmla="*/ 65186 h 460864"/>
                  <a:gd name="connsiteX303" fmla="*/ 204784 w 798144"/>
                  <a:gd name="connsiteY303" fmla="*/ 107368 h 460864"/>
                  <a:gd name="connsiteX304" fmla="*/ 192394 w 798144"/>
                  <a:gd name="connsiteY304" fmla="*/ 116591 h 460864"/>
                  <a:gd name="connsiteX305" fmla="*/ 198241 w 798144"/>
                  <a:gd name="connsiteY305" fmla="*/ 112310 h 460864"/>
                  <a:gd name="connsiteX306" fmla="*/ 169355 w 798144"/>
                  <a:gd name="connsiteY306" fmla="*/ 72704 h 460864"/>
                  <a:gd name="connsiteX307" fmla="*/ 163508 w 798144"/>
                  <a:gd name="connsiteY307" fmla="*/ 76985 h 460864"/>
                  <a:gd name="connsiteX308" fmla="*/ 192394 w 798144"/>
                  <a:gd name="connsiteY308" fmla="*/ 116591 h 460864"/>
                  <a:gd name="connsiteX309" fmla="*/ 180039 w 798144"/>
                  <a:gd name="connsiteY309" fmla="*/ 125501 h 460864"/>
                  <a:gd name="connsiteX310" fmla="*/ 185295 w 798144"/>
                  <a:gd name="connsiteY310" fmla="*/ 120872 h 460864"/>
                  <a:gd name="connsiteX311" fmla="*/ 152754 w 798144"/>
                  <a:gd name="connsiteY311" fmla="*/ 84224 h 460864"/>
                  <a:gd name="connsiteX312" fmla="*/ 147533 w 798144"/>
                  <a:gd name="connsiteY312" fmla="*/ 88853 h 460864"/>
                  <a:gd name="connsiteX313" fmla="*/ 157139 w 798144"/>
                  <a:gd name="connsiteY313" fmla="*/ 122438 h 460864"/>
                  <a:gd name="connsiteX314" fmla="*/ 160410 w 798144"/>
                  <a:gd name="connsiteY314" fmla="*/ 132044 h 460864"/>
                  <a:gd name="connsiteX315" fmla="*/ 159923 w 798144"/>
                  <a:gd name="connsiteY315" fmla="*/ 132461 h 460864"/>
                  <a:gd name="connsiteX316" fmla="*/ 150770 w 798144"/>
                  <a:gd name="connsiteY316" fmla="*/ 127658 h 460864"/>
                  <a:gd name="connsiteX317" fmla="*/ 118751 w 798144"/>
                  <a:gd name="connsiteY317" fmla="*/ 114398 h 460864"/>
                  <a:gd name="connsiteX318" fmla="*/ 113495 w 798144"/>
                  <a:gd name="connsiteY318" fmla="*/ 119027 h 460864"/>
                  <a:gd name="connsiteX319" fmla="*/ 146036 w 798144"/>
                  <a:gd name="connsiteY319" fmla="*/ 155675 h 460864"/>
                  <a:gd name="connsiteX320" fmla="*/ 151257 w 798144"/>
                  <a:gd name="connsiteY320" fmla="*/ 151046 h 460864"/>
                  <a:gd name="connsiteX321" fmla="*/ 133786 w 798144"/>
                  <a:gd name="connsiteY321" fmla="*/ 131347 h 460864"/>
                  <a:gd name="connsiteX322" fmla="*/ 125816 w 798144"/>
                  <a:gd name="connsiteY322" fmla="*/ 123378 h 460864"/>
                  <a:gd name="connsiteX323" fmla="*/ 126303 w 798144"/>
                  <a:gd name="connsiteY323" fmla="*/ 122925 h 460864"/>
                  <a:gd name="connsiteX324" fmla="*/ 136222 w 798144"/>
                  <a:gd name="connsiteY324" fmla="*/ 128668 h 460864"/>
                  <a:gd name="connsiteX325" fmla="*/ 163612 w 798144"/>
                  <a:gd name="connsiteY325" fmla="*/ 140118 h 460864"/>
                  <a:gd name="connsiteX326" fmla="*/ 167754 w 798144"/>
                  <a:gd name="connsiteY326" fmla="*/ 136394 h 460864"/>
                  <a:gd name="connsiteX327" fmla="*/ 159714 w 798144"/>
                  <a:gd name="connsiteY327" fmla="*/ 108934 h 460864"/>
                  <a:gd name="connsiteX328" fmla="*/ 155538 w 798144"/>
                  <a:gd name="connsiteY328" fmla="*/ 97449 h 460864"/>
                  <a:gd name="connsiteX329" fmla="*/ 156025 w 798144"/>
                  <a:gd name="connsiteY329" fmla="*/ 96997 h 460864"/>
                  <a:gd name="connsiteX330" fmla="*/ 163229 w 798144"/>
                  <a:gd name="connsiteY330" fmla="*/ 106498 h 460864"/>
                  <a:gd name="connsiteX331" fmla="*/ 180039 w 798144"/>
                  <a:gd name="connsiteY331" fmla="*/ 125466 h 460864"/>
                  <a:gd name="connsiteX332" fmla="*/ 115514 w 798144"/>
                  <a:gd name="connsiteY332" fmla="*/ 192323 h 460864"/>
                  <a:gd name="connsiteX333" fmla="*/ 120421 w 798144"/>
                  <a:gd name="connsiteY333" fmla="*/ 186545 h 460864"/>
                  <a:gd name="connsiteX334" fmla="*/ 114122 w 798144"/>
                  <a:gd name="connsiteY334" fmla="*/ 175130 h 460864"/>
                  <a:gd name="connsiteX335" fmla="*/ 127278 w 798144"/>
                  <a:gd name="connsiteY335" fmla="*/ 159573 h 460864"/>
                  <a:gd name="connsiteX336" fmla="*/ 139528 w 798144"/>
                  <a:gd name="connsiteY336" fmla="*/ 163923 h 460864"/>
                  <a:gd name="connsiteX337" fmla="*/ 144749 w 798144"/>
                  <a:gd name="connsiteY337" fmla="*/ 157763 h 460864"/>
                  <a:gd name="connsiteX338" fmla="*/ 94597 w 798144"/>
                  <a:gd name="connsiteY338" fmla="*/ 141162 h 460864"/>
                  <a:gd name="connsiteX339" fmla="*/ 90839 w 798144"/>
                  <a:gd name="connsiteY339" fmla="*/ 145617 h 460864"/>
                  <a:gd name="connsiteX340" fmla="*/ 115514 w 798144"/>
                  <a:gd name="connsiteY340" fmla="*/ 192323 h 460864"/>
                  <a:gd name="connsiteX341" fmla="*/ 105421 w 798144"/>
                  <a:gd name="connsiteY341" fmla="*/ 159434 h 460864"/>
                  <a:gd name="connsiteX342" fmla="*/ 99296 w 798144"/>
                  <a:gd name="connsiteY342" fmla="*/ 149793 h 460864"/>
                  <a:gd name="connsiteX343" fmla="*/ 99713 w 798144"/>
                  <a:gd name="connsiteY343" fmla="*/ 149306 h 460864"/>
                  <a:gd name="connsiteX344" fmla="*/ 110781 w 798144"/>
                  <a:gd name="connsiteY344" fmla="*/ 153796 h 460864"/>
                  <a:gd name="connsiteX345" fmla="*/ 120491 w 798144"/>
                  <a:gd name="connsiteY345" fmla="*/ 157206 h 460864"/>
                  <a:gd name="connsiteX346" fmla="*/ 110607 w 798144"/>
                  <a:gd name="connsiteY346" fmla="*/ 168865 h 460864"/>
                  <a:gd name="connsiteX347" fmla="*/ 105386 w 798144"/>
                  <a:gd name="connsiteY347" fmla="*/ 159434 h 460864"/>
                  <a:gd name="connsiteX348" fmla="*/ 62544 w 798144"/>
                  <a:gd name="connsiteY348" fmla="*/ 196604 h 460864"/>
                  <a:gd name="connsiteX349" fmla="*/ 83043 w 798144"/>
                  <a:gd name="connsiteY349" fmla="*/ 165455 h 460864"/>
                  <a:gd name="connsiteX350" fmla="*/ 77474 w 798144"/>
                  <a:gd name="connsiteY350" fmla="*/ 161766 h 460864"/>
                  <a:gd name="connsiteX351" fmla="*/ 56975 w 798144"/>
                  <a:gd name="connsiteY351" fmla="*/ 192949 h 460864"/>
                  <a:gd name="connsiteX352" fmla="*/ 62544 w 798144"/>
                  <a:gd name="connsiteY352" fmla="*/ 196604 h 460864"/>
                  <a:gd name="connsiteX353" fmla="*/ 106187 w 798144"/>
                  <a:gd name="connsiteY353" fmla="*/ 207323 h 460864"/>
                  <a:gd name="connsiteX354" fmla="*/ 110189 w 798144"/>
                  <a:gd name="connsiteY354" fmla="*/ 201267 h 460864"/>
                  <a:gd name="connsiteX355" fmla="*/ 77613 w 798144"/>
                  <a:gd name="connsiteY355" fmla="*/ 179828 h 460864"/>
                  <a:gd name="connsiteX356" fmla="*/ 73611 w 798144"/>
                  <a:gd name="connsiteY356" fmla="*/ 185884 h 460864"/>
                  <a:gd name="connsiteX357" fmla="*/ 106187 w 798144"/>
                  <a:gd name="connsiteY357" fmla="*/ 207358 h 460864"/>
                  <a:gd name="connsiteX358" fmla="*/ 77544 w 798144"/>
                  <a:gd name="connsiteY358" fmla="*/ 259423 h 460864"/>
                  <a:gd name="connsiteX359" fmla="*/ 80641 w 798144"/>
                  <a:gd name="connsiteY359" fmla="*/ 253159 h 460864"/>
                  <a:gd name="connsiteX360" fmla="*/ 51720 w 798144"/>
                  <a:gd name="connsiteY360" fmla="*/ 238785 h 460864"/>
                  <a:gd name="connsiteX361" fmla="*/ 45038 w 798144"/>
                  <a:gd name="connsiteY361" fmla="*/ 236210 h 460864"/>
                  <a:gd name="connsiteX362" fmla="*/ 45316 w 798144"/>
                  <a:gd name="connsiteY362" fmla="*/ 235618 h 460864"/>
                  <a:gd name="connsiteX363" fmla="*/ 53773 w 798144"/>
                  <a:gd name="connsiteY363" fmla="*/ 235061 h 460864"/>
                  <a:gd name="connsiteX364" fmla="*/ 92683 w 798144"/>
                  <a:gd name="connsiteY364" fmla="*/ 228831 h 460864"/>
                  <a:gd name="connsiteX365" fmla="*/ 95781 w 798144"/>
                  <a:gd name="connsiteY365" fmla="*/ 222567 h 460864"/>
                  <a:gd name="connsiteX366" fmla="*/ 51894 w 798144"/>
                  <a:gd name="connsiteY366" fmla="*/ 200745 h 460864"/>
                  <a:gd name="connsiteX367" fmla="*/ 48796 w 798144"/>
                  <a:gd name="connsiteY367" fmla="*/ 207010 h 460864"/>
                  <a:gd name="connsiteX368" fmla="*/ 77927 w 798144"/>
                  <a:gd name="connsiteY368" fmla="*/ 221488 h 460864"/>
                  <a:gd name="connsiteX369" fmla="*/ 83913 w 798144"/>
                  <a:gd name="connsiteY369" fmla="*/ 223820 h 460864"/>
                  <a:gd name="connsiteX370" fmla="*/ 83634 w 798144"/>
                  <a:gd name="connsiteY370" fmla="*/ 224411 h 460864"/>
                  <a:gd name="connsiteX371" fmla="*/ 75560 w 798144"/>
                  <a:gd name="connsiteY371" fmla="*/ 225073 h 460864"/>
                  <a:gd name="connsiteX372" fmla="*/ 36685 w 798144"/>
                  <a:gd name="connsiteY372" fmla="*/ 231302 h 460864"/>
                  <a:gd name="connsiteX373" fmla="*/ 33587 w 798144"/>
                  <a:gd name="connsiteY373" fmla="*/ 237567 h 460864"/>
                  <a:gd name="connsiteX374" fmla="*/ 77474 w 798144"/>
                  <a:gd name="connsiteY374" fmla="*/ 259389 h 460864"/>
                  <a:gd name="connsiteX375" fmla="*/ 61569 w 798144"/>
                  <a:gd name="connsiteY375" fmla="*/ 284412 h 460864"/>
                  <a:gd name="connsiteX376" fmla="*/ 44585 w 798144"/>
                  <a:gd name="connsiteY376" fmla="*/ 293043 h 460864"/>
                  <a:gd name="connsiteX377" fmla="*/ 35084 w 798144"/>
                  <a:gd name="connsiteY377" fmla="*/ 289702 h 460864"/>
                  <a:gd name="connsiteX378" fmla="*/ 27288 w 798144"/>
                  <a:gd name="connsiteY378" fmla="*/ 272301 h 460864"/>
                  <a:gd name="connsiteX379" fmla="*/ 27775 w 798144"/>
                  <a:gd name="connsiteY379" fmla="*/ 270943 h 460864"/>
                  <a:gd name="connsiteX380" fmla="*/ 44759 w 798144"/>
                  <a:gd name="connsiteY380" fmla="*/ 262312 h 460864"/>
                  <a:gd name="connsiteX381" fmla="*/ 54260 w 798144"/>
                  <a:gd name="connsiteY381" fmla="*/ 265653 h 460864"/>
                  <a:gd name="connsiteX382" fmla="*/ 62056 w 798144"/>
                  <a:gd name="connsiteY382" fmla="*/ 283020 h 460864"/>
                  <a:gd name="connsiteX383" fmla="*/ 61604 w 798144"/>
                  <a:gd name="connsiteY383" fmla="*/ 284377 h 460864"/>
                  <a:gd name="connsiteX384" fmla="*/ 68147 w 798144"/>
                  <a:gd name="connsiteY384" fmla="*/ 286779 h 460864"/>
                  <a:gd name="connsiteX385" fmla="*/ 68669 w 798144"/>
                  <a:gd name="connsiteY385" fmla="*/ 285317 h 460864"/>
                  <a:gd name="connsiteX386" fmla="*/ 57045 w 798144"/>
                  <a:gd name="connsiteY386" fmla="*/ 258901 h 460864"/>
                  <a:gd name="connsiteX387" fmla="*/ 46813 w 798144"/>
                  <a:gd name="connsiteY387" fmla="*/ 255317 h 460864"/>
                  <a:gd name="connsiteX388" fmla="*/ 21197 w 798144"/>
                  <a:gd name="connsiteY388" fmla="*/ 268612 h 460864"/>
                  <a:gd name="connsiteX389" fmla="*/ 20675 w 798144"/>
                  <a:gd name="connsiteY389" fmla="*/ 270073 h 460864"/>
                  <a:gd name="connsiteX390" fmla="*/ 32265 w 798144"/>
                  <a:gd name="connsiteY390" fmla="*/ 296454 h 460864"/>
                  <a:gd name="connsiteX391" fmla="*/ 42497 w 798144"/>
                  <a:gd name="connsiteY391" fmla="*/ 300074 h 460864"/>
                  <a:gd name="connsiteX392" fmla="*/ 68112 w 798144"/>
                  <a:gd name="connsiteY392" fmla="*/ 286779 h 460864"/>
                  <a:gd name="connsiteX393" fmla="*/ 56209 w 798144"/>
                  <a:gd name="connsiteY393" fmla="*/ 331779 h 460864"/>
                  <a:gd name="connsiteX394" fmla="*/ 56523 w 798144"/>
                  <a:gd name="connsiteY394" fmla="*/ 330248 h 460864"/>
                  <a:gd name="connsiteX395" fmla="*/ 42775 w 798144"/>
                  <a:gd name="connsiteY395" fmla="*/ 307522 h 460864"/>
                  <a:gd name="connsiteX396" fmla="*/ 41418 w 798144"/>
                  <a:gd name="connsiteY396" fmla="*/ 314691 h 460864"/>
                  <a:gd name="connsiteX397" fmla="*/ 49666 w 798144"/>
                  <a:gd name="connsiteY397" fmla="*/ 328995 h 460864"/>
                  <a:gd name="connsiteX398" fmla="*/ 49388 w 798144"/>
                  <a:gd name="connsiteY398" fmla="*/ 330387 h 460864"/>
                  <a:gd name="connsiteX399" fmla="*/ 33901 w 798144"/>
                  <a:gd name="connsiteY399" fmla="*/ 341490 h 460864"/>
                  <a:gd name="connsiteX400" fmla="*/ 24016 w 798144"/>
                  <a:gd name="connsiteY400" fmla="*/ 339575 h 460864"/>
                  <a:gd name="connsiteX401" fmla="*/ 13715 w 798144"/>
                  <a:gd name="connsiteY401" fmla="*/ 323566 h 460864"/>
                  <a:gd name="connsiteX402" fmla="*/ 13993 w 798144"/>
                  <a:gd name="connsiteY402" fmla="*/ 322139 h 460864"/>
                  <a:gd name="connsiteX403" fmla="*/ 26940 w 798144"/>
                  <a:gd name="connsiteY403" fmla="*/ 311907 h 460864"/>
                  <a:gd name="connsiteX404" fmla="*/ 28297 w 798144"/>
                  <a:gd name="connsiteY404" fmla="*/ 304737 h 460864"/>
                  <a:gd name="connsiteX405" fmla="*/ 7137 w 798144"/>
                  <a:gd name="connsiteY405" fmla="*/ 320782 h 460864"/>
                  <a:gd name="connsiteX406" fmla="*/ 6858 w 798144"/>
                  <a:gd name="connsiteY406" fmla="*/ 322313 h 460864"/>
                  <a:gd name="connsiteX407" fmla="*/ 22276 w 798144"/>
                  <a:gd name="connsiteY407" fmla="*/ 346710 h 460864"/>
                  <a:gd name="connsiteX408" fmla="*/ 32926 w 798144"/>
                  <a:gd name="connsiteY408" fmla="*/ 348729 h 460864"/>
                  <a:gd name="connsiteX409" fmla="*/ 56244 w 798144"/>
                  <a:gd name="connsiteY409" fmla="*/ 331779 h 460864"/>
                  <a:gd name="connsiteX410" fmla="*/ 43297 w 798144"/>
                  <a:gd name="connsiteY410" fmla="*/ 379321 h 460864"/>
                  <a:gd name="connsiteX411" fmla="*/ 29306 w 798144"/>
                  <a:gd name="connsiteY411" fmla="*/ 392267 h 460864"/>
                  <a:gd name="connsiteX412" fmla="*/ 19248 w 798144"/>
                  <a:gd name="connsiteY412" fmla="*/ 391641 h 460864"/>
                  <a:gd name="connsiteX413" fmla="*/ 6998 w 798144"/>
                  <a:gd name="connsiteY413" fmla="*/ 377058 h 460864"/>
                  <a:gd name="connsiteX414" fmla="*/ 7102 w 798144"/>
                  <a:gd name="connsiteY414" fmla="*/ 375632 h 460864"/>
                  <a:gd name="connsiteX415" fmla="*/ 21093 w 798144"/>
                  <a:gd name="connsiteY415" fmla="*/ 362685 h 460864"/>
                  <a:gd name="connsiteX416" fmla="*/ 31151 w 798144"/>
                  <a:gd name="connsiteY416" fmla="*/ 363311 h 460864"/>
                  <a:gd name="connsiteX417" fmla="*/ 43402 w 798144"/>
                  <a:gd name="connsiteY417" fmla="*/ 377894 h 460864"/>
                  <a:gd name="connsiteX418" fmla="*/ 43297 w 798144"/>
                  <a:gd name="connsiteY418" fmla="*/ 379321 h 460864"/>
                  <a:gd name="connsiteX419" fmla="*/ 50293 w 798144"/>
                  <a:gd name="connsiteY419" fmla="*/ 379843 h 460864"/>
                  <a:gd name="connsiteX420" fmla="*/ 50397 w 798144"/>
                  <a:gd name="connsiteY420" fmla="*/ 378277 h 460864"/>
                  <a:gd name="connsiteX421" fmla="*/ 32056 w 798144"/>
                  <a:gd name="connsiteY421" fmla="*/ 356037 h 460864"/>
                  <a:gd name="connsiteX422" fmla="*/ 21197 w 798144"/>
                  <a:gd name="connsiteY422" fmla="*/ 355341 h 460864"/>
                  <a:gd name="connsiteX423" fmla="*/ 176 w 798144"/>
                  <a:gd name="connsiteY423" fmla="*/ 375109 h 460864"/>
                  <a:gd name="connsiteX424" fmla="*/ 72 w 798144"/>
                  <a:gd name="connsiteY424" fmla="*/ 376676 h 460864"/>
                  <a:gd name="connsiteX425" fmla="*/ 18413 w 798144"/>
                  <a:gd name="connsiteY425" fmla="*/ 398915 h 460864"/>
                  <a:gd name="connsiteX426" fmla="*/ 29237 w 798144"/>
                  <a:gd name="connsiteY426" fmla="*/ 399611 h 460864"/>
                  <a:gd name="connsiteX427" fmla="*/ 50258 w 798144"/>
                  <a:gd name="connsiteY427" fmla="*/ 379843 h 460864"/>
                  <a:gd name="connsiteX428" fmla="*/ 49492 w 798144"/>
                  <a:gd name="connsiteY428" fmla="*/ 414855 h 460864"/>
                  <a:gd name="connsiteX429" fmla="*/ 49214 w 798144"/>
                  <a:gd name="connsiteY429" fmla="*/ 407616 h 460864"/>
                  <a:gd name="connsiteX430" fmla="*/ 246 w 798144"/>
                  <a:gd name="connsiteY430" fmla="*/ 409495 h 460864"/>
                  <a:gd name="connsiteX431" fmla="*/ 524 w 798144"/>
                  <a:gd name="connsiteY431" fmla="*/ 416734 h 460864"/>
                  <a:gd name="connsiteX432" fmla="*/ 49492 w 798144"/>
                  <a:gd name="connsiteY432" fmla="*/ 414890 h 460864"/>
                  <a:gd name="connsiteX433" fmla="*/ 53286 w 798144"/>
                  <a:gd name="connsiteY433" fmla="*/ 455296 h 460864"/>
                  <a:gd name="connsiteX434" fmla="*/ 51198 w 798144"/>
                  <a:gd name="connsiteY434" fmla="*/ 437164 h 460864"/>
                  <a:gd name="connsiteX435" fmla="*/ 37102 w 798144"/>
                  <a:gd name="connsiteY435" fmla="*/ 423660 h 460864"/>
                  <a:gd name="connsiteX436" fmla="*/ 33344 w 798144"/>
                  <a:gd name="connsiteY436" fmla="*/ 424078 h 460864"/>
                  <a:gd name="connsiteX437" fmla="*/ 25061 w 798144"/>
                  <a:gd name="connsiteY437" fmla="*/ 434379 h 460864"/>
                  <a:gd name="connsiteX438" fmla="*/ 24434 w 798144"/>
                  <a:gd name="connsiteY438" fmla="*/ 434449 h 460864"/>
                  <a:gd name="connsiteX439" fmla="*/ 15594 w 798144"/>
                  <a:gd name="connsiteY439" fmla="*/ 428115 h 460864"/>
                  <a:gd name="connsiteX440" fmla="*/ 12810 w 798144"/>
                  <a:gd name="connsiteY440" fmla="*/ 428428 h 460864"/>
                  <a:gd name="connsiteX441" fmla="*/ 2543 w 798144"/>
                  <a:gd name="connsiteY441" fmla="*/ 442732 h 460864"/>
                  <a:gd name="connsiteX442" fmla="*/ 4596 w 798144"/>
                  <a:gd name="connsiteY442" fmla="*/ 460865 h 460864"/>
                  <a:gd name="connsiteX443" fmla="*/ 11209 w 798144"/>
                  <a:gd name="connsiteY443" fmla="*/ 460099 h 460864"/>
                  <a:gd name="connsiteX444" fmla="*/ 9121 w 798144"/>
                  <a:gd name="connsiteY444" fmla="*/ 441932 h 460864"/>
                  <a:gd name="connsiteX445" fmla="*/ 14028 w 798144"/>
                  <a:gd name="connsiteY445" fmla="*/ 435598 h 460864"/>
                  <a:gd name="connsiteX446" fmla="*/ 17021 w 798144"/>
                  <a:gd name="connsiteY446" fmla="*/ 435250 h 460864"/>
                  <a:gd name="connsiteX447" fmla="*/ 23146 w 798144"/>
                  <a:gd name="connsiteY447" fmla="*/ 441653 h 460864"/>
                  <a:gd name="connsiteX448" fmla="*/ 24225 w 798144"/>
                  <a:gd name="connsiteY448" fmla="*/ 451363 h 460864"/>
                  <a:gd name="connsiteX449" fmla="*/ 13715 w 798144"/>
                  <a:gd name="connsiteY449" fmla="*/ 452547 h 460864"/>
                  <a:gd name="connsiteX450" fmla="*/ 14515 w 798144"/>
                  <a:gd name="connsiteY450" fmla="*/ 459751 h 460864"/>
                  <a:gd name="connsiteX451" fmla="*/ 53286 w 798144"/>
                  <a:gd name="connsiteY451" fmla="*/ 455296 h 460864"/>
                  <a:gd name="connsiteX452" fmla="*/ 29620 w 798144"/>
                  <a:gd name="connsiteY452" fmla="*/ 440888 h 460864"/>
                  <a:gd name="connsiteX453" fmla="*/ 34562 w 798144"/>
                  <a:gd name="connsiteY453" fmla="*/ 431247 h 460864"/>
                  <a:gd name="connsiteX454" fmla="*/ 37555 w 798144"/>
                  <a:gd name="connsiteY454" fmla="*/ 430899 h 460864"/>
                  <a:gd name="connsiteX455" fmla="*/ 44585 w 798144"/>
                  <a:gd name="connsiteY455" fmla="*/ 437860 h 460864"/>
                  <a:gd name="connsiteX456" fmla="*/ 45838 w 798144"/>
                  <a:gd name="connsiteY456" fmla="*/ 448823 h 460864"/>
                  <a:gd name="connsiteX457" fmla="*/ 30699 w 798144"/>
                  <a:gd name="connsiteY457" fmla="*/ 450563 h 460864"/>
                  <a:gd name="connsiteX458" fmla="*/ 29585 w 798144"/>
                  <a:gd name="connsiteY458" fmla="*/ 440888 h 46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798144" h="460864">
                    <a:moveTo>
                      <a:pt x="745278" y="447083"/>
                    </a:moveTo>
                    <a:lnTo>
                      <a:pt x="744652" y="454043"/>
                    </a:lnTo>
                    <a:lnTo>
                      <a:pt x="793481" y="458394"/>
                    </a:lnTo>
                    <a:lnTo>
                      <a:pt x="794107" y="451433"/>
                    </a:lnTo>
                    <a:lnTo>
                      <a:pt x="764072" y="433614"/>
                    </a:lnTo>
                    <a:cubicBezTo>
                      <a:pt x="761149" y="431839"/>
                      <a:pt x="757216" y="429472"/>
                      <a:pt x="755093" y="428881"/>
                    </a:cubicBezTo>
                    <a:lnTo>
                      <a:pt x="755162" y="428219"/>
                    </a:lnTo>
                    <a:cubicBezTo>
                      <a:pt x="757842" y="427871"/>
                      <a:pt x="761740" y="426688"/>
                      <a:pt x="765116" y="425435"/>
                    </a:cubicBezTo>
                    <a:lnTo>
                      <a:pt x="797518" y="413080"/>
                    </a:lnTo>
                    <a:lnTo>
                      <a:pt x="798144" y="406119"/>
                    </a:lnTo>
                    <a:lnTo>
                      <a:pt x="749316" y="401804"/>
                    </a:lnTo>
                    <a:lnTo>
                      <a:pt x="748689" y="408764"/>
                    </a:lnTo>
                    <a:lnTo>
                      <a:pt x="774896" y="411096"/>
                    </a:lnTo>
                    <a:cubicBezTo>
                      <a:pt x="778689" y="411409"/>
                      <a:pt x="783318" y="411653"/>
                      <a:pt x="786172" y="411444"/>
                    </a:cubicBezTo>
                    <a:lnTo>
                      <a:pt x="786103" y="412105"/>
                    </a:lnTo>
                    <a:cubicBezTo>
                      <a:pt x="782727" y="412523"/>
                      <a:pt x="778864" y="413289"/>
                      <a:pt x="775000" y="414750"/>
                    </a:cubicBezTo>
                    <a:lnTo>
                      <a:pt x="747227" y="425191"/>
                    </a:lnTo>
                    <a:lnTo>
                      <a:pt x="746740" y="430725"/>
                    </a:lnTo>
                    <a:lnTo>
                      <a:pt x="771450" y="445168"/>
                    </a:lnTo>
                    <a:cubicBezTo>
                      <a:pt x="775557" y="447570"/>
                      <a:pt x="779316" y="449554"/>
                      <a:pt x="782379" y="450667"/>
                    </a:cubicBezTo>
                    <a:lnTo>
                      <a:pt x="782309" y="451329"/>
                    </a:lnTo>
                    <a:cubicBezTo>
                      <a:pt x="779038" y="450389"/>
                      <a:pt x="774513" y="449728"/>
                      <a:pt x="770546" y="449380"/>
                    </a:cubicBezTo>
                    <a:lnTo>
                      <a:pt x="745278" y="447117"/>
                    </a:lnTo>
                    <a:close/>
                    <a:moveTo>
                      <a:pt x="789548" y="364529"/>
                    </a:moveTo>
                    <a:lnTo>
                      <a:pt x="790697" y="394251"/>
                    </a:lnTo>
                    <a:lnTo>
                      <a:pt x="797274" y="394008"/>
                    </a:lnTo>
                    <a:lnTo>
                      <a:pt x="796161" y="364286"/>
                    </a:lnTo>
                    <a:lnTo>
                      <a:pt x="789548" y="364564"/>
                    </a:lnTo>
                    <a:close/>
                    <a:moveTo>
                      <a:pt x="747193" y="366130"/>
                    </a:moveTo>
                    <a:lnTo>
                      <a:pt x="748341" y="396479"/>
                    </a:lnTo>
                    <a:lnTo>
                      <a:pt x="754954" y="396235"/>
                    </a:lnTo>
                    <a:lnTo>
                      <a:pt x="754049" y="373126"/>
                    </a:lnTo>
                    <a:lnTo>
                      <a:pt x="769014" y="372569"/>
                    </a:lnTo>
                    <a:lnTo>
                      <a:pt x="769745" y="391780"/>
                    </a:lnTo>
                    <a:lnTo>
                      <a:pt x="776358" y="391502"/>
                    </a:lnTo>
                    <a:lnTo>
                      <a:pt x="775627" y="372290"/>
                    </a:lnTo>
                    <a:lnTo>
                      <a:pt x="786555" y="371873"/>
                    </a:lnTo>
                    <a:lnTo>
                      <a:pt x="786277" y="364634"/>
                    </a:lnTo>
                    <a:lnTo>
                      <a:pt x="747227" y="366095"/>
                    </a:lnTo>
                    <a:close/>
                    <a:moveTo>
                      <a:pt x="782727" y="319111"/>
                    </a:moveTo>
                    <a:lnTo>
                      <a:pt x="788817" y="355933"/>
                    </a:lnTo>
                    <a:lnTo>
                      <a:pt x="795395" y="354854"/>
                    </a:lnTo>
                    <a:lnTo>
                      <a:pt x="789270" y="318067"/>
                    </a:lnTo>
                    <a:lnTo>
                      <a:pt x="782727" y="319146"/>
                    </a:lnTo>
                    <a:close/>
                    <a:moveTo>
                      <a:pt x="743399" y="340863"/>
                    </a:moveTo>
                    <a:lnTo>
                      <a:pt x="744582" y="348033"/>
                    </a:lnTo>
                    <a:lnTo>
                      <a:pt x="783075" y="341664"/>
                    </a:lnTo>
                    <a:lnTo>
                      <a:pt x="781891" y="334529"/>
                    </a:lnTo>
                    <a:lnTo>
                      <a:pt x="743399" y="340898"/>
                    </a:lnTo>
                    <a:close/>
                    <a:moveTo>
                      <a:pt x="735011" y="305886"/>
                    </a:moveTo>
                    <a:lnTo>
                      <a:pt x="735568" y="308044"/>
                    </a:lnTo>
                    <a:cubicBezTo>
                      <a:pt x="738283" y="318067"/>
                      <a:pt x="745348" y="322870"/>
                      <a:pt x="754153" y="320468"/>
                    </a:cubicBezTo>
                    <a:lnTo>
                      <a:pt x="755545" y="320086"/>
                    </a:lnTo>
                    <a:cubicBezTo>
                      <a:pt x="762854" y="318102"/>
                      <a:pt x="766613" y="311907"/>
                      <a:pt x="764107" y="302684"/>
                    </a:cubicBezTo>
                    <a:lnTo>
                      <a:pt x="762715" y="297568"/>
                    </a:lnTo>
                    <a:cubicBezTo>
                      <a:pt x="761810" y="294157"/>
                      <a:pt x="762054" y="290364"/>
                      <a:pt x="767413" y="288902"/>
                    </a:cubicBezTo>
                    <a:lnTo>
                      <a:pt x="768492" y="288623"/>
                    </a:lnTo>
                    <a:cubicBezTo>
                      <a:pt x="772042" y="287649"/>
                      <a:pt x="775836" y="289702"/>
                      <a:pt x="777228" y="294923"/>
                    </a:cubicBezTo>
                    <a:lnTo>
                      <a:pt x="777785" y="296941"/>
                    </a:lnTo>
                    <a:cubicBezTo>
                      <a:pt x="779177" y="302092"/>
                      <a:pt x="777785" y="305468"/>
                      <a:pt x="773260" y="306686"/>
                    </a:cubicBezTo>
                    <a:lnTo>
                      <a:pt x="775140" y="313682"/>
                    </a:lnTo>
                    <a:cubicBezTo>
                      <a:pt x="784223" y="311246"/>
                      <a:pt x="786729" y="304459"/>
                      <a:pt x="784223" y="295236"/>
                    </a:cubicBezTo>
                    <a:lnTo>
                      <a:pt x="783632" y="293078"/>
                    </a:lnTo>
                    <a:cubicBezTo>
                      <a:pt x="781091" y="283681"/>
                      <a:pt x="773225" y="279644"/>
                      <a:pt x="766404" y="281489"/>
                    </a:cubicBezTo>
                    <a:lnTo>
                      <a:pt x="764699" y="281941"/>
                    </a:lnTo>
                    <a:cubicBezTo>
                      <a:pt x="757947" y="283751"/>
                      <a:pt x="753074" y="289250"/>
                      <a:pt x="755893" y="299726"/>
                    </a:cubicBezTo>
                    <a:lnTo>
                      <a:pt x="757181" y="304528"/>
                    </a:lnTo>
                    <a:cubicBezTo>
                      <a:pt x="758051" y="307696"/>
                      <a:pt x="757738" y="311768"/>
                      <a:pt x="752622" y="313125"/>
                    </a:cubicBezTo>
                    <a:lnTo>
                      <a:pt x="751752" y="313369"/>
                    </a:lnTo>
                    <a:cubicBezTo>
                      <a:pt x="746775" y="314726"/>
                      <a:pt x="743573" y="312116"/>
                      <a:pt x="741937" y="306129"/>
                    </a:cubicBezTo>
                    <a:lnTo>
                      <a:pt x="741380" y="304111"/>
                    </a:lnTo>
                    <a:cubicBezTo>
                      <a:pt x="739779" y="298160"/>
                      <a:pt x="741485" y="294331"/>
                      <a:pt x="746810" y="292869"/>
                    </a:cubicBezTo>
                    <a:lnTo>
                      <a:pt x="744930" y="285874"/>
                    </a:lnTo>
                    <a:cubicBezTo>
                      <a:pt x="735046" y="288554"/>
                      <a:pt x="732297" y="295932"/>
                      <a:pt x="734977" y="305781"/>
                    </a:cubicBezTo>
                    <a:moveTo>
                      <a:pt x="722447" y="266906"/>
                    </a:moveTo>
                    <a:lnTo>
                      <a:pt x="725197" y="273623"/>
                    </a:lnTo>
                    <a:lnTo>
                      <a:pt x="741937" y="266767"/>
                    </a:lnTo>
                    <a:lnTo>
                      <a:pt x="777297" y="271535"/>
                    </a:lnTo>
                    <a:lnTo>
                      <a:pt x="774409" y="264470"/>
                    </a:lnTo>
                    <a:lnTo>
                      <a:pt x="754466" y="261790"/>
                    </a:lnTo>
                    <a:cubicBezTo>
                      <a:pt x="751578" y="261442"/>
                      <a:pt x="748689" y="261338"/>
                      <a:pt x="746496" y="261755"/>
                    </a:cubicBezTo>
                    <a:lnTo>
                      <a:pt x="746218" y="261164"/>
                    </a:lnTo>
                    <a:cubicBezTo>
                      <a:pt x="748028" y="259876"/>
                      <a:pt x="750012" y="257857"/>
                      <a:pt x="751926" y="255456"/>
                    </a:cubicBezTo>
                    <a:lnTo>
                      <a:pt x="764246" y="239690"/>
                    </a:lnTo>
                    <a:lnTo>
                      <a:pt x="761149" y="232068"/>
                    </a:lnTo>
                    <a:lnTo>
                      <a:pt x="739466" y="259980"/>
                    </a:lnTo>
                    <a:lnTo>
                      <a:pt x="722482" y="266941"/>
                    </a:lnTo>
                    <a:close/>
                    <a:moveTo>
                      <a:pt x="705603" y="232834"/>
                    </a:moveTo>
                    <a:lnTo>
                      <a:pt x="706647" y="234783"/>
                    </a:lnTo>
                    <a:cubicBezTo>
                      <a:pt x="711484" y="243971"/>
                      <a:pt x="719420" y="247103"/>
                      <a:pt x="727529" y="242822"/>
                    </a:cubicBezTo>
                    <a:lnTo>
                      <a:pt x="728782" y="242161"/>
                    </a:lnTo>
                    <a:cubicBezTo>
                      <a:pt x="735499" y="238611"/>
                      <a:pt x="737761" y="231720"/>
                      <a:pt x="733306" y="223298"/>
                    </a:cubicBezTo>
                    <a:lnTo>
                      <a:pt x="730835" y="218599"/>
                    </a:lnTo>
                    <a:cubicBezTo>
                      <a:pt x="729199" y="215502"/>
                      <a:pt x="728608" y="211708"/>
                      <a:pt x="733515" y="209133"/>
                    </a:cubicBezTo>
                    <a:lnTo>
                      <a:pt x="734524" y="208611"/>
                    </a:lnTo>
                    <a:cubicBezTo>
                      <a:pt x="737761" y="206905"/>
                      <a:pt x="741902" y="208054"/>
                      <a:pt x="744443" y="212857"/>
                    </a:cubicBezTo>
                    <a:lnTo>
                      <a:pt x="745418" y="214701"/>
                    </a:lnTo>
                    <a:cubicBezTo>
                      <a:pt x="747923" y="219435"/>
                      <a:pt x="747297" y="223019"/>
                      <a:pt x="743121" y="225212"/>
                    </a:cubicBezTo>
                    <a:lnTo>
                      <a:pt x="746496" y="231616"/>
                    </a:lnTo>
                    <a:cubicBezTo>
                      <a:pt x="754814" y="227230"/>
                      <a:pt x="755789" y="220096"/>
                      <a:pt x="751334" y="211639"/>
                    </a:cubicBezTo>
                    <a:lnTo>
                      <a:pt x="750290" y="209655"/>
                    </a:lnTo>
                    <a:cubicBezTo>
                      <a:pt x="745731" y="201058"/>
                      <a:pt x="737204" y="198831"/>
                      <a:pt x="730939" y="202137"/>
                    </a:cubicBezTo>
                    <a:lnTo>
                      <a:pt x="729373" y="202973"/>
                    </a:lnTo>
                    <a:cubicBezTo>
                      <a:pt x="723213" y="206244"/>
                      <a:pt x="719663" y="212683"/>
                      <a:pt x="724744" y="222288"/>
                    </a:cubicBezTo>
                    <a:lnTo>
                      <a:pt x="727041" y="226674"/>
                    </a:lnTo>
                    <a:cubicBezTo>
                      <a:pt x="728573" y="229562"/>
                      <a:pt x="729164" y="233599"/>
                      <a:pt x="724466" y="236070"/>
                    </a:cubicBezTo>
                    <a:lnTo>
                      <a:pt x="723666" y="236523"/>
                    </a:lnTo>
                    <a:cubicBezTo>
                      <a:pt x="719106" y="238924"/>
                      <a:pt x="715417" y="237115"/>
                      <a:pt x="712494" y="231616"/>
                    </a:cubicBezTo>
                    <a:lnTo>
                      <a:pt x="711519" y="229771"/>
                    </a:lnTo>
                    <a:cubicBezTo>
                      <a:pt x="708665" y="224342"/>
                      <a:pt x="709501" y="220200"/>
                      <a:pt x="714338" y="217660"/>
                    </a:cubicBezTo>
                    <a:lnTo>
                      <a:pt x="710962" y="211221"/>
                    </a:lnTo>
                    <a:cubicBezTo>
                      <a:pt x="701879" y="216024"/>
                      <a:pt x="700835" y="223820"/>
                      <a:pt x="705603" y="232834"/>
                    </a:cubicBezTo>
                    <a:moveTo>
                      <a:pt x="672505" y="181081"/>
                    </a:moveTo>
                    <a:lnTo>
                      <a:pt x="690394" y="205618"/>
                    </a:lnTo>
                    <a:lnTo>
                      <a:pt x="695719" y="201720"/>
                    </a:lnTo>
                    <a:lnTo>
                      <a:pt x="682076" y="183030"/>
                    </a:lnTo>
                    <a:lnTo>
                      <a:pt x="716357" y="158042"/>
                    </a:lnTo>
                    <a:lnTo>
                      <a:pt x="712076" y="152195"/>
                    </a:lnTo>
                    <a:lnTo>
                      <a:pt x="672470" y="181081"/>
                    </a:lnTo>
                    <a:close/>
                    <a:moveTo>
                      <a:pt x="657957" y="155118"/>
                    </a:moveTo>
                    <a:cubicBezTo>
                      <a:pt x="651762" y="148471"/>
                      <a:pt x="651658" y="142136"/>
                      <a:pt x="658166" y="136081"/>
                    </a:cubicBezTo>
                    <a:lnTo>
                      <a:pt x="665544" y="129224"/>
                    </a:lnTo>
                    <a:cubicBezTo>
                      <a:pt x="672052" y="123169"/>
                      <a:pt x="678387" y="123691"/>
                      <a:pt x="684582" y="130373"/>
                    </a:cubicBezTo>
                    <a:lnTo>
                      <a:pt x="685556" y="131452"/>
                    </a:lnTo>
                    <a:cubicBezTo>
                      <a:pt x="691751" y="138099"/>
                      <a:pt x="691855" y="144433"/>
                      <a:pt x="685347" y="150489"/>
                    </a:cubicBezTo>
                    <a:lnTo>
                      <a:pt x="677969" y="157346"/>
                    </a:lnTo>
                    <a:cubicBezTo>
                      <a:pt x="671461" y="163401"/>
                      <a:pt x="665127" y="162879"/>
                      <a:pt x="658932" y="156232"/>
                    </a:cubicBezTo>
                    <a:lnTo>
                      <a:pt x="657957" y="155153"/>
                    </a:lnTo>
                    <a:close/>
                    <a:moveTo>
                      <a:pt x="652806" y="159817"/>
                    </a:moveTo>
                    <a:lnTo>
                      <a:pt x="653885" y="160965"/>
                    </a:lnTo>
                    <a:cubicBezTo>
                      <a:pt x="662690" y="170432"/>
                      <a:pt x="673340" y="171580"/>
                      <a:pt x="682667" y="162914"/>
                    </a:cubicBezTo>
                    <a:lnTo>
                      <a:pt x="690603" y="155536"/>
                    </a:lnTo>
                    <a:cubicBezTo>
                      <a:pt x="699930" y="146835"/>
                      <a:pt x="699547" y="136150"/>
                      <a:pt x="690707" y="126684"/>
                    </a:cubicBezTo>
                    <a:lnTo>
                      <a:pt x="689663" y="125535"/>
                    </a:lnTo>
                    <a:cubicBezTo>
                      <a:pt x="680823" y="116069"/>
                      <a:pt x="670208" y="114886"/>
                      <a:pt x="660881" y="123586"/>
                    </a:cubicBezTo>
                    <a:lnTo>
                      <a:pt x="652945" y="130999"/>
                    </a:lnTo>
                    <a:cubicBezTo>
                      <a:pt x="643618" y="139665"/>
                      <a:pt x="644001" y="150350"/>
                      <a:pt x="652841" y="159817"/>
                    </a:cubicBezTo>
                    <a:moveTo>
                      <a:pt x="609407" y="119306"/>
                    </a:moveTo>
                    <a:lnTo>
                      <a:pt x="614940" y="124004"/>
                    </a:lnTo>
                    <a:lnTo>
                      <a:pt x="627643" y="108969"/>
                    </a:lnTo>
                    <a:lnTo>
                      <a:pt x="635996" y="116034"/>
                    </a:lnTo>
                    <a:lnTo>
                      <a:pt x="630428" y="137090"/>
                    </a:lnTo>
                    <a:lnTo>
                      <a:pt x="636762" y="142450"/>
                    </a:lnTo>
                    <a:lnTo>
                      <a:pt x="640764" y="126753"/>
                    </a:lnTo>
                    <a:cubicBezTo>
                      <a:pt x="641878" y="122403"/>
                      <a:pt x="642400" y="120489"/>
                      <a:pt x="641669" y="118296"/>
                    </a:cubicBezTo>
                    <a:lnTo>
                      <a:pt x="642087" y="117809"/>
                    </a:lnTo>
                    <a:cubicBezTo>
                      <a:pt x="645846" y="120036"/>
                      <a:pt x="651588" y="120941"/>
                      <a:pt x="655521" y="116243"/>
                    </a:cubicBezTo>
                    <a:lnTo>
                      <a:pt x="658340" y="112902"/>
                    </a:lnTo>
                    <a:cubicBezTo>
                      <a:pt x="663734" y="106498"/>
                      <a:pt x="662029" y="99677"/>
                      <a:pt x="654929" y="93656"/>
                    </a:cubicBezTo>
                    <a:lnTo>
                      <a:pt x="641008" y="81892"/>
                    </a:lnTo>
                    <a:lnTo>
                      <a:pt x="636692" y="86973"/>
                    </a:lnTo>
                    <a:lnTo>
                      <a:pt x="650648" y="98806"/>
                    </a:lnTo>
                    <a:cubicBezTo>
                      <a:pt x="654477" y="102078"/>
                      <a:pt x="655312" y="105245"/>
                      <a:pt x="652528" y="108517"/>
                    </a:cubicBezTo>
                    <a:lnTo>
                      <a:pt x="650196" y="111266"/>
                    </a:lnTo>
                    <a:cubicBezTo>
                      <a:pt x="647412" y="114572"/>
                      <a:pt x="644140" y="114294"/>
                      <a:pt x="640312" y="111022"/>
                    </a:cubicBezTo>
                    <a:lnTo>
                      <a:pt x="631855" y="103888"/>
                    </a:lnTo>
                    <a:lnTo>
                      <a:pt x="640033" y="94178"/>
                    </a:lnTo>
                    <a:lnTo>
                      <a:pt x="634500" y="89479"/>
                    </a:lnTo>
                    <a:lnTo>
                      <a:pt x="609302" y="119306"/>
                    </a:lnTo>
                    <a:close/>
                    <a:moveTo>
                      <a:pt x="598757" y="61323"/>
                    </a:moveTo>
                    <a:lnTo>
                      <a:pt x="629941" y="81822"/>
                    </a:lnTo>
                    <a:lnTo>
                      <a:pt x="633595" y="76254"/>
                    </a:lnTo>
                    <a:lnTo>
                      <a:pt x="602411" y="55755"/>
                    </a:lnTo>
                    <a:lnTo>
                      <a:pt x="598757" y="61323"/>
                    </a:lnTo>
                    <a:close/>
                    <a:moveTo>
                      <a:pt x="588037" y="104967"/>
                    </a:moveTo>
                    <a:lnTo>
                      <a:pt x="594093" y="108969"/>
                    </a:lnTo>
                    <a:lnTo>
                      <a:pt x="615567" y="76393"/>
                    </a:lnTo>
                    <a:lnTo>
                      <a:pt x="609511" y="72391"/>
                    </a:lnTo>
                    <a:lnTo>
                      <a:pt x="588072" y="104967"/>
                    </a:lnTo>
                    <a:close/>
                    <a:moveTo>
                      <a:pt x="535798" y="76567"/>
                    </a:moveTo>
                    <a:lnTo>
                      <a:pt x="542062" y="79699"/>
                    </a:lnTo>
                    <a:lnTo>
                      <a:pt x="556401" y="50778"/>
                    </a:lnTo>
                    <a:cubicBezTo>
                      <a:pt x="557445" y="48690"/>
                      <a:pt x="558350" y="46254"/>
                      <a:pt x="559012" y="44096"/>
                    </a:cubicBezTo>
                    <a:lnTo>
                      <a:pt x="559603" y="44409"/>
                    </a:lnTo>
                    <a:cubicBezTo>
                      <a:pt x="559325" y="46671"/>
                      <a:pt x="559568" y="49177"/>
                      <a:pt x="560160" y="52831"/>
                    </a:cubicBezTo>
                    <a:lnTo>
                      <a:pt x="566355" y="91741"/>
                    </a:lnTo>
                    <a:lnTo>
                      <a:pt x="572620" y="94839"/>
                    </a:lnTo>
                    <a:lnTo>
                      <a:pt x="594441" y="50952"/>
                    </a:lnTo>
                    <a:lnTo>
                      <a:pt x="588177" y="47854"/>
                    </a:lnTo>
                    <a:lnTo>
                      <a:pt x="573699" y="77020"/>
                    </a:lnTo>
                    <a:cubicBezTo>
                      <a:pt x="572689" y="79003"/>
                      <a:pt x="571958" y="80952"/>
                      <a:pt x="571367" y="83006"/>
                    </a:cubicBezTo>
                    <a:lnTo>
                      <a:pt x="570775" y="82727"/>
                    </a:lnTo>
                    <a:cubicBezTo>
                      <a:pt x="570949" y="80187"/>
                      <a:pt x="570601" y="78064"/>
                      <a:pt x="570114" y="74653"/>
                    </a:cubicBezTo>
                    <a:lnTo>
                      <a:pt x="563849" y="35778"/>
                    </a:lnTo>
                    <a:lnTo>
                      <a:pt x="557585" y="32680"/>
                    </a:lnTo>
                    <a:lnTo>
                      <a:pt x="535763" y="76567"/>
                    </a:lnTo>
                    <a:close/>
                    <a:moveTo>
                      <a:pt x="511087" y="61080"/>
                    </a:moveTo>
                    <a:cubicBezTo>
                      <a:pt x="502456" y="58261"/>
                      <a:pt x="499289" y="52797"/>
                      <a:pt x="502039" y="44339"/>
                    </a:cubicBezTo>
                    <a:lnTo>
                      <a:pt x="505136" y="34768"/>
                    </a:lnTo>
                    <a:cubicBezTo>
                      <a:pt x="507886" y="26311"/>
                      <a:pt x="513663" y="23701"/>
                      <a:pt x="522329" y="26520"/>
                    </a:cubicBezTo>
                    <a:lnTo>
                      <a:pt x="523686" y="26973"/>
                    </a:lnTo>
                    <a:cubicBezTo>
                      <a:pt x="532317" y="29792"/>
                      <a:pt x="535485" y="35290"/>
                      <a:pt x="532735" y="43748"/>
                    </a:cubicBezTo>
                    <a:lnTo>
                      <a:pt x="529638" y="53319"/>
                    </a:lnTo>
                    <a:cubicBezTo>
                      <a:pt x="526888" y="61776"/>
                      <a:pt x="521111" y="64386"/>
                      <a:pt x="512480" y="61567"/>
                    </a:cubicBezTo>
                    <a:lnTo>
                      <a:pt x="511122" y="61115"/>
                    </a:lnTo>
                    <a:close/>
                    <a:moveTo>
                      <a:pt x="508860" y="67692"/>
                    </a:moveTo>
                    <a:lnTo>
                      <a:pt x="510357" y="68180"/>
                    </a:lnTo>
                    <a:cubicBezTo>
                      <a:pt x="522677" y="72182"/>
                      <a:pt x="532526" y="68040"/>
                      <a:pt x="536459" y="55894"/>
                    </a:cubicBezTo>
                    <a:lnTo>
                      <a:pt x="539800" y="45557"/>
                    </a:lnTo>
                    <a:cubicBezTo>
                      <a:pt x="543733" y="33446"/>
                      <a:pt x="538199" y="24293"/>
                      <a:pt x="525879" y="20290"/>
                    </a:cubicBezTo>
                    <a:lnTo>
                      <a:pt x="524382" y="19803"/>
                    </a:lnTo>
                    <a:cubicBezTo>
                      <a:pt x="512062" y="15801"/>
                      <a:pt x="502213" y="19942"/>
                      <a:pt x="498280" y="32089"/>
                    </a:cubicBezTo>
                    <a:lnTo>
                      <a:pt x="494904" y="42425"/>
                    </a:lnTo>
                    <a:cubicBezTo>
                      <a:pt x="491006" y="54572"/>
                      <a:pt x="496540" y="63690"/>
                      <a:pt x="508825" y="67692"/>
                    </a:cubicBezTo>
                    <a:moveTo>
                      <a:pt x="463233" y="55894"/>
                    </a:moveTo>
                    <a:lnTo>
                      <a:pt x="464764" y="56207"/>
                    </a:lnTo>
                    <a:cubicBezTo>
                      <a:pt x="476702" y="58504"/>
                      <a:pt x="485333" y="53771"/>
                      <a:pt x="487491" y="42460"/>
                    </a:cubicBezTo>
                    <a:lnTo>
                      <a:pt x="480287" y="41103"/>
                    </a:lnTo>
                    <a:cubicBezTo>
                      <a:pt x="478929" y="48272"/>
                      <a:pt x="474092" y="50882"/>
                      <a:pt x="466017" y="49351"/>
                    </a:cubicBezTo>
                    <a:lnTo>
                      <a:pt x="464590" y="49073"/>
                    </a:lnTo>
                    <a:cubicBezTo>
                      <a:pt x="455681" y="47367"/>
                      <a:pt x="451852" y="42286"/>
                      <a:pt x="453523" y="33585"/>
                    </a:cubicBezTo>
                    <a:lnTo>
                      <a:pt x="455437" y="23701"/>
                    </a:lnTo>
                    <a:cubicBezTo>
                      <a:pt x="457108" y="14965"/>
                      <a:pt x="462537" y="11659"/>
                      <a:pt x="471447" y="13364"/>
                    </a:cubicBezTo>
                    <a:lnTo>
                      <a:pt x="472874" y="13643"/>
                    </a:lnTo>
                    <a:cubicBezTo>
                      <a:pt x="480948" y="15174"/>
                      <a:pt x="484463" y="19385"/>
                      <a:pt x="483106" y="26590"/>
                    </a:cubicBezTo>
                    <a:lnTo>
                      <a:pt x="490275" y="27982"/>
                    </a:lnTo>
                    <a:cubicBezTo>
                      <a:pt x="492433" y="16671"/>
                      <a:pt x="486203" y="9118"/>
                      <a:pt x="474231" y="6821"/>
                    </a:cubicBezTo>
                    <a:lnTo>
                      <a:pt x="472700" y="6508"/>
                    </a:lnTo>
                    <a:cubicBezTo>
                      <a:pt x="459996" y="4072"/>
                      <a:pt x="450704" y="9397"/>
                      <a:pt x="448302" y="21926"/>
                    </a:cubicBezTo>
                    <a:lnTo>
                      <a:pt x="446249" y="32576"/>
                    </a:lnTo>
                    <a:cubicBezTo>
                      <a:pt x="443848" y="45105"/>
                      <a:pt x="450495" y="53493"/>
                      <a:pt x="463198" y="55894"/>
                    </a:cubicBezTo>
                    <a:moveTo>
                      <a:pt x="383499" y="49073"/>
                    </a:moveTo>
                    <a:lnTo>
                      <a:pt x="390494" y="49177"/>
                    </a:lnTo>
                    <a:lnTo>
                      <a:pt x="390912" y="16880"/>
                    </a:lnTo>
                    <a:cubicBezTo>
                      <a:pt x="390912" y="14513"/>
                      <a:pt x="390703" y="11972"/>
                      <a:pt x="390355" y="9745"/>
                    </a:cubicBezTo>
                    <a:lnTo>
                      <a:pt x="391016" y="9745"/>
                    </a:lnTo>
                    <a:cubicBezTo>
                      <a:pt x="391782" y="11938"/>
                      <a:pt x="393070" y="14095"/>
                      <a:pt x="395193" y="17123"/>
                    </a:cubicBezTo>
                    <a:lnTo>
                      <a:pt x="417676" y="49490"/>
                    </a:lnTo>
                    <a:lnTo>
                      <a:pt x="424671" y="49595"/>
                    </a:lnTo>
                    <a:lnTo>
                      <a:pt x="425298" y="592"/>
                    </a:lnTo>
                    <a:lnTo>
                      <a:pt x="418302" y="487"/>
                    </a:lnTo>
                    <a:lnTo>
                      <a:pt x="417884" y="33028"/>
                    </a:lnTo>
                    <a:cubicBezTo>
                      <a:pt x="417884" y="35221"/>
                      <a:pt x="418024" y="37344"/>
                      <a:pt x="418407" y="39432"/>
                    </a:cubicBezTo>
                    <a:lnTo>
                      <a:pt x="417745" y="39432"/>
                    </a:lnTo>
                    <a:cubicBezTo>
                      <a:pt x="416806" y="37065"/>
                      <a:pt x="415553" y="35290"/>
                      <a:pt x="413673" y="32437"/>
                    </a:cubicBezTo>
                    <a:lnTo>
                      <a:pt x="391190" y="104"/>
                    </a:lnTo>
                    <a:lnTo>
                      <a:pt x="384195" y="0"/>
                    </a:lnTo>
                    <a:lnTo>
                      <a:pt x="383568" y="49038"/>
                    </a:lnTo>
                    <a:close/>
                    <a:moveTo>
                      <a:pt x="354160" y="45697"/>
                    </a:moveTo>
                    <a:cubicBezTo>
                      <a:pt x="345111" y="46741"/>
                      <a:pt x="339960" y="43052"/>
                      <a:pt x="338951" y="34212"/>
                    </a:cubicBezTo>
                    <a:lnTo>
                      <a:pt x="337802" y="24223"/>
                    </a:lnTo>
                    <a:cubicBezTo>
                      <a:pt x="336793" y="15383"/>
                      <a:pt x="340969" y="10615"/>
                      <a:pt x="350018" y="9606"/>
                    </a:cubicBezTo>
                    <a:lnTo>
                      <a:pt x="351445" y="9466"/>
                    </a:lnTo>
                    <a:cubicBezTo>
                      <a:pt x="360459" y="8422"/>
                      <a:pt x="365645" y="12112"/>
                      <a:pt x="366654" y="20952"/>
                    </a:cubicBezTo>
                    <a:lnTo>
                      <a:pt x="367803" y="30940"/>
                    </a:lnTo>
                    <a:cubicBezTo>
                      <a:pt x="368812" y="39780"/>
                      <a:pt x="364601" y="44548"/>
                      <a:pt x="355552" y="45557"/>
                    </a:cubicBezTo>
                    <a:lnTo>
                      <a:pt x="354125" y="45731"/>
                    </a:lnTo>
                    <a:close/>
                    <a:moveTo>
                      <a:pt x="354856" y="52657"/>
                    </a:moveTo>
                    <a:lnTo>
                      <a:pt x="356422" y="52483"/>
                    </a:lnTo>
                    <a:cubicBezTo>
                      <a:pt x="369264" y="51022"/>
                      <a:pt x="376538" y="43156"/>
                      <a:pt x="375076" y="30488"/>
                    </a:cubicBezTo>
                    <a:lnTo>
                      <a:pt x="373824" y="19699"/>
                    </a:lnTo>
                    <a:cubicBezTo>
                      <a:pt x="372362" y="7030"/>
                      <a:pt x="363557" y="1044"/>
                      <a:pt x="350679" y="2506"/>
                    </a:cubicBezTo>
                    <a:lnTo>
                      <a:pt x="349113" y="2680"/>
                    </a:lnTo>
                    <a:cubicBezTo>
                      <a:pt x="336236" y="4142"/>
                      <a:pt x="328997" y="12007"/>
                      <a:pt x="330459" y="24676"/>
                    </a:cubicBezTo>
                    <a:lnTo>
                      <a:pt x="331712" y="35465"/>
                    </a:lnTo>
                    <a:cubicBezTo>
                      <a:pt x="333173" y="48133"/>
                      <a:pt x="341979" y="54119"/>
                      <a:pt x="354821" y="52692"/>
                    </a:cubicBezTo>
                    <a:moveTo>
                      <a:pt x="320261" y="58087"/>
                    </a:moveTo>
                    <a:lnTo>
                      <a:pt x="327326" y="56555"/>
                    </a:lnTo>
                    <a:lnTo>
                      <a:pt x="316886" y="8666"/>
                    </a:lnTo>
                    <a:lnTo>
                      <a:pt x="309820" y="10197"/>
                    </a:lnTo>
                    <a:lnTo>
                      <a:pt x="320261" y="58087"/>
                    </a:lnTo>
                    <a:close/>
                    <a:moveTo>
                      <a:pt x="267987" y="28747"/>
                    </a:moveTo>
                    <a:lnTo>
                      <a:pt x="303730" y="18098"/>
                    </a:lnTo>
                    <a:lnTo>
                      <a:pt x="301816" y="11729"/>
                    </a:lnTo>
                    <a:lnTo>
                      <a:pt x="266073" y="22344"/>
                    </a:lnTo>
                    <a:lnTo>
                      <a:pt x="267987" y="28747"/>
                    </a:lnTo>
                    <a:close/>
                    <a:moveTo>
                      <a:pt x="294472" y="65047"/>
                    </a:moveTo>
                    <a:lnTo>
                      <a:pt x="301433" y="62994"/>
                    </a:lnTo>
                    <a:lnTo>
                      <a:pt x="290296" y="25580"/>
                    </a:lnTo>
                    <a:lnTo>
                      <a:pt x="283335" y="27669"/>
                    </a:lnTo>
                    <a:lnTo>
                      <a:pt x="294472" y="65047"/>
                    </a:lnTo>
                    <a:close/>
                    <a:moveTo>
                      <a:pt x="242789" y="85372"/>
                    </a:moveTo>
                    <a:lnTo>
                      <a:pt x="249750" y="82345"/>
                    </a:lnTo>
                    <a:lnTo>
                      <a:pt x="249124" y="69328"/>
                    </a:lnTo>
                    <a:lnTo>
                      <a:pt x="267778" y="61184"/>
                    </a:lnTo>
                    <a:lnTo>
                      <a:pt x="276827" y="70511"/>
                    </a:lnTo>
                    <a:lnTo>
                      <a:pt x="284240" y="67240"/>
                    </a:lnTo>
                    <a:lnTo>
                      <a:pt x="246548" y="30244"/>
                    </a:lnTo>
                    <a:lnTo>
                      <a:pt x="241189" y="32576"/>
                    </a:lnTo>
                    <a:lnTo>
                      <a:pt x="242755" y="85407"/>
                    </a:lnTo>
                    <a:close/>
                    <a:moveTo>
                      <a:pt x="248288" y="51404"/>
                    </a:moveTo>
                    <a:cubicBezTo>
                      <a:pt x="248080" y="47228"/>
                      <a:pt x="247940" y="42843"/>
                      <a:pt x="247035" y="40059"/>
                    </a:cubicBezTo>
                    <a:lnTo>
                      <a:pt x="247627" y="39780"/>
                    </a:lnTo>
                    <a:cubicBezTo>
                      <a:pt x="249263" y="42321"/>
                      <a:pt x="252465" y="45488"/>
                      <a:pt x="255597" y="48690"/>
                    </a:cubicBezTo>
                    <a:lnTo>
                      <a:pt x="262801" y="56033"/>
                    </a:lnTo>
                    <a:lnTo>
                      <a:pt x="248810" y="62159"/>
                    </a:lnTo>
                    <a:lnTo>
                      <a:pt x="248323" y="51404"/>
                    </a:lnTo>
                    <a:close/>
                    <a:moveTo>
                      <a:pt x="204784" y="107298"/>
                    </a:moveTo>
                    <a:lnTo>
                      <a:pt x="210805" y="103749"/>
                    </a:lnTo>
                    <a:lnTo>
                      <a:pt x="194378" y="75976"/>
                    </a:lnTo>
                    <a:cubicBezTo>
                      <a:pt x="193195" y="73957"/>
                      <a:pt x="191664" y="71869"/>
                      <a:pt x="190202" y="70163"/>
                    </a:cubicBezTo>
                    <a:lnTo>
                      <a:pt x="190759" y="69850"/>
                    </a:lnTo>
                    <a:cubicBezTo>
                      <a:pt x="192534" y="71312"/>
                      <a:pt x="194761" y="72495"/>
                      <a:pt x="198137" y="73992"/>
                    </a:cubicBezTo>
                    <a:lnTo>
                      <a:pt x="234158" y="89966"/>
                    </a:lnTo>
                    <a:lnTo>
                      <a:pt x="240179" y="86416"/>
                    </a:lnTo>
                    <a:lnTo>
                      <a:pt x="215225" y="44235"/>
                    </a:lnTo>
                    <a:lnTo>
                      <a:pt x="209204" y="47785"/>
                    </a:lnTo>
                    <a:lnTo>
                      <a:pt x="225771" y="75801"/>
                    </a:lnTo>
                    <a:cubicBezTo>
                      <a:pt x="226919" y="77716"/>
                      <a:pt x="228137" y="79421"/>
                      <a:pt x="229529" y="81022"/>
                    </a:cubicBezTo>
                    <a:lnTo>
                      <a:pt x="228973" y="81370"/>
                    </a:lnTo>
                    <a:cubicBezTo>
                      <a:pt x="226919" y="79839"/>
                      <a:pt x="224970" y="78969"/>
                      <a:pt x="221838" y="77542"/>
                    </a:cubicBezTo>
                    <a:lnTo>
                      <a:pt x="185851" y="61637"/>
                    </a:lnTo>
                    <a:lnTo>
                      <a:pt x="179830" y="65186"/>
                    </a:lnTo>
                    <a:lnTo>
                      <a:pt x="204784" y="107368"/>
                    </a:lnTo>
                    <a:close/>
                    <a:moveTo>
                      <a:pt x="192394" y="116591"/>
                    </a:moveTo>
                    <a:lnTo>
                      <a:pt x="198241" y="112310"/>
                    </a:lnTo>
                    <a:lnTo>
                      <a:pt x="169355" y="72704"/>
                    </a:lnTo>
                    <a:lnTo>
                      <a:pt x="163508" y="76985"/>
                    </a:lnTo>
                    <a:lnTo>
                      <a:pt x="192394" y="116591"/>
                    </a:lnTo>
                    <a:close/>
                    <a:moveTo>
                      <a:pt x="180039" y="125501"/>
                    </a:moveTo>
                    <a:lnTo>
                      <a:pt x="185295" y="120872"/>
                    </a:lnTo>
                    <a:lnTo>
                      <a:pt x="152754" y="84224"/>
                    </a:lnTo>
                    <a:lnTo>
                      <a:pt x="147533" y="88853"/>
                    </a:lnTo>
                    <a:lnTo>
                      <a:pt x="157139" y="122438"/>
                    </a:lnTo>
                    <a:cubicBezTo>
                      <a:pt x="158044" y="125709"/>
                      <a:pt x="159262" y="130129"/>
                      <a:pt x="160410" y="132044"/>
                    </a:cubicBezTo>
                    <a:lnTo>
                      <a:pt x="159923" y="132461"/>
                    </a:lnTo>
                    <a:cubicBezTo>
                      <a:pt x="157730" y="130895"/>
                      <a:pt x="154111" y="129050"/>
                      <a:pt x="150770" y="127658"/>
                    </a:cubicBezTo>
                    <a:lnTo>
                      <a:pt x="118751" y="114398"/>
                    </a:lnTo>
                    <a:lnTo>
                      <a:pt x="113495" y="119027"/>
                    </a:lnTo>
                    <a:lnTo>
                      <a:pt x="146036" y="155675"/>
                    </a:lnTo>
                    <a:lnTo>
                      <a:pt x="151257" y="151046"/>
                    </a:lnTo>
                    <a:lnTo>
                      <a:pt x="133786" y="131347"/>
                    </a:lnTo>
                    <a:cubicBezTo>
                      <a:pt x="131245" y="128494"/>
                      <a:pt x="128008" y="125187"/>
                      <a:pt x="125816" y="123378"/>
                    </a:cubicBezTo>
                    <a:lnTo>
                      <a:pt x="126303" y="122925"/>
                    </a:lnTo>
                    <a:cubicBezTo>
                      <a:pt x="129053" y="124944"/>
                      <a:pt x="132428" y="127067"/>
                      <a:pt x="136222" y="128668"/>
                    </a:cubicBezTo>
                    <a:lnTo>
                      <a:pt x="163612" y="140118"/>
                    </a:lnTo>
                    <a:lnTo>
                      <a:pt x="167754" y="136394"/>
                    </a:lnTo>
                    <a:lnTo>
                      <a:pt x="159714" y="108934"/>
                    </a:lnTo>
                    <a:cubicBezTo>
                      <a:pt x="158357" y="104375"/>
                      <a:pt x="157000" y="100338"/>
                      <a:pt x="155538" y="97449"/>
                    </a:cubicBezTo>
                    <a:lnTo>
                      <a:pt x="156025" y="96997"/>
                    </a:lnTo>
                    <a:cubicBezTo>
                      <a:pt x="157730" y="99920"/>
                      <a:pt x="160584" y="103505"/>
                      <a:pt x="163229" y="106498"/>
                    </a:cubicBezTo>
                    <a:lnTo>
                      <a:pt x="180039" y="125466"/>
                    </a:lnTo>
                    <a:close/>
                    <a:moveTo>
                      <a:pt x="115514" y="192323"/>
                    </a:moveTo>
                    <a:lnTo>
                      <a:pt x="120421" y="186545"/>
                    </a:lnTo>
                    <a:lnTo>
                      <a:pt x="114122" y="175130"/>
                    </a:lnTo>
                    <a:lnTo>
                      <a:pt x="127278" y="159573"/>
                    </a:lnTo>
                    <a:lnTo>
                      <a:pt x="139528" y="163923"/>
                    </a:lnTo>
                    <a:lnTo>
                      <a:pt x="144749" y="157763"/>
                    </a:lnTo>
                    <a:lnTo>
                      <a:pt x="94597" y="141162"/>
                    </a:lnTo>
                    <a:lnTo>
                      <a:pt x="90839" y="145617"/>
                    </a:lnTo>
                    <a:lnTo>
                      <a:pt x="115514" y="192323"/>
                    </a:lnTo>
                    <a:close/>
                    <a:moveTo>
                      <a:pt x="105421" y="159434"/>
                    </a:moveTo>
                    <a:cubicBezTo>
                      <a:pt x="103403" y="155745"/>
                      <a:pt x="101349" y="151881"/>
                      <a:pt x="99296" y="149793"/>
                    </a:cubicBezTo>
                    <a:lnTo>
                      <a:pt x="99713" y="149306"/>
                    </a:lnTo>
                    <a:cubicBezTo>
                      <a:pt x="102289" y="150907"/>
                      <a:pt x="106604" y="152299"/>
                      <a:pt x="110781" y="153796"/>
                    </a:cubicBezTo>
                    <a:lnTo>
                      <a:pt x="120491" y="157206"/>
                    </a:lnTo>
                    <a:lnTo>
                      <a:pt x="110607" y="168865"/>
                    </a:lnTo>
                    <a:lnTo>
                      <a:pt x="105386" y="159434"/>
                    </a:lnTo>
                    <a:close/>
                    <a:moveTo>
                      <a:pt x="62544" y="196604"/>
                    </a:moveTo>
                    <a:lnTo>
                      <a:pt x="83043" y="165455"/>
                    </a:lnTo>
                    <a:lnTo>
                      <a:pt x="77474" y="161766"/>
                    </a:lnTo>
                    <a:lnTo>
                      <a:pt x="56975" y="192949"/>
                    </a:lnTo>
                    <a:lnTo>
                      <a:pt x="62544" y="196604"/>
                    </a:lnTo>
                    <a:close/>
                    <a:moveTo>
                      <a:pt x="106187" y="207323"/>
                    </a:moveTo>
                    <a:lnTo>
                      <a:pt x="110189" y="201267"/>
                    </a:lnTo>
                    <a:lnTo>
                      <a:pt x="77613" y="179828"/>
                    </a:lnTo>
                    <a:lnTo>
                      <a:pt x="73611" y="185884"/>
                    </a:lnTo>
                    <a:lnTo>
                      <a:pt x="106187" y="207358"/>
                    </a:lnTo>
                    <a:close/>
                    <a:moveTo>
                      <a:pt x="77544" y="259423"/>
                    </a:moveTo>
                    <a:lnTo>
                      <a:pt x="80641" y="253159"/>
                    </a:lnTo>
                    <a:lnTo>
                      <a:pt x="51720" y="238785"/>
                    </a:lnTo>
                    <a:cubicBezTo>
                      <a:pt x="49597" y="237741"/>
                      <a:pt x="47195" y="236836"/>
                      <a:pt x="45038" y="236210"/>
                    </a:cubicBezTo>
                    <a:lnTo>
                      <a:pt x="45316" y="235618"/>
                    </a:lnTo>
                    <a:cubicBezTo>
                      <a:pt x="47578" y="235896"/>
                      <a:pt x="50119" y="235688"/>
                      <a:pt x="53773" y="235061"/>
                    </a:cubicBezTo>
                    <a:lnTo>
                      <a:pt x="92683" y="228831"/>
                    </a:lnTo>
                    <a:lnTo>
                      <a:pt x="95781" y="222567"/>
                    </a:lnTo>
                    <a:lnTo>
                      <a:pt x="51894" y="200745"/>
                    </a:lnTo>
                    <a:lnTo>
                      <a:pt x="48796" y="207010"/>
                    </a:lnTo>
                    <a:lnTo>
                      <a:pt x="77927" y="221488"/>
                    </a:lnTo>
                    <a:cubicBezTo>
                      <a:pt x="79910" y="222462"/>
                      <a:pt x="81894" y="223228"/>
                      <a:pt x="83913" y="223820"/>
                    </a:cubicBezTo>
                    <a:lnTo>
                      <a:pt x="83634" y="224411"/>
                    </a:lnTo>
                    <a:cubicBezTo>
                      <a:pt x="81094" y="224237"/>
                      <a:pt x="78971" y="224585"/>
                      <a:pt x="75560" y="225073"/>
                    </a:cubicBezTo>
                    <a:lnTo>
                      <a:pt x="36685" y="231302"/>
                    </a:lnTo>
                    <a:lnTo>
                      <a:pt x="33587" y="237567"/>
                    </a:lnTo>
                    <a:lnTo>
                      <a:pt x="77474" y="259389"/>
                    </a:lnTo>
                    <a:close/>
                    <a:moveTo>
                      <a:pt x="61569" y="284412"/>
                    </a:moveTo>
                    <a:cubicBezTo>
                      <a:pt x="58541" y="292974"/>
                      <a:pt x="52973" y="296002"/>
                      <a:pt x="44585" y="293043"/>
                    </a:cubicBezTo>
                    <a:lnTo>
                      <a:pt x="35084" y="289702"/>
                    </a:lnTo>
                    <a:cubicBezTo>
                      <a:pt x="26696" y="286744"/>
                      <a:pt x="24260" y="280897"/>
                      <a:pt x="27288" y="272301"/>
                    </a:cubicBezTo>
                    <a:lnTo>
                      <a:pt x="27775" y="270943"/>
                    </a:lnTo>
                    <a:cubicBezTo>
                      <a:pt x="30803" y="262347"/>
                      <a:pt x="36372" y="259354"/>
                      <a:pt x="44759" y="262312"/>
                    </a:cubicBezTo>
                    <a:lnTo>
                      <a:pt x="54260" y="265653"/>
                    </a:lnTo>
                    <a:cubicBezTo>
                      <a:pt x="62648" y="268577"/>
                      <a:pt x="65084" y="274458"/>
                      <a:pt x="62056" y="283020"/>
                    </a:cubicBezTo>
                    <a:lnTo>
                      <a:pt x="61604" y="284377"/>
                    </a:lnTo>
                    <a:close/>
                    <a:moveTo>
                      <a:pt x="68147" y="286779"/>
                    </a:moveTo>
                    <a:lnTo>
                      <a:pt x="68669" y="285317"/>
                    </a:lnTo>
                    <a:cubicBezTo>
                      <a:pt x="72950" y="273101"/>
                      <a:pt x="69087" y="263147"/>
                      <a:pt x="57045" y="258901"/>
                    </a:cubicBezTo>
                    <a:lnTo>
                      <a:pt x="46813" y="255317"/>
                    </a:lnTo>
                    <a:cubicBezTo>
                      <a:pt x="34771" y="251071"/>
                      <a:pt x="25513" y="256396"/>
                      <a:pt x="21197" y="268612"/>
                    </a:cubicBezTo>
                    <a:lnTo>
                      <a:pt x="20675" y="270073"/>
                    </a:lnTo>
                    <a:cubicBezTo>
                      <a:pt x="16360" y="282289"/>
                      <a:pt x="20258" y="292243"/>
                      <a:pt x="32265" y="296454"/>
                    </a:cubicBezTo>
                    <a:lnTo>
                      <a:pt x="42497" y="300074"/>
                    </a:lnTo>
                    <a:cubicBezTo>
                      <a:pt x="54539" y="304320"/>
                      <a:pt x="63796" y="298995"/>
                      <a:pt x="68112" y="286779"/>
                    </a:cubicBezTo>
                    <a:moveTo>
                      <a:pt x="56209" y="331779"/>
                    </a:moveTo>
                    <a:lnTo>
                      <a:pt x="56523" y="330248"/>
                    </a:lnTo>
                    <a:cubicBezTo>
                      <a:pt x="58820" y="318276"/>
                      <a:pt x="54086" y="309679"/>
                      <a:pt x="42775" y="307522"/>
                    </a:cubicBezTo>
                    <a:lnTo>
                      <a:pt x="41418" y="314691"/>
                    </a:lnTo>
                    <a:cubicBezTo>
                      <a:pt x="48587" y="316048"/>
                      <a:pt x="51198" y="320886"/>
                      <a:pt x="49666" y="328995"/>
                    </a:cubicBezTo>
                    <a:lnTo>
                      <a:pt x="49388" y="330387"/>
                    </a:lnTo>
                    <a:cubicBezTo>
                      <a:pt x="47683" y="339332"/>
                      <a:pt x="42601" y="343160"/>
                      <a:pt x="33901" y="341490"/>
                    </a:cubicBezTo>
                    <a:lnTo>
                      <a:pt x="24016" y="339575"/>
                    </a:lnTo>
                    <a:cubicBezTo>
                      <a:pt x="15281" y="337905"/>
                      <a:pt x="11974" y="332476"/>
                      <a:pt x="13715" y="323566"/>
                    </a:cubicBezTo>
                    <a:lnTo>
                      <a:pt x="13993" y="322139"/>
                    </a:lnTo>
                    <a:cubicBezTo>
                      <a:pt x="15524" y="314065"/>
                      <a:pt x="19736" y="310515"/>
                      <a:pt x="26940" y="311907"/>
                    </a:cubicBezTo>
                    <a:lnTo>
                      <a:pt x="28297" y="304737"/>
                    </a:lnTo>
                    <a:cubicBezTo>
                      <a:pt x="16986" y="302580"/>
                      <a:pt x="9434" y="308844"/>
                      <a:pt x="7137" y="320782"/>
                    </a:cubicBezTo>
                    <a:lnTo>
                      <a:pt x="6858" y="322313"/>
                    </a:lnTo>
                    <a:cubicBezTo>
                      <a:pt x="4422" y="335016"/>
                      <a:pt x="9747" y="344309"/>
                      <a:pt x="22276" y="346710"/>
                    </a:cubicBezTo>
                    <a:lnTo>
                      <a:pt x="32926" y="348729"/>
                    </a:lnTo>
                    <a:cubicBezTo>
                      <a:pt x="45455" y="351130"/>
                      <a:pt x="53843" y="344517"/>
                      <a:pt x="56244" y="331779"/>
                    </a:cubicBezTo>
                    <a:moveTo>
                      <a:pt x="43297" y="379321"/>
                    </a:moveTo>
                    <a:cubicBezTo>
                      <a:pt x="42741" y="388404"/>
                      <a:pt x="38181" y="392824"/>
                      <a:pt x="29306" y="392267"/>
                    </a:cubicBezTo>
                    <a:lnTo>
                      <a:pt x="19248" y="391641"/>
                    </a:lnTo>
                    <a:cubicBezTo>
                      <a:pt x="10374" y="391084"/>
                      <a:pt x="6441" y="386107"/>
                      <a:pt x="6998" y="377058"/>
                    </a:cubicBezTo>
                    <a:lnTo>
                      <a:pt x="7102" y="375632"/>
                    </a:lnTo>
                    <a:cubicBezTo>
                      <a:pt x="7659" y="366583"/>
                      <a:pt x="12218" y="362128"/>
                      <a:pt x="21093" y="362685"/>
                    </a:cubicBezTo>
                    <a:lnTo>
                      <a:pt x="31151" y="363311"/>
                    </a:lnTo>
                    <a:cubicBezTo>
                      <a:pt x="40026" y="363868"/>
                      <a:pt x="43959" y="368845"/>
                      <a:pt x="43402" y="377894"/>
                    </a:cubicBezTo>
                    <a:lnTo>
                      <a:pt x="43297" y="379321"/>
                    </a:lnTo>
                    <a:close/>
                    <a:moveTo>
                      <a:pt x="50293" y="379843"/>
                    </a:moveTo>
                    <a:lnTo>
                      <a:pt x="50397" y="378277"/>
                    </a:lnTo>
                    <a:cubicBezTo>
                      <a:pt x="51198" y="365365"/>
                      <a:pt x="44759" y="356838"/>
                      <a:pt x="32056" y="356037"/>
                    </a:cubicBezTo>
                    <a:lnTo>
                      <a:pt x="21197" y="355341"/>
                    </a:lnTo>
                    <a:cubicBezTo>
                      <a:pt x="8494" y="354541"/>
                      <a:pt x="1011" y="362163"/>
                      <a:pt x="176" y="375109"/>
                    </a:cubicBezTo>
                    <a:lnTo>
                      <a:pt x="72" y="376676"/>
                    </a:lnTo>
                    <a:cubicBezTo>
                      <a:pt x="-763" y="389588"/>
                      <a:pt x="5710" y="398114"/>
                      <a:pt x="18413" y="398915"/>
                    </a:cubicBezTo>
                    <a:lnTo>
                      <a:pt x="29237" y="399611"/>
                    </a:lnTo>
                    <a:cubicBezTo>
                      <a:pt x="41975" y="400411"/>
                      <a:pt x="49458" y="392790"/>
                      <a:pt x="50258" y="379843"/>
                    </a:cubicBezTo>
                    <a:moveTo>
                      <a:pt x="49492" y="414855"/>
                    </a:moveTo>
                    <a:lnTo>
                      <a:pt x="49214" y="407616"/>
                    </a:lnTo>
                    <a:lnTo>
                      <a:pt x="246" y="409495"/>
                    </a:lnTo>
                    <a:lnTo>
                      <a:pt x="524" y="416734"/>
                    </a:lnTo>
                    <a:lnTo>
                      <a:pt x="49492" y="414890"/>
                    </a:lnTo>
                    <a:close/>
                    <a:moveTo>
                      <a:pt x="53286" y="455296"/>
                    </a:moveTo>
                    <a:lnTo>
                      <a:pt x="51198" y="437164"/>
                    </a:lnTo>
                    <a:cubicBezTo>
                      <a:pt x="50119" y="427941"/>
                      <a:pt x="45386" y="422720"/>
                      <a:pt x="37102" y="423660"/>
                    </a:cubicBezTo>
                    <a:lnTo>
                      <a:pt x="33344" y="424078"/>
                    </a:lnTo>
                    <a:cubicBezTo>
                      <a:pt x="28854" y="424600"/>
                      <a:pt x="25061" y="427662"/>
                      <a:pt x="25061" y="434379"/>
                    </a:cubicBezTo>
                    <a:lnTo>
                      <a:pt x="24434" y="434449"/>
                    </a:lnTo>
                    <a:cubicBezTo>
                      <a:pt x="22903" y="428776"/>
                      <a:pt x="19109" y="427697"/>
                      <a:pt x="15594" y="428115"/>
                    </a:cubicBezTo>
                    <a:lnTo>
                      <a:pt x="12810" y="428428"/>
                    </a:lnTo>
                    <a:cubicBezTo>
                      <a:pt x="4875" y="429333"/>
                      <a:pt x="1638" y="434762"/>
                      <a:pt x="2543" y="442732"/>
                    </a:cubicBezTo>
                    <a:lnTo>
                      <a:pt x="4596" y="460865"/>
                    </a:lnTo>
                    <a:lnTo>
                      <a:pt x="11209" y="460099"/>
                    </a:lnTo>
                    <a:lnTo>
                      <a:pt x="9121" y="441932"/>
                    </a:lnTo>
                    <a:cubicBezTo>
                      <a:pt x="8703" y="438173"/>
                      <a:pt x="10165" y="436015"/>
                      <a:pt x="14028" y="435598"/>
                    </a:cubicBezTo>
                    <a:lnTo>
                      <a:pt x="17021" y="435250"/>
                    </a:lnTo>
                    <a:cubicBezTo>
                      <a:pt x="20710" y="434832"/>
                      <a:pt x="22624" y="437059"/>
                      <a:pt x="23146" y="441653"/>
                    </a:cubicBezTo>
                    <a:lnTo>
                      <a:pt x="24225" y="451363"/>
                    </a:lnTo>
                    <a:lnTo>
                      <a:pt x="13715" y="452547"/>
                    </a:lnTo>
                    <a:lnTo>
                      <a:pt x="14515" y="459751"/>
                    </a:lnTo>
                    <a:lnTo>
                      <a:pt x="53286" y="455296"/>
                    </a:lnTo>
                    <a:close/>
                    <a:moveTo>
                      <a:pt x="29620" y="440888"/>
                    </a:moveTo>
                    <a:cubicBezTo>
                      <a:pt x="28958" y="435110"/>
                      <a:pt x="30420" y="431734"/>
                      <a:pt x="34562" y="431247"/>
                    </a:cubicBezTo>
                    <a:lnTo>
                      <a:pt x="37555" y="430899"/>
                    </a:lnTo>
                    <a:cubicBezTo>
                      <a:pt x="41836" y="430412"/>
                      <a:pt x="44028" y="432918"/>
                      <a:pt x="44585" y="437860"/>
                    </a:cubicBezTo>
                    <a:lnTo>
                      <a:pt x="45838" y="448823"/>
                    </a:lnTo>
                    <a:lnTo>
                      <a:pt x="30699" y="450563"/>
                    </a:lnTo>
                    <a:lnTo>
                      <a:pt x="29585" y="440888"/>
                    </a:lnTo>
                    <a:close/>
                  </a:path>
                </a:pathLst>
              </a:custGeom>
              <a:solidFill>
                <a:srgbClr val="00000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7865B38B-B39F-8688-82B7-D4DD1DCB8FFB}"/>
                  </a:ext>
                </a:extLst>
              </p:cNvPr>
              <p:cNvSpPr/>
              <p:nvPr/>
            </p:nvSpPr>
            <p:spPr>
              <a:xfrm>
                <a:off x="2633401" y="6185121"/>
                <a:ext cx="284342" cy="50360"/>
              </a:xfrm>
              <a:custGeom>
                <a:avLst/>
                <a:gdLst>
                  <a:gd name="connsiteX0" fmla="*/ 284273 w 284342"/>
                  <a:gd name="connsiteY0" fmla="*/ 32959 h 50360"/>
                  <a:gd name="connsiteX1" fmla="*/ 270560 w 284342"/>
                  <a:gd name="connsiteY1" fmla="*/ 17471 h 50360"/>
                  <a:gd name="connsiteX2" fmla="*/ 268820 w 284342"/>
                  <a:gd name="connsiteY2" fmla="*/ 17471 h 50360"/>
                  <a:gd name="connsiteX3" fmla="*/ 261477 w 284342"/>
                  <a:gd name="connsiteY3" fmla="*/ 20604 h 50360"/>
                  <a:gd name="connsiteX4" fmla="*/ 260850 w 284342"/>
                  <a:gd name="connsiteY4" fmla="*/ 20604 h 50360"/>
                  <a:gd name="connsiteX5" fmla="*/ 262764 w 284342"/>
                  <a:gd name="connsiteY5" fmla="*/ 7274 h 50360"/>
                  <a:gd name="connsiteX6" fmla="*/ 281349 w 284342"/>
                  <a:gd name="connsiteY6" fmla="*/ 7274 h 50360"/>
                  <a:gd name="connsiteX7" fmla="*/ 281349 w 284342"/>
                  <a:gd name="connsiteY7" fmla="*/ 661 h 50360"/>
                  <a:gd name="connsiteX8" fmla="*/ 256883 w 284342"/>
                  <a:gd name="connsiteY8" fmla="*/ 661 h 50360"/>
                  <a:gd name="connsiteX9" fmla="*/ 253437 w 284342"/>
                  <a:gd name="connsiteY9" fmla="*/ 27669 h 50360"/>
                  <a:gd name="connsiteX10" fmla="*/ 259110 w 284342"/>
                  <a:gd name="connsiteY10" fmla="*/ 27669 h 50360"/>
                  <a:gd name="connsiteX11" fmla="*/ 265931 w 284342"/>
                  <a:gd name="connsiteY11" fmla="*/ 24084 h 50360"/>
                  <a:gd name="connsiteX12" fmla="*/ 268159 w 284342"/>
                  <a:gd name="connsiteY12" fmla="*/ 24084 h 50360"/>
                  <a:gd name="connsiteX13" fmla="*/ 277034 w 284342"/>
                  <a:gd name="connsiteY13" fmla="*/ 32785 h 50360"/>
                  <a:gd name="connsiteX14" fmla="*/ 277034 w 284342"/>
                  <a:gd name="connsiteY14" fmla="*/ 34594 h 50360"/>
                  <a:gd name="connsiteX15" fmla="*/ 268785 w 284342"/>
                  <a:gd name="connsiteY15" fmla="*/ 43365 h 50360"/>
                  <a:gd name="connsiteX16" fmla="*/ 267358 w 284342"/>
                  <a:gd name="connsiteY16" fmla="*/ 43365 h 50360"/>
                  <a:gd name="connsiteX17" fmla="*/ 258135 w 284342"/>
                  <a:gd name="connsiteY17" fmla="*/ 36509 h 50360"/>
                  <a:gd name="connsiteX18" fmla="*/ 250827 w 284342"/>
                  <a:gd name="connsiteY18" fmla="*/ 36509 h 50360"/>
                  <a:gd name="connsiteX19" fmla="*/ 267289 w 284342"/>
                  <a:gd name="connsiteY19" fmla="*/ 50360 h 50360"/>
                  <a:gd name="connsiteX20" fmla="*/ 268855 w 284342"/>
                  <a:gd name="connsiteY20" fmla="*/ 50360 h 50360"/>
                  <a:gd name="connsiteX21" fmla="*/ 284342 w 284342"/>
                  <a:gd name="connsiteY21" fmla="*/ 34420 h 50360"/>
                  <a:gd name="connsiteX22" fmla="*/ 284342 w 284342"/>
                  <a:gd name="connsiteY22" fmla="*/ 32993 h 50360"/>
                  <a:gd name="connsiteX23" fmla="*/ 210037 w 284342"/>
                  <a:gd name="connsiteY23" fmla="*/ 32645 h 50360"/>
                  <a:gd name="connsiteX24" fmla="*/ 226499 w 284342"/>
                  <a:gd name="connsiteY24" fmla="*/ 50325 h 50360"/>
                  <a:gd name="connsiteX25" fmla="*/ 228066 w 284342"/>
                  <a:gd name="connsiteY25" fmla="*/ 50325 h 50360"/>
                  <a:gd name="connsiteX26" fmla="*/ 244527 w 284342"/>
                  <a:gd name="connsiteY26" fmla="*/ 35186 h 50360"/>
                  <a:gd name="connsiteX27" fmla="*/ 244527 w 284342"/>
                  <a:gd name="connsiteY27" fmla="*/ 32819 h 50360"/>
                  <a:gd name="connsiteX28" fmla="*/ 229492 w 284342"/>
                  <a:gd name="connsiteY28" fmla="*/ 17854 h 50360"/>
                  <a:gd name="connsiteX29" fmla="*/ 227926 w 284342"/>
                  <a:gd name="connsiteY29" fmla="*/ 17854 h 50360"/>
                  <a:gd name="connsiteX30" fmla="*/ 218007 w 284342"/>
                  <a:gd name="connsiteY30" fmla="*/ 23666 h 50360"/>
                  <a:gd name="connsiteX31" fmla="*/ 217346 w 284342"/>
                  <a:gd name="connsiteY31" fmla="*/ 23666 h 50360"/>
                  <a:gd name="connsiteX32" fmla="*/ 217346 w 284342"/>
                  <a:gd name="connsiteY32" fmla="*/ 22170 h 50360"/>
                  <a:gd name="connsiteX33" fmla="*/ 227683 w 284342"/>
                  <a:gd name="connsiteY33" fmla="*/ 6995 h 50360"/>
                  <a:gd name="connsiteX34" fmla="*/ 228727 w 284342"/>
                  <a:gd name="connsiteY34" fmla="*/ 6995 h 50360"/>
                  <a:gd name="connsiteX35" fmla="*/ 235966 w 284342"/>
                  <a:gd name="connsiteY35" fmla="*/ 11903 h 50360"/>
                  <a:gd name="connsiteX36" fmla="*/ 243135 w 284342"/>
                  <a:gd name="connsiteY36" fmla="*/ 11903 h 50360"/>
                  <a:gd name="connsiteX37" fmla="*/ 228970 w 284342"/>
                  <a:gd name="connsiteY37" fmla="*/ 0 h 50360"/>
                  <a:gd name="connsiteX38" fmla="*/ 227926 w 284342"/>
                  <a:gd name="connsiteY38" fmla="*/ 0 h 50360"/>
                  <a:gd name="connsiteX39" fmla="*/ 210037 w 284342"/>
                  <a:gd name="connsiteY39" fmla="*/ 21230 h 50360"/>
                  <a:gd name="connsiteX40" fmla="*/ 210037 w 284342"/>
                  <a:gd name="connsiteY40" fmla="*/ 32611 h 50360"/>
                  <a:gd name="connsiteX41" fmla="*/ 226569 w 284342"/>
                  <a:gd name="connsiteY41" fmla="*/ 43330 h 50360"/>
                  <a:gd name="connsiteX42" fmla="*/ 217346 w 284342"/>
                  <a:gd name="connsiteY42" fmla="*/ 34107 h 50360"/>
                  <a:gd name="connsiteX43" fmla="*/ 217346 w 284342"/>
                  <a:gd name="connsiteY43" fmla="*/ 32541 h 50360"/>
                  <a:gd name="connsiteX44" fmla="*/ 226569 w 284342"/>
                  <a:gd name="connsiteY44" fmla="*/ 24850 h 50360"/>
                  <a:gd name="connsiteX45" fmla="*/ 228031 w 284342"/>
                  <a:gd name="connsiteY45" fmla="*/ 24850 h 50360"/>
                  <a:gd name="connsiteX46" fmla="*/ 237254 w 284342"/>
                  <a:gd name="connsiteY46" fmla="*/ 33202 h 50360"/>
                  <a:gd name="connsiteX47" fmla="*/ 237254 w 284342"/>
                  <a:gd name="connsiteY47" fmla="*/ 34768 h 50360"/>
                  <a:gd name="connsiteX48" fmla="*/ 228031 w 284342"/>
                  <a:gd name="connsiteY48" fmla="*/ 43330 h 50360"/>
                  <a:gd name="connsiteX49" fmla="*/ 226569 w 284342"/>
                  <a:gd name="connsiteY49" fmla="*/ 43330 h 50360"/>
                  <a:gd name="connsiteX50" fmla="*/ 182926 w 284342"/>
                  <a:gd name="connsiteY50" fmla="*/ 43330 h 50360"/>
                  <a:gd name="connsiteX51" fmla="*/ 171754 w 284342"/>
                  <a:gd name="connsiteY51" fmla="*/ 30174 h 50360"/>
                  <a:gd name="connsiteX52" fmla="*/ 171754 w 284342"/>
                  <a:gd name="connsiteY52" fmla="*/ 20116 h 50360"/>
                  <a:gd name="connsiteX53" fmla="*/ 182926 w 284342"/>
                  <a:gd name="connsiteY53" fmla="*/ 6961 h 50360"/>
                  <a:gd name="connsiteX54" fmla="*/ 184387 w 284342"/>
                  <a:gd name="connsiteY54" fmla="*/ 6961 h 50360"/>
                  <a:gd name="connsiteX55" fmla="*/ 195559 w 284342"/>
                  <a:gd name="connsiteY55" fmla="*/ 20116 h 50360"/>
                  <a:gd name="connsiteX56" fmla="*/ 195559 w 284342"/>
                  <a:gd name="connsiteY56" fmla="*/ 30174 h 50360"/>
                  <a:gd name="connsiteX57" fmla="*/ 184387 w 284342"/>
                  <a:gd name="connsiteY57" fmla="*/ 43330 h 50360"/>
                  <a:gd name="connsiteX58" fmla="*/ 182926 w 284342"/>
                  <a:gd name="connsiteY58" fmla="*/ 43330 h 50360"/>
                  <a:gd name="connsiteX59" fmla="*/ 182856 w 284342"/>
                  <a:gd name="connsiteY59" fmla="*/ 50325 h 50360"/>
                  <a:gd name="connsiteX60" fmla="*/ 184422 w 284342"/>
                  <a:gd name="connsiteY60" fmla="*/ 50325 h 50360"/>
                  <a:gd name="connsiteX61" fmla="*/ 202833 w 284342"/>
                  <a:gd name="connsiteY61" fmla="*/ 30592 h 50360"/>
                  <a:gd name="connsiteX62" fmla="*/ 202833 w 284342"/>
                  <a:gd name="connsiteY62" fmla="*/ 19733 h 50360"/>
                  <a:gd name="connsiteX63" fmla="*/ 184422 w 284342"/>
                  <a:gd name="connsiteY63" fmla="*/ 0 h 50360"/>
                  <a:gd name="connsiteX64" fmla="*/ 182856 w 284342"/>
                  <a:gd name="connsiteY64" fmla="*/ 0 h 50360"/>
                  <a:gd name="connsiteX65" fmla="*/ 164445 w 284342"/>
                  <a:gd name="connsiteY65" fmla="*/ 19733 h 50360"/>
                  <a:gd name="connsiteX66" fmla="*/ 164445 w 284342"/>
                  <a:gd name="connsiteY66" fmla="*/ 30592 h 50360"/>
                  <a:gd name="connsiteX67" fmla="*/ 182856 w 284342"/>
                  <a:gd name="connsiteY67" fmla="*/ 50325 h 50360"/>
                  <a:gd name="connsiteX68" fmla="*/ 124804 w 284342"/>
                  <a:gd name="connsiteY68" fmla="*/ 35047 h 50360"/>
                  <a:gd name="connsiteX69" fmla="*/ 146174 w 284342"/>
                  <a:gd name="connsiteY69" fmla="*/ 35047 h 50360"/>
                  <a:gd name="connsiteX70" fmla="*/ 146174 w 284342"/>
                  <a:gd name="connsiteY70" fmla="*/ 49699 h 50360"/>
                  <a:gd name="connsiteX71" fmla="*/ 153413 w 284342"/>
                  <a:gd name="connsiteY71" fmla="*/ 49699 h 50360"/>
                  <a:gd name="connsiteX72" fmla="*/ 153413 w 284342"/>
                  <a:gd name="connsiteY72" fmla="*/ 35047 h 50360"/>
                  <a:gd name="connsiteX73" fmla="*/ 158912 w 284342"/>
                  <a:gd name="connsiteY73" fmla="*/ 35047 h 50360"/>
                  <a:gd name="connsiteX74" fmla="*/ 158912 w 284342"/>
                  <a:gd name="connsiteY74" fmla="*/ 28434 h 50360"/>
                  <a:gd name="connsiteX75" fmla="*/ 153413 w 284342"/>
                  <a:gd name="connsiteY75" fmla="*/ 28434 h 50360"/>
                  <a:gd name="connsiteX76" fmla="*/ 153413 w 284342"/>
                  <a:gd name="connsiteY76" fmla="*/ 15905 h 50360"/>
                  <a:gd name="connsiteX77" fmla="*/ 146174 w 284342"/>
                  <a:gd name="connsiteY77" fmla="*/ 17924 h 50360"/>
                  <a:gd name="connsiteX78" fmla="*/ 146174 w 284342"/>
                  <a:gd name="connsiteY78" fmla="*/ 28434 h 50360"/>
                  <a:gd name="connsiteX79" fmla="*/ 133679 w 284342"/>
                  <a:gd name="connsiteY79" fmla="*/ 28434 h 50360"/>
                  <a:gd name="connsiteX80" fmla="*/ 133679 w 284342"/>
                  <a:gd name="connsiteY80" fmla="*/ 27773 h 50360"/>
                  <a:gd name="connsiteX81" fmla="*/ 147218 w 284342"/>
                  <a:gd name="connsiteY81" fmla="*/ 10719 h 50360"/>
                  <a:gd name="connsiteX82" fmla="*/ 152299 w 284342"/>
                  <a:gd name="connsiteY82" fmla="*/ 661 h 50360"/>
                  <a:gd name="connsiteX83" fmla="*/ 143529 w 284342"/>
                  <a:gd name="connsiteY83" fmla="*/ 661 h 50360"/>
                  <a:gd name="connsiteX84" fmla="*/ 140640 w 284342"/>
                  <a:gd name="connsiteY84" fmla="*/ 7657 h 50360"/>
                  <a:gd name="connsiteX85" fmla="*/ 124770 w 284342"/>
                  <a:gd name="connsiteY85" fmla="*/ 29757 h 50360"/>
                  <a:gd name="connsiteX86" fmla="*/ 124770 w 284342"/>
                  <a:gd name="connsiteY86" fmla="*/ 35047 h 50360"/>
                  <a:gd name="connsiteX87" fmla="*/ 100407 w 284342"/>
                  <a:gd name="connsiteY87" fmla="*/ 17054 h 50360"/>
                  <a:gd name="connsiteX88" fmla="*/ 110396 w 284342"/>
                  <a:gd name="connsiteY88" fmla="*/ 12355 h 50360"/>
                  <a:gd name="connsiteX89" fmla="*/ 111057 w 284342"/>
                  <a:gd name="connsiteY89" fmla="*/ 12355 h 50360"/>
                  <a:gd name="connsiteX90" fmla="*/ 111057 w 284342"/>
                  <a:gd name="connsiteY90" fmla="*/ 49664 h 50360"/>
                  <a:gd name="connsiteX91" fmla="*/ 118296 w 284342"/>
                  <a:gd name="connsiteY91" fmla="*/ 49664 h 50360"/>
                  <a:gd name="connsiteX92" fmla="*/ 118296 w 284342"/>
                  <a:gd name="connsiteY92" fmla="*/ 626 h 50360"/>
                  <a:gd name="connsiteX93" fmla="*/ 112484 w 284342"/>
                  <a:gd name="connsiteY93" fmla="*/ 626 h 50360"/>
                  <a:gd name="connsiteX94" fmla="*/ 100407 w 284342"/>
                  <a:gd name="connsiteY94" fmla="*/ 10058 h 50360"/>
                  <a:gd name="connsiteX95" fmla="*/ 100407 w 284342"/>
                  <a:gd name="connsiteY95" fmla="*/ 17054 h 50360"/>
                  <a:gd name="connsiteX96" fmla="*/ 38562 w 284342"/>
                  <a:gd name="connsiteY96" fmla="*/ 49664 h 50360"/>
                  <a:gd name="connsiteX97" fmla="*/ 45557 w 284342"/>
                  <a:gd name="connsiteY97" fmla="*/ 49664 h 50360"/>
                  <a:gd name="connsiteX98" fmla="*/ 45557 w 284342"/>
                  <a:gd name="connsiteY98" fmla="*/ 17367 h 50360"/>
                  <a:gd name="connsiteX99" fmla="*/ 44931 w 284342"/>
                  <a:gd name="connsiteY99" fmla="*/ 10267 h 50360"/>
                  <a:gd name="connsiteX100" fmla="*/ 45557 w 284342"/>
                  <a:gd name="connsiteY100" fmla="*/ 10267 h 50360"/>
                  <a:gd name="connsiteX101" fmla="*/ 49803 w 284342"/>
                  <a:gd name="connsiteY101" fmla="*/ 17576 h 50360"/>
                  <a:gd name="connsiteX102" fmla="*/ 72669 w 284342"/>
                  <a:gd name="connsiteY102" fmla="*/ 49664 h 50360"/>
                  <a:gd name="connsiteX103" fmla="*/ 79665 w 284342"/>
                  <a:gd name="connsiteY103" fmla="*/ 49664 h 50360"/>
                  <a:gd name="connsiteX104" fmla="*/ 79665 w 284342"/>
                  <a:gd name="connsiteY104" fmla="*/ 626 h 50360"/>
                  <a:gd name="connsiteX105" fmla="*/ 72669 w 284342"/>
                  <a:gd name="connsiteY105" fmla="*/ 626 h 50360"/>
                  <a:gd name="connsiteX106" fmla="*/ 72669 w 284342"/>
                  <a:gd name="connsiteY106" fmla="*/ 33167 h 50360"/>
                  <a:gd name="connsiteX107" fmla="*/ 73261 w 284342"/>
                  <a:gd name="connsiteY107" fmla="*/ 39571 h 50360"/>
                  <a:gd name="connsiteX108" fmla="*/ 72600 w 284342"/>
                  <a:gd name="connsiteY108" fmla="*/ 39571 h 50360"/>
                  <a:gd name="connsiteX109" fmla="*/ 68423 w 284342"/>
                  <a:gd name="connsiteY109" fmla="*/ 32645 h 50360"/>
                  <a:gd name="connsiteX110" fmla="*/ 45523 w 284342"/>
                  <a:gd name="connsiteY110" fmla="*/ 626 h 50360"/>
                  <a:gd name="connsiteX111" fmla="*/ 38527 w 284342"/>
                  <a:gd name="connsiteY111" fmla="*/ 626 h 50360"/>
                  <a:gd name="connsiteX112" fmla="*/ 38527 w 284342"/>
                  <a:gd name="connsiteY112" fmla="*/ 49664 h 50360"/>
                  <a:gd name="connsiteX113" fmla="*/ 0 w 284342"/>
                  <a:gd name="connsiteY113" fmla="*/ 7274 h 50360"/>
                  <a:gd name="connsiteX114" fmla="*/ 29722 w 284342"/>
                  <a:gd name="connsiteY114" fmla="*/ 7274 h 50360"/>
                  <a:gd name="connsiteX115" fmla="*/ 29722 w 284342"/>
                  <a:gd name="connsiteY115" fmla="*/ 661 h 50360"/>
                  <a:gd name="connsiteX116" fmla="*/ 0 w 284342"/>
                  <a:gd name="connsiteY116" fmla="*/ 661 h 50360"/>
                  <a:gd name="connsiteX117" fmla="*/ 0 w 284342"/>
                  <a:gd name="connsiteY117" fmla="*/ 7274 h 50360"/>
                  <a:gd name="connsiteX118" fmla="*/ 0 w 284342"/>
                  <a:gd name="connsiteY118" fmla="*/ 49664 h 50360"/>
                  <a:gd name="connsiteX119" fmla="*/ 30383 w 284342"/>
                  <a:gd name="connsiteY119" fmla="*/ 49664 h 50360"/>
                  <a:gd name="connsiteX120" fmla="*/ 30383 w 284342"/>
                  <a:gd name="connsiteY120" fmla="*/ 43052 h 50360"/>
                  <a:gd name="connsiteX121" fmla="*/ 7274 w 284342"/>
                  <a:gd name="connsiteY121" fmla="*/ 43052 h 50360"/>
                  <a:gd name="connsiteX122" fmla="*/ 7274 w 284342"/>
                  <a:gd name="connsiteY122" fmla="*/ 28086 h 50360"/>
                  <a:gd name="connsiteX123" fmla="*/ 26485 w 284342"/>
                  <a:gd name="connsiteY123" fmla="*/ 28086 h 50360"/>
                  <a:gd name="connsiteX124" fmla="*/ 26485 w 284342"/>
                  <a:gd name="connsiteY124" fmla="*/ 21474 h 50360"/>
                  <a:gd name="connsiteX125" fmla="*/ 7274 w 284342"/>
                  <a:gd name="connsiteY125" fmla="*/ 21474 h 50360"/>
                  <a:gd name="connsiteX126" fmla="*/ 7274 w 284342"/>
                  <a:gd name="connsiteY126" fmla="*/ 10580 h 50360"/>
                  <a:gd name="connsiteX127" fmla="*/ 35 w 284342"/>
                  <a:gd name="connsiteY127" fmla="*/ 10580 h 50360"/>
                  <a:gd name="connsiteX128" fmla="*/ 35 w 284342"/>
                  <a:gd name="connsiteY128" fmla="*/ 49664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84342" h="50360">
                    <a:moveTo>
                      <a:pt x="284273" y="32959"/>
                    </a:moveTo>
                    <a:cubicBezTo>
                      <a:pt x="284273" y="23492"/>
                      <a:pt x="278252" y="17471"/>
                      <a:pt x="270560" y="17471"/>
                    </a:cubicBezTo>
                    <a:lnTo>
                      <a:pt x="268820" y="17471"/>
                    </a:lnTo>
                    <a:cubicBezTo>
                      <a:pt x="265827" y="17471"/>
                      <a:pt x="263460" y="18724"/>
                      <a:pt x="261477" y="20604"/>
                    </a:cubicBezTo>
                    <a:lnTo>
                      <a:pt x="260850" y="20604"/>
                    </a:lnTo>
                    <a:lnTo>
                      <a:pt x="262764" y="7274"/>
                    </a:lnTo>
                    <a:lnTo>
                      <a:pt x="281349" y="7274"/>
                    </a:lnTo>
                    <a:lnTo>
                      <a:pt x="281349" y="661"/>
                    </a:lnTo>
                    <a:lnTo>
                      <a:pt x="256883" y="661"/>
                    </a:lnTo>
                    <a:lnTo>
                      <a:pt x="253437" y="27669"/>
                    </a:lnTo>
                    <a:lnTo>
                      <a:pt x="259110" y="27669"/>
                    </a:lnTo>
                    <a:cubicBezTo>
                      <a:pt x="260433" y="25754"/>
                      <a:pt x="262347" y="24084"/>
                      <a:pt x="265931" y="24084"/>
                    </a:cubicBezTo>
                    <a:lnTo>
                      <a:pt x="268159" y="24084"/>
                    </a:lnTo>
                    <a:cubicBezTo>
                      <a:pt x="272335" y="24084"/>
                      <a:pt x="277034" y="27007"/>
                      <a:pt x="277034" y="32785"/>
                    </a:cubicBezTo>
                    <a:lnTo>
                      <a:pt x="277034" y="34594"/>
                    </a:lnTo>
                    <a:cubicBezTo>
                      <a:pt x="277034" y="40476"/>
                      <a:pt x="274215" y="43365"/>
                      <a:pt x="268785" y="43365"/>
                    </a:cubicBezTo>
                    <a:lnTo>
                      <a:pt x="267358" y="43365"/>
                    </a:lnTo>
                    <a:cubicBezTo>
                      <a:pt x="261337" y="43365"/>
                      <a:pt x="258135" y="41137"/>
                      <a:pt x="258135" y="36509"/>
                    </a:cubicBezTo>
                    <a:lnTo>
                      <a:pt x="250827" y="36509"/>
                    </a:lnTo>
                    <a:cubicBezTo>
                      <a:pt x="250827" y="45453"/>
                      <a:pt x="257091" y="50360"/>
                      <a:pt x="267289" y="50360"/>
                    </a:cubicBezTo>
                    <a:lnTo>
                      <a:pt x="268855" y="50360"/>
                    </a:lnTo>
                    <a:cubicBezTo>
                      <a:pt x="278391" y="50360"/>
                      <a:pt x="284342" y="44757"/>
                      <a:pt x="284342" y="34420"/>
                    </a:cubicBezTo>
                    <a:lnTo>
                      <a:pt x="284342" y="32993"/>
                    </a:lnTo>
                    <a:close/>
                    <a:moveTo>
                      <a:pt x="210037" y="32645"/>
                    </a:moveTo>
                    <a:cubicBezTo>
                      <a:pt x="210037" y="44026"/>
                      <a:pt x="216372" y="50325"/>
                      <a:pt x="226499" y="50325"/>
                    </a:cubicBezTo>
                    <a:lnTo>
                      <a:pt x="228066" y="50325"/>
                    </a:lnTo>
                    <a:cubicBezTo>
                      <a:pt x="238193" y="50325"/>
                      <a:pt x="244527" y="44896"/>
                      <a:pt x="244527" y="35186"/>
                    </a:cubicBezTo>
                    <a:lnTo>
                      <a:pt x="244527" y="32819"/>
                    </a:lnTo>
                    <a:cubicBezTo>
                      <a:pt x="244527" y="23214"/>
                      <a:pt x="238715" y="17854"/>
                      <a:pt x="229492" y="17854"/>
                    </a:cubicBezTo>
                    <a:lnTo>
                      <a:pt x="227926" y="17854"/>
                    </a:lnTo>
                    <a:cubicBezTo>
                      <a:pt x="221801" y="17854"/>
                      <a:pt x="219156" y="20221"/>
                      <a:pt x="218007" y="23666"/>
                    </a:cubicBezTo>
                    <a:lnTo>
                      <a:pt x="217346" y="23666"/>
                    </a:lnTo>
                    <a:lnTo>
                      <a:pt x="217346" y="22170"/>
                    </a:lnTo>
                    <a:cubicBezTo>
                      <a:pt x="217346" y="10337"/>
                      <a:pt x="222775" y="6995"/>
                      <a:pt x="227683" y="6995"/>
                    </a:cubicBezTo>
                    <a:lnTo>
                      <a:pt x="228727" y="6995"/>
                    </a:lnTo>
                    <a:cubicBezTo>
                      <a:pt x="233495" y="6995"/>
                      <a:pt x="235618" y="8701"/>
                      <a:pt x="235966" y="11903"/>
                    </a:cubicBezTo>
                    <a:lnTo>
                      <a:pt x="243135" y="11903"/>
                    </a:lnTo>
                    <a:cubicBezTo>
                      <a:pt x="242752" y="4246"/>
                      <a:pt x="237393" y="0"/>
                      <a:pt x="228970" y="0"/>
                    </a:cubicBezTo>
                    <a:lnTo>
                      <a:pt x="227926" y="0"/>
                    </a:lnTo>
                    <a:cubicBezTo>
                      <a:pt x="218460" y="0"/>
                      <a:pt x="210037" y="7065"/>
                      <a:pt x="210037" y="21230"/>
                    </a:cubicBezTo>
                    <a:lnTo>
                      <a:pt x="210037" y="32611"/>
                    </a:lnTo>
                    <a:close/>
                    <a:moveTo>
                      <a:pt x="226569" y="43330"/>
                    </a:moveTo>
                    <a:cubicBezTo>
                      <a:pt x="220583" y="43330"/>
                      <a:pt x="217346" y="40407"/>
                      <a:pt x="217346" y="34107"/>
                    </a:cubicBezTo>
                    <a:lnTo>
                      <a:pt x="217346" y="32541"/>
                    </a:lnTo>
                    <a:cubicBezTo>
                      <a:pt x="217346" y="27321"/>
                      <a:pt x="220548" y="24850"/>
                      <a:pt x="226569" y="24850"/>
                    </a:cubicBezTo>
                    <a:lnTo>
                      <a:pt x="228031" y="24850"/>
                    </a:lnTo>
                    <a:cubicBezTo>
                      <a:pt x="234052" y="24850"/>
                      <a:pt x="237254" y="27529"/>
                      <a:pt x="237254" y="33202"/>
                    </a:cubicBezTo>
                    <a:lnTo>
                      <a:pt x="237254" y="34768"/>
                    </a:lnTo>
                    <a:cubicBezTo>
                      <a:pt x="237254" y="40581"/>
                      <a:pt x="234052" y="43330"/>
                      <a:pt x="228031" y="43330"/>
                    </a:cubicBezTo>
                    <a:lnTo>
                      <a:pt x="226569" y="43330"/>
                    </a:lnTo>
                    <a:close/>
                    <a:moveTo>
                      <a:pt x="182926" y="43330"/>
                    </a:moveTo>
                    <a:cubicBezTo>
                      <a:pt x="175617" y="43330"/>
                      <a:pt x="171754" y="39084"/>
                      <a:pt x="171754" y="30174"/>
                    </a:cubicBezTo>
                    <a:lnTo>
                      <a:pt x="171754" y="20116"/>
                    </a:lnTo>
                    <a:cubicBezTo>
                      <a:pt x="171754" y="11241"/>
                      <a:pt x="175617" y="6961"/>
                      <a:pt x="182926" y="6961"/>
                    </a:cubicBezTo>
                    <a:lnTo>
                      <a:pt x="184387" y="6961"/>
                    </a:lnTo>
                    <a:cubicBezTo>
                      <a:pt x="191696" y="6961"/>
                      <a:pt x="195559" y="11207"/>
                      <a:pt x="195559" y="20116"/>
                    </a:cubicBezTo>
                    <a:lnTo>
                      <a:pt x="195559" y="30174"/>
                    </a:lnTo>
                    <a:cubicBezTo>
                      <a:pt x="195559" y="39049"/>
                      <a:pt x="191696" y="43330"/>
                      <a:pt x="184387" y="43330"/>
                    </a:cubicBezTo>
                    <a:lnTo>
                      <a:pt x="182926" y="43330"/>
                    </a:lnTo>
                    <a:close/>
                    <a:moveTo>
                      <a:pt x="182856" y="50325"/>
                    </a:moveTo>
                    <a:lnTo>
                      <a:pt x="184422" y="50325"/>
                    </a:lnTo>
                    <a:cubicBezTo>
                      <a:pt x="195803" y="50325"/>
                      <a:pt x="202833" y="43330"/>
                      <a:pt x="202833" y="30592"/>
                    </a:cubicBezTo>
                    <a:lnTo>
                      <a:pt x="202833" y="19733"/>
                    </a:lnTo>
                    <a:cubicBezTo>
                      <a:pt x="202833" y="6995"/>
                      <a:pt x="195768" y="0"/>
                      <a:pt x="184422" y="0"/>
                    </a:cubicBezTo>
                    <a:lnTo>
                      <a:pt x="182856" y="0"/>
                    </a:lnTo>
                    <a:cubicBezTo>
                      <a:pt x="171475" y="0"/>
                      <a:pt x="164445" y="6995"/>
                      <a:pt x="164445" y="19733"/>
                    </a:cubicBezTo>
                    <a:lnTo>
                      <a:pt x="164445" y="30592"/>
                    </a:lnTo>
                    <a:cubicBezTo>
                      <a:pt x="164445" y="43330"/>
                      <a:pt x="171510" y="50325"/>
                      <a:pt x="182856" y="50325"/>
                    </a:cubicBezTo>
                    <a:moveTo>
                      <a:pt x="124804" y="35047"/>
                    </a:moveTo>
                    <a:lnTo>
                      <a:pt x="146174" y="35047"/>
                    </a:lnTo>
                    <a:lnTo>
                      <a:pt x="146174" y="49699"/>
                    </a:lnTo>
                    <a:lnTo>
                      <a:pt x="153413" y="49699"/>
                    </a:lnTo>
                    <a:lnTo>
                      <a:pt x="153413" y="35047"/>
                    </a:lnTo>
                    <a:lnTo>
                      <a:pt x="158912" y="35047"/>
                    </a:lnTo>
                    <a:lnTo>
                      <a:pt x="158912" y="28434"/>
                    </a:lnTo>
                    <a:lnTo>
                      <a:pt x="153413" y="28434"/>
                    </a:lnTo>
                    <a:lnTo>
                      <a:pt x="153413" y="15905"/>
                    </a:lnTo>
                    <a:lnTo>
                      <a:pt x="146174" y="17924"/>
                    </a:lnTo>
                    <a:lnTo>
                      <a:pt x="146174" y="28434"/>
                    </a:lnTo>
                    <a:lnTo>
                      <a:pt x="133679" y="28434"/>
                    </a:lnTo>
                    <a:lnTo>
                      <a:pt x="133679" y="27773"/>
                    </a:lnTo>
                    <a:cubicBezTo>
                      <a:pt x="137542" y="25685"/>
                      <a:pt x="142310" y="20325"/>
                      <a:pt x="147218" y="10719"/>
                    </a:cubicBezTo>
                    <a:lnTo>
                      <a:pt x="152299" y="661"/>
                    </a:lnTo>
                    <a:lnTo>
                      <a:pt x="143529" y="661"/>
                    </a:lnTo>
                    <a:lnTo>
                      <a:pt x="140640" y="7657"/>
                    </a:lnTo>
                    <a:cubicBezTo>
                      <a:pt x="137890" y="14443"/>
                      <a:pt x="132600" y="23214"/>
                      <a:pt x="124770" y="29757"/>
                    </a:cubicBezTo>
                    <a:lnTo>
                      <a:pt x="124770" y="35047"/>
                    </a:lnTo>
                    <a:close/>
                    <a:moveTo>
                      <a:pt x="100407" y="17054"/>
                    </a:moveTo>
                    <a:cubicBezTo>
                      <a:pt x="105628" y="17054"/>
                      <a:pt x="109073" y="14687"/>
                      <a:pt x="110396" y="12355"/>
                    </a:cubicBezTo>
                    <a:lnTo>
                      <a:pt x="111057" y="12355"/>
                    </a:lnTo>
                    <a:lnTo>
                      <a:pt x="111057" y="49664"/>
                    </a:lnTo>
                    <a:lnTo>
                      <a:pt x="118296" y="49664"/>
                    </a:lnTo>
                    <a:lnTo>
                      <a:pt x="118296" y="626"/>
                    </a:lnTo>
                    <a:lnTo>
                      <a:pt x="112484" y="626"/>
                    </a:lnTo>
                    <a:cubicBezTo>
                      <a:pt x="110918" y="6961"/>
                      <a:pt x="105871" y="10058"/>
                      <a:pt x="100407" y="10058"/>
                    </a:cubicBezTo>
                    <a:lnTo>
                      <a:pt x="100407" y="17054"/>
                    </a:lnTo>
                    <a:close/>
                    <a:moveTo>
                      <a:pt x="38562" y="49664"/>
                    </a:moveTo>
                    <a:lnTo>
                      <a:pt x="45557" y="49664"/>
                    </a:lnTo>
                    <a:lnTo>
                      <a:pt x="45557" y="17367"/>
                    </a:lnTo>
                    <a:cubicBezTo>
                      <a:pt x="45557" y="15000"/>
                      <a:pt x="45314" y="12460"/>
                      <a:pt x="44931" y="10267"/>
                    </a:cubicBezTo>
                    <a:lnTo>
                      <a:pt x="45557" y="10267"/>
                    </a:lnTo>
                    <a:cubicBezTo>
                      <a:pt x="46358" y="12425"/>
                      <a:pt x="47646" y="14583"/>
                      <a:pt x="49803" y="17576"/>
                    </a:cubicBezTo>
                    <a:lnTo>
                      <a:pt x="72669" y="49664"/>
                    </a:lnTo>
                    <a:lnTo>
                      <a:pt x="79665" y="49664"/>
                    </a:lnTo>
                    <a:lnTo>
                      <a:pt x="79665" y="626"/>
                    </a:lnTo>
                    <a:lnTo>
                      <a:pt x="72669" y="626"/>
                    </a:lnTo>
                    <a:lnTo>
                      <a:pt x="72669" y="33167"/>
                    </a:lnTo>
                    <a:cubicBezTo>
                      <a:pt x="72669" y="35395"/>
                      <a:pt x="72843" y="37483"/>
                      <a:pt x="73261" y="39571"/>
                    </a:cubicBezTo>
                    <a:lnTo>
                      <a:pt x="72600" y="39571"/>
                    </a:lnTo>
                    <a:cubicBezTo>
                      <a:pt x="71625" y="37205"/>
                      <a:pt x="70372" y="35465"/>
                      <a:pt x="68423" y="32645"/>
                    </a:cubicBezTo>
                    <a:lnTo>
                      <a:pt x="45523" y="626"/>
                    </a:lnTo>
                    <a:lnTo>
                      <a:pt x="38527" y="626"/>
                    </a:lnTo>
                    <a:lnTo>
                      <a:pt x="38527" y="49664"/>
                    </a:lnTo>
                    <a:close/>
                    <a:moveTo>
                      <a:pt x="0" y="7274"/>
                    </a:moveTo>
                    <a:lnTo>
                      <a:pt x="29722" y="7274"/>
                    </a:lnTo>
                    <a:lnTo>
                      <a:pt x="29722" y="661"/>
                    </a:lnTo>
                    <a:lnTo>
                      <a:pt x="0" y="661"/>
                    </a:lnTo>
                    <a:lnTo>
                      <a:pt x="0" y="7274"/>
                    </a:lnTo>
                    <a:close/>
                    <a:moveTo>
                      <a:pt x="0" y="49664"/>
                    </a:moveTo>
                    <a:lnTo>
                      <a:pt x="30383" y="49664"/>
                    </a:lnTo>
                    <a:lnTo>
                      <a:pt x="30383" y="43052"/>
                    </a:lnTo>
                    <a:lnTo>
                      <a:pt x="7274" y="43052"/>
                    </a:lnTo>
                    <a:lnTo>
                      <a:pt x="7274" y="28086"/>
                    </a:lnTo>
                    <a:lnTo>
                      <a:pt x="26485" y="28086"/>
                    </a:lnTo>
                    <a:lnTo>
                      <a:pt x="26485" y="21474"/>
                    </a:lnTo>
                    <a:lnTo>
                      <a:pt x="7274" y="21474"/>
                    </a:lnTo>
                    <a:lnTo>
                      <a:pt x="7274" y="10580"/>
                    </a:lnTo>
                    <a:lnTo>
                      <a:pt x="35" y="10580"/>
                    </a:lnTo>
                    <a:lnTo>
                      <a:pt x="35" y="49664"/>
                    </a:lnTo>
                    <a:close/>
                  </a:path>
                </a:pathLst>
              </a:custGeom>
              <a:solidFill>
                <a:srgbClr val="00000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95B1D4A4-17D3-CDA5-1334-5D724DCD3248}"/>
                  </a:ext>
                </a:extLst>
              </p:cNvPr>
              <p:cNvSpPr/>
              <p:nvPr/>
            </p:nvSpPr>
            <p:spPr>
              <a:xfrm>
                <a:off x="2607159" y="5924584"/>
                <a:ext cx="90349" cy="85859"/>
              </a:xfrm>
              <a:custGeom>
                <a:avLst/>
                <a:gdLst>
                  <a:gd name="connsiteX0" fmla="*/ 76254 w 90349"/>
                  <a:gd name="connsiteY0" fmla="*/ 45453 h 85859"/>
                  <a:gd name="connsiteX1" fmla="*/ 68806 w 90349"/>
                  <a:gd name="connsiteY1" fmla="*/ 66161 h 85859"/>
                  <a:gd name="connsiteX2" fmla="*/ 46602 w 90349"/>
                  <a:gd name="connsiteY2" fmla="*/ 72913 h 85859"/>
                  <a:gd name="connsiteX3" fmla="*/ 14304 w 90349"/>
                  <a:gd name="connsiteY3" fmla="*/ 72913 h 85859"/>
                  <a:gd name="connsiteX4" fmla="*/ 14304 w 90349"/>
                  <a:gd name="connsiteY4" fmla="*/ 12912 h 85859"/>
                  <a:gd name="connsiteX5" fmla="*/ 46602 w 90349"/>
                  <a:gd name="connsiteY5" fmla="*/ 12912 h 85859"/>
                  <a:gd name="connsiteX6" fmla="*/ 68806 w 90349"/>
                  <a:gd name="connsiteY6" fmla="*/ 19490 h 85859"/>
                  <a:gd name="connsiteX7" fmla="*/ 76254 w 90349"/>
                  <a:gd name="connsiteY7" fmla="*/ 40407 h 85859"/>
                  <a:gd name="connsiteX8" fmla="*/ 76254 w 90349"/>
                  <a:gd name="connsiteY8" fmla="*/ 45453 h 85859"/>
                  <a:gd name="connsiteX9" fmla="*/ 69989 w 90349"/>
                  <a:gd name="connsiteY9" fmla="*/ 4420 h 85859"/>
                  <a:gd name="connsiteX10" fmla="*/ 46497 w 90349"/>
                  <a:gd name="connsiteY10" fmla="*/ 0 h 85859"/>
                  <a:gd name="connsiteX11" fmla="*/ 0 w 90349"/>
                  <a:gd name="connsiteY11" fmla="*/ 0 h 85859"/>
                  <a:gd name="connsiteX12" fmla="*/ 0 w 90349"/>
                  <a:gd name="connsiteY12" fmla="*/ 85860 h 85859"/>
                  <a:gd name="connsiteX13" fmla="*/ 46497 w 90349"/>
                  <a:gd name="connsiteY13" fmla="*/ 85860 h 85859"/>
                  <a:gd name="connsiteX14" fmla="*/ 69989 w 90349"/>
                  <a:gd name="connsiteY14" fmla="*/ 81440 h 85859"/>
                  <a:gd name="connsiteX15" fmla="*/ 85094 w 90349"/>
                  <a:gd name="connsiteY15" fmla="*/ 68145 h 85859"/>
                  <a:gd name="connsiteX16" fmla="*/ 90349 w 90349"/>
                  <a:gd name="connsiteY16" fmla="*/ 45871 h 85859"/>
                  <a:gd name="connsiteX17" fmla="*/ 90349 w 90349"/>
                  <a:gd name="connsiteY17" fmla="*/ 39919 h 85859"/>
                  <a:gd name="connsiteX18" fmla="*/ 85094 w 90349"/>
                  <a:gd name="connsiteY18" fmla="*/ 17645 h 85859"/>
                  <a:gd name="connsiteX19" fmla="*/ 69989 w 90349"/>
                  <a:gd name="connsiteY19" fmla="*/ 4385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49" h="85859">
                    <a:moveTo>
                      <a:pt x="76254" y="45453"/>
                    </a:moveTo>
                    <a:cubicBezTo>
                      <a:pt x="76254" y="54746"/>
                      <a:pt x="73783" y="61671"/>
                      <a:pt x="68806" y="66161"/>
                    </a:cubicBezTo>
                    <a:cubicBezTo>
                      <a:pt x="63829" y="70685"/>
                      <a:pt x="56416" y="72913"/>
                      <a:pt x="46602" y="72913"/>
                    </a:cubicBezTo>
                    <a:lnTo>
                      <a:pt x="14304" y="72913"/>
                    </a:lnTo>
                    <a:lnTo>
                      <a:pt x="14304" y="12912"/>
                    </a:lnTo>
                    <a:lnTo>
                      <a:pt x="46602" y="12912"/>
                    </a:lnTo>
                    <a:cubicBezTo>
                      <a:pt x="56451" y="12912"/>
                      <a:pt x="63864" y="15105"/>
                      <a:pt x="68806" y="19490"/>
                    </a:cubicBezTo>
                    <a:cubicBezTo>
                      <a:pt x="73748" y="23875"/>
                      <a:pt x="76254" y="30836"/>
                      <a:pt x="76254" y="40407"/>
                    </a:cubicBezTo>
                    <a:lnTo>
                      <a:pt x="76254" y="45453"/>
                    </a:lnTo>
                    <a:close/>
                    <a:moveTo>
                      <a:pt x="69989" y="4420"/>
                    </a:moveTo>
                    <a:cubicBezTo>
                      <a:pt x="63411" y="1497"/>
                      <a:pt x="55581" y="0"/>
                      <a:pt x="46497" y="0"/>
                    </a:cubicBezTo>
                    <a:lnTo>
                      <a:pt x="0" y="0"/>
                    </a:lnTo>
                    <a:lnTo>
                      <a:pt x="0" y="85860"/>
                    </a:lnTo>
                    <a:lnTo>
                      <a:pt x="46497" y="85860"/>
                    </a:lnTo>
                    <a:cubicBezTo>
                      <a:pt x="55581" y="85860"/>
                      <a:pt x="63411" y="84398"/>
                      <a:pt x="69989" y="81440"/>
                    </a:cubicBezTo>
                    <a:cubicBezTo>
                      <a:pt x="76567" y="78481"/>
                      <a:pt x="81579" y="74061"/>
                      <a:pt x="85094" y="68145"/>
                    </a:cubicBezTo>
                    <a:cubicBezTo>
                      <a:pt x="88609" y="62228"/>
                      <a:pt x="90349" y="54815"/>
                      <a:pt x="90349" y="45871"/>
                    </a:cubicBezTo>
                    <a:lnTo>
                      <a:pt x="90349" y="39919"/>
                    </a:lnTo>
                    <a:cubicBezTo>
                      <a:pt x="90349" y="30975"/>
                      <a:pt x="88574" y="23562"/>
                      <a:pt x="85094" y="17645"/>
                    </a:cubicBezTo>
                    <a:cubicBezTo>
                      <a:pt x="81579" y="11729"/>
                      <a:pt x="76567" y="7309"/>
                      <a:pt x="69989" y="4385"/>
                    </a:cubicBezTo>
                  </a:path>
                </a:pathLst>
              </a:custGeom>
              <a:solidFill>
                <a:srgbClr val="1C1A4D"/>
              </a:solidFill>
              <a:ln w="0" cap="flat">
                <a:noFill/>
                <a:prstDash val="solid"/>
                <a:miter/>
              </a:ln>
            </p:spPr>
            <p:txBody>
              <a:bodyPr rtlCol="0" anchor="ctr"/>
              <a:lstStyle/>
              <a:p>
                <a:endParaRPr lang="fi-FI" sz="1013"/>
              </a:p>
            </p:txBody>
          </p:sp>
        </p:grpSp>
        <p:sp>
          <p:nvSpPr>
            <p:cNvPr id="38" name="Freeform 37">
              <a:extLst>
                <a:ext uri="{FF2B5EF4-FFF2-40B4-BE49-F238E27FC236}">
                  <a16:creationId xmlns:a16="http://schemas.microsoft.com/office/drawing/2014/main" id="{8DECB7A0-773C-CE52-ADF7-9935D365126B}"/>
                </a:ext>
              </a:extLst>
            </p:cNvPr>
            <p:cNvSpPr/>
            <p:nvPr/>
          </p:nvSpPr>
          <p:spPr>
            <a:xfrm>
              <a:off x="2724655" y="5924584"/>
              <a:ext cx="94455" cy="85859"/>
            </a:xfrm>
            <a:custGeom>
              <a:avLst/>
              <a:gdLst>
                <a:gd name="connsiteX0" fmla="*/ 80361 w 94455"/>
                <a:gd name="connsiteY0" fmla="*/ 67101 h 85859"/>
                <a:gd name="connsiteX1" fmla="*/ 13956 w 94455"/>
                <a:gd name="connsiteY1" fmla="*/ 0 h 85859"/>
                <a:gd name="connsiteX2" fmla="*/ 6056 w 94455"/>
                <a:gd name="connsiteY2" fmla="*/ 0 h 85859"/>
                <a:gd name="connsiteX3" fmla="*/ 0 w 94455"/>
                <a:gd name="connsiteY3" fmla="*/ 0 h 85859"/>
                <a:gd name="connsiteX4" fmla="*/ 0 w 94455"/>
                <a:gd name="connsiteY4" fmla="*/ 85860 h 85859"/>
                <a:gd name="connsiteX5" fmla="*/ 13956 w 94455"/>
                <a:gd name="connsiteY5" fmla="*/ 85860 h 85859"/>
                <a:gd name="connsiteX6" fmla="*/ 13956 w 94455"/>
                <a:gd name="connsiteY6" fmla="*/ 18829 h 85859"/>
                <a:gd name="connsiteX7" fmla="*/ 80361 w 94455"/>
                <a:gd name="connsiteY7" fmla="*/ 85860 h 85859"/>
                <a:gd name="connsiteX8" fmla="*/ 94456 w 94455"/>
                <a:gd name="connsiteY8" fmla="*/ 85860 h 85859"/>
                <a:gd name="connsiteX9" fmla="*/ 94456 w 94455"/>
                <a:gd name="connsiteY9" fmla="*/ 0 h 85859"/>
                <a:gd name="connsiteX10" fmla="*/ 80361 w 94455"/>
                <a:gd name="connsiteY10" fmla="*/ 0 h 85859"/>
                <a:gd name="connsiteX11" fmla="*/ 80361 w 94455"/>
                <a:gd name="connsiteY11" fmla="*/ 67101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55" h="85859">
                  <a:moveTo>
                    <a:pt x="80361" y="67101"/>
                  </a:moveTo>
                  <a:lnTo>
                    <a:pt x="13956" y="0"/>
                  </a:lnTo>
                  <a:lnTo>
                    <a:pt x="6056" y="0"/>
                  </a:lnTo>
                  <a:lnTo>
                    <a:pt x="0" y="0"/>
                  </a:lnTo>
                  <a:lnTo>
                    <a:pt x="0" y="85860"/>
                  </a:lnTo>
                  <a:lnTo>
                    <a:pt x="13956" y="85860"/>
                  </a:lnTo>
                  <a:lnTo>
                    <a:pt x="13956" y="18829"/>
                  </a:lnTo>
                  <a:lnTo>
                    <a:pt x="80361" y="85860"/>
                  </a:lnTo>
                  <a:lnTo>
                    <a:pt x="94456" y="85860"/>
                  </a:lnTo>
                  <a:lnTo>
                    <a:pt x="94456" y="0"/>
                  </a:lnTo>
                  <a:lnTo>
                    <a:pt x="80361" y="0"/>
                  </a:lnTo>
                  <a:lnTo>
                    <a:pt x="80361" y="67101"/>
                  </a:lnTo>
                  <a:close/>
                </a:path>
              </a:pathLst>
            </a:custGeom>
            <a:solidFill>
              <a:srgbClr val="1C1A4D"/>
            </a:solidFill>
            <a:ln w="0" cap="flat">
              <a:noFill/>
              <a:prstDash val="solid"/>
              <a:miter/>
            </a:ln>
          </p:spPr>
          <p:txBody>
            <a:bodyPr rtlCol="0" anchor="ctr"/>
            <a:lstStyle/>
            <a:p>
              <a:endParaRPr lang="fi-FI" sz="1013"/>
            </a:p>
          </p:txBody>
        </p:sp>
        <p:sp>
          <p:nvSpPr>
            <p:cNvPr id="39" name="Freeform 38">
              <a:extLst>
                <a:ext uri="{FF2B5EF4-FFF2-40B4-BE49-F238E27FC236}">
                  <a16:creationId xmlns:a16="http://schemas.microsoft.com/office/drawing/2014/main" id="{A85CD573-71C9-ED43-7681-32FC77FBCA03}"/>
                </a:ext>
              </a:extLst>
            </p:cNvPr>
            <p:cNvSpPr/>
            <p:nvPr/>
          </p:nvSpPr>
          <p:spPr>
            <a:xfrm>
              <a:off x="2607055" y="5724848"/>
              <a:ext cx="334389" cy="79838"/>
            </a:xfrm>
            <a:custGeom>
              <a:avLst/>
              <a:gdLst>
                <a:gd name="connsiteX0" fmla="*/ 0 w 334389"/>
                <a:gd name="connsiteY0" fmla="*/ 0 h 79838"/>
                <a:gd name="connsiteX1" fmla="*/ 334389 w 334389"/>
                <a:gd name="connsiteY1" fmla="*/ 0 h 79838"/>
                <a:gd name="connsiteX2" fmla="*/ 334389 w 334389"/>
                <a:gd name="connsiteY2" fmla="*/ 79839 h 79838"/>
                <a:gd name="connsiteX3" fmla="*/ 0 w 334389"/>
                <a:gd name="connsiteY3" fmla="*/ 79839 h 79838"/>
              </a:gdLst>
              <a:ahLst/>
              <a:cxnLst>
                <a:cxn ang="0">
                  <a:pos x="connsiteX0" y="connsiteY0"/>
                </a:cxn>
                <a:cxn ang="0">
                  <a:pos x="connsiteX1" y="connsiteY1"/>
                </a:cxn>
                <a:cxn ang="0">
                  <a:pos x="connsiteX2" y="connsiteY2"/>
                </a:cxn>
                <a:cxn ang="0">
                  <a:pos x="connsiteX3" y="connsiteY3"/>
                </a:cxn>
              </a:cxnLst>
              <a:rect l="l" t="t" r="r" b="b"/>
              <a:pathLst>
                <a:path w="334389" h="79838">
                  <a:moveTo>
                    <a:pt x="0" y="0"/>
                  </a:moveTo>
                  <a:lnTo>
                    <a:pt x="334389" y="0"/>
                  </a:lnTo>
                  <a:lnTo>
                    <a:pt x="334389" y="79839"/>
                  </a:lnTo>
                  <a:lnTo>
                    <a:pt x="0" y="79839"/>
                  </a:lnTo>
                  <a:close/>
                </a:path>
              </a:pathLst>
            </a:custGeom>
            <a:solidFill>
              <a:srgbClr val="9DD8F5"/>
            </a:solidFill>
            <a:ln w="0" cap="flat">
              <a:no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3C7C8237-253A-EEDA-2813-B54A12F8F391}"/>
                </a:ext>
              </a:extLst>
            </p:cNvPr>
            <p:cNvSpPr/>
            <p:nvPr/>
          </p:nvSpPr>
          <p:spPr>
            <a:xfrm>
              <a:off x="2607055" y="5831276"/>
              <a:ext cx="334389" cy="13329"/>
            </a:xfrm>
            <a:custGeom>
              <a:avLst/>
              <a:gdLst>
                <a:gd name="connsiteX0" fmla="*/ 0 w 334389"/>
                <a:gd name="connsiteY0" fmla="*/ 0 h 13329"/>
                <a:gd name="connsiteX1" fmla="*/ 334389 w 334389"/>
                <a:gd name="connsiteY1" fmla="*/ 0 h 13329"/>
                <a:gd name="connsiteX2" fmla="*/ 334389 w 334389"/>
                <a:gd name="connsiteY2" fmla="*/ 13330 h 13329"/>
                <a:gd name="connsiteX3" fmla="*/ 0 w 334389"/>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389" h="13329">
                  <a:moveTo>
                    <a:pt x="0" y="0"/>
                  </a:moveTo>
                  <a:lnTo>
                    <a:pt x="334389" y="0"/>
                  </a:lnTo>
                  <a:lnTo>
                    <a:pt x="334389"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41" name="Freeform 40">
              <a:extLst>
                <a:ext uri="{FF2B5EF4-FFF2-40B4-BE49-F238E27FC236}">
                  <a16:creationId xmlns:a16="http://schemas.microsoft.com/office/drawing/2014/main" id="{D533880B-556E-43D6-D394-1FFFA9984A20}"/>
                </a:ext>
              </a:extLst>
            </p:cNvPr>
            <p:cNvSpPr/>
            <p:nvPr/>
          </p:nvSpPr>
          <p:spPr>
            <a:xfrm>
              <a:off x="2607055" y="5857866"/>
              <a:ext cx="334389" cy="26589"/>
            </a:xfrm>
            <a:custGeom>
              <a:avLst/>
              <a:gdLst>
                <a:gd name="connsiteX0" fmla="*/ 0 w 334389"/>
                <a:gd name="connsiteY0" fmla="*/ 0 h 26589"/>
                <a:gd name="connsiteX1" fmla="*/ 334389 w 334389"/>
                <a:gd name="connsiteY1" fmla="*/ 0 h 26589"/>
                <a:gd name="connsiteX2" fmla="*/ 334389 w 334389"/>
                <a:gd name="connsiteY2" fmla="*/ 26590 h 26589"/>
                <a:gd name="connsiteX3" fmla="*/ 0 w 334389"/>
                <a:gd name="connsiteY3" fmla="*/ 26590 h 26589"/>
              </a:gdLst>
              <a:ahLst/>
              <a:cxnLst>
                <a:cxn ang="0">
                  <a:pos x="connsiteX0" y="connsiteY0"/>
                </a:cxn>
                <a:cxn ang="0">
                  <a:pos x="connsiteX1" y="connsiteY1"/>
                </a:cxn>
                <a:cxn ang="0">
                  <a:pos x="connsiteX2" y="connsiteY2"/>
                </a:cxn>
                <a:cxn ang="0">
                  <a:pos x="connsiteX3" y="connsiteY3"/>
                </a:cxn>
              </a:cxnLst>
              <a:rect l="l" t="t" r="r" b="b"/>
              <a:pathLst>
                <a:path w="334389" h="26589">
                  <a:moveTo>
                    <a:pt x="0" y="0"/>
                  </a:moveTo>
                  <a:lnTo>
                    <a:pt x="334389" y="0"/>
                  </a:lnTo>
                  <a:lnTo>
                    <a:pt x="334389" y="26590"/>
                  </a:lnTo>
                  <a:lnTo>
                    <a:pt x="0" y="26590"/>
                  </a:lnTo>
                  <a:close/>
                </a:path>
              </a:pathLst>
            </a:custGeom>
            <a:solidFill>
              <a:srgbClr val="01519C"/>
            </a:solidFill>
            <a:ln w="0" cap="flat">
              <a:noFill/>
              <a:prstDash val="solid"/>
              <a:miter/>
            </a:ln>
          </p:spPr>
          <p:txBody>
            <a:bodyPr rtlCol="0" anchor="ctr"/>
            <a:lstStyle/>
            <a:p>
              <a:endParaRPr lang="fi-FI" sz="1013"/>
            </a:p>
          </p:txBody>
        </p:sp>
        <p:sp>
          <p:nvSpPr>
            <p:cNvPr id="42" name="Freeform 41">
              <a:extLst>
                <a:ext uri="{FF2B5EF4-FFF2-40B4-BE49-F238E27FC236}">
                  <a16:creationId xmlns:a16="http://schemas.microsoft.com/office/drawing/2014/main" id="{7E77CC02-AEA0-A5B8-5284-0674622A57C5}"/>
                </a:ext>
              </a:extLst>
            </p:cNvPr>
            <p:cNvSpPr/>
            <p:nvPr/>
          </p:nvSpPr>
          <p:spPr>
            <a:xfrm>
              <a:off x="2844308" y="5924584"/>
              <a:ext cx="97100" cy="85859"/>
            </a:xfrm>
            <a:custGeom>
              <a:avLst/>
              <a:gdLst>
                <a:gd name="connsiteX0" fmla="*/ 81857 w 97100"/>
                <a:gd name="connsiteY0" fmla="*/ 0 h 85859"/>
                <a:gd name="connsiteX1" fmla="*/ 49003 w 97100"/>
                <a:gd name="connsiteY1" fmla="*/ 67101 h 85859"/>
                <a:gd name="connsiteX2" fmla="*/ 16149 w 97100"/>
                <a:gd name="connsiteY2" fmla="*/ 0 h 85859"/>
                <a:gd name="connsiteX3" fmla="*/ 0 w 97100"/>
                <a:gd name="connsiteY3" fmla="*/ 0 h 85859"/>
                <a:gd name="connsiteX4" fmla="*/ 43052 w 97100"/>
                <a:gd name="connsiteY4" fmla="*/ 85860 h 85859"/>
                <a:gd name="connsiteX5" fmla="*/ 54154 w 97100"/>
                <a:gd name="connsiteY5" fmla="*/ 85860 h 85859"/>
                <a:gd name="connsiteX6" fmla="*/ 97101 w 97100"/>
                <a:gd name="connsiteY6" fmla="*/ 0 h 85859"/>
                <a:gd name="connsiteX7" fmla="*/ 81857 w 97100"/>
                <a:gd name="connsiteY7" fmla="*/ 0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0" h="85859">
                  <a:moveTo>
                    <a:pt x="81857" y="0"/>
                  </a:moveTo>
                  <a:lnTo>
                    <a:pt x="49003" y="67101"/>
                  </a:lnTo>
                  <a:lnTo>
                    <a:pt x="16149" y="0"/>
                  </a:lnTo>
                  <a:lnTo>
                    <a:pt x="0" y="0"/>
                  </a:lnTo>
                  <a:lnTo>
                    <a:pt x="43052" y="85860"/>
                  </a:lnTo>
                  <a:lnTo>
                    <a:pt x="54154" y="85860"/>
                  </a:lnTo>
                  <a:lnTo>
                    <a:pt x="97101" y="0"/>
                  </a:lnTo>
                  <a:lnTo>
                    <a:pt x="81857" y="0"/>
                  </a:lnTo>
                  <a:close/>
                </a:path>
              </a:pathLst>
            </a:custGeom>
            <a:solidFill>
              <a:srgbClr val="1C1A4D"/>
            </a:solidFill>
            <a:ln w="0" cap="flat">
              <a:noFill/>
              <a:prstDash val="solid"/>
              <a:miter/>
            </a:ln>
          </p:spPr>
          <p:txBody>
            <a:bodyPr rtlCol="0" anchor="ctr"/>
            <a:lstStyle/>
            <a:p>
              <a:endParaRPr lang="fi-FI" sz="1013"/>
            </a:p>
          </p:txBody>
        </p:sp>
      </p:grpSp>
    </p:spTree>
    <p:extLst>
      <p:ext uri="{BB962C8B-B14F-4D97-AF65-F5344CB8AC3E}">
        <p14:creationId xmlns:p14="http://schemas.microsoft.com/office/powerpoint/2010/main" val="4262516633"/>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3C7449-3499-7AAF-62EF-5627F29035E3}"/>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12208EC9-854A-EB5D-54E3-0683EF0D3C64}"/>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407A0A3-87CF-342F-C6C7-9753A6EB024A}"/>
              </a:ext>
            </a:extLst>
          </p:cNvPr>
          <p:cNvSpPr>
            <a:spLocks noGrp="1"/>
          </p:cNvSpPr>
          <p:nvPr>
            <p:ph type="dt" sz="half" idx="10"/>
          </p:nvPr>
        </p:nvSpPr>
        <p:spPr/>
        <p:txBody>
          <a:bodyPr/>
          <a:lstStyle/>
          <a:p>
            <a:fld id="{4D44453B-CD69-FC47-A6D6-C4A064F89110}" type="datetimeFigureOut">
              <a:rPr lang="fi-FI" smtClean="0"/>
              <a:t>9.10.2025</a:t>
            </a:fld>
            <a:endParaRPr lang="fi-FI"/>
          </a:p>
        </p:txBody>
      </p:sp>
      <p:sp>
        <p:nvSpPr>
          <p:cNvPr id="5" name="Alatunnisteen paikkamerkki 4">
            <a:extLst>
              <a:ext uri="{FF2B5EF4-FFF2-40B4-BE49-F238E27FC236}">
                <a16:creationId xmlns:a16="http://schemas.microsoft.com/office/drawing/2014/main" id="{6C5D91FA-7AD1-F8D9-F39E-38BAD3AF88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E41264-D354-DD0C-1D12-71E9097434C7}"/>
              </a:ext>
            </a:extLst>
          </p:cNvPr>
          <p:cNvSpPr>
            <a:spLocks noGrp="1"/>
          </p:cNvSpPr>
          <p:nvPr>
            <p:ph type="sldNum" sz="quarter" idx="12"/>
          </p:nvPr>
        </p:nvSpPr>
        <p:spPr/>
        <p:txBody>
          <a:bodyPr/>
          <a:lstStyle/>
          <a:p>
            <a:fld id="{5AD94D7B-8FB5-B54D-990E-D5A185B7EDAA}" type="slidenum">
              <a:rPr lang="fi-FI" smtClean="0"/>
              <a:t>‹#›</a:t>
            </a:fld>
            <a:endParaRPr lang="fi-FI"/>
          </a:p>
        </p:txBody>
      </p:sp>
    </p:spTree>
    <p:extLst>
      <p:ext uri="{BB962C8B-B14F-4D97-AF65-F5344CB8AC3E}">
        <p14:creationId xmlns:p14="http://schemas.microsoft.com/office/powerpoint/2010/main" val="29000019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2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4849793" y="339726"/>
            <a:ext cx="3862408" cy="821824"/>
          </a:xfrm>
        </p:spPr>
        <p:txBody>
          <a:bodyPr lIns="72000"/>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849793" y="1384301"/>
            <a:ext cx="3862408" cy="3311525"/>
          </a:xfrm>
        </p:spPr>
        <p:txBody>
          <a:bodyPr lIns="72000"/>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a:outerShdw blurRad="63500" sx="102000" sy="102000" algn="ctr" rotWithShape="0">
              <a:srgbClr val="C8C8C8">
                <a:alpha val="99000"/>
              </a:srgbClr>
            </a:outerShdw>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36729275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lindstrom_logo_v01.gi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
        <p:nvSpPr>
          <p:cNvPr id="6" name="Title 1">
            <a:extLst>
              <a:ext uri="{FF2B5EF4-FFF2-40B4-BE49-F238E27FC236}">
                <a16:creationId xmlns:a16="http://schemas.microsoft.com/office/drawing/2014/main" id="{1977009A-211D-5D9E-62F8-02F993D3789B}"/>
              </a:ext>
            </a:extLst>
          </p:cNvPr>
          <p:cNvSpPr>
            <a:spLocks noGrp="1"/>
          </p:cNvSpPr>
          <p:nvPr>
            <p:ph type="ctrTitle"/>
          </p:nvPr>
        </p:nvSpPr>
        <p:spPr>
          <a:xfrm>
            <a:off x="431800" y="1384299"/>
            <a:ext cx="3852000" cy="3311525"/>
          </a:xfrm>
        </p:spPr>
        <p:txBody>
          <a:bodyPr anchor="ctr" anchorCtr="0">
            <a:normAutofit/>
          </a:bodyPr>
          <a:lstStyle>
            <a:lvl1pPr algn="ctr">
              <a:defRPr sz="36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8027806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31800" y="1384299"/>
            <a:ext cx="3852000" cy="3311525"/>
          </a:xfrm>
        </p:spPr>
        <p:txBody>
          <a:bodyPr anchor="ctr" anchorCtr="0">
            <a:normAutofit/>
          </a:bodyPr>
          <a:lstStyle>
            <a:lvl1pPr algn="ctr">
              <a:defRPr sz="3600" baseline="0">
                <a:solidFill>
                  <a:schemeClr val="bg1"/>
                </a:solidFill>
              </a:defRPr>
            </a:lvl1pPr>
          </a:lstStyle>
          <a:p>
            <a:r>
              <a:rPr lang="en-US"/>
              <a:t>Click to edit Master title style</a:t>
            </a:r>
          </a:p>
        </p:txBody>
      </p:sp>
      <p:pic>
        <p:nvPicPr>
          <p:cNvPr id="5" name="Picture 4" descr="lindstrom_logo_v01.gi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Tree>
    <p:extLst>
      <p:ext uri="{BB962C8B-B14F-4D97-AF65-F5344CB8AC3E}">
        <p14:creationId xmlns:p14="http://schemas.microsoft.com/office/powerpoint/2010/main" val="2496413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Kuva 2" descr="Kuva, joka sisältää kohteen teksti, puu, ulko, tie&#10;&#10;Kuvaus luotu automaattisesti">
            <a:extLst>
              <a:ext uri="{FF2B5EF4-FFF2-40B4-BE49-F238E27FC236}">
                <a16:creationId xmlns:a16="http://schemas.microsoft.com/office/drawing/2014/main" id="{6E75C1EF-D71C-4344-1CF9-4F1C390179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9144000" cy="5143500"/>
          </a:xfrm>
          <a:prstGeom prst="rect">
            <a:avLst/>
          </a:prstGeom>
        </p:spPr>
      </p:pic>
      <p:pic>
        <p:nvPicPr>
          <p:cNvPr id="5" name="Picture 4" descr="lindstrom_logo_v01.gi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
        <p:nvSpPr>
          <p:cNvPr id="6" name="Title 1">
            <a:extLst>
              <a:ext uri="{FF2B5EF4-FFF2-40B4-BE49-F238E27FC236}">
                <a16:creationId xmlns:a16="http://schemas.microsoft.com/office/drawing/2014/main" id="{1977009A-211D-5D9E-62F8-02F993D3789B}"/>
              </a:ext>
            </a:extLst>
          </p:cNvPr>
          <p:cNvSpPr>
            <a:spLocks noGrp="1"/>
          </p:cNvSpPr>
          <p:nvPr>
            <p:ph type="ctrTitle"/>
          </p:nvPr>
        </p:nvSpPr>
        <p:spPr>
          <a:xfrm>
            <a:off x="431800" y="1384299"/>
            <a:ext cx="3852000" cy="3311525"/>
          </a:xfrm>
        </p:spPr>
        <p:txBody>
          <a:bodyPr anchor="ctr" anchorCtr="0">
            <a:normAutofit/>
          </a:bodyPr>
          <a:lstStyle>
            <a:lvl1pPr algn="ctr">
              <a:defRPr sz="36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7155474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genda 1-5">
    <p:spTree>
      <p:nvGrpSpPr>
        <p:cNvPr id="1" name=""/>
        <p:cNvGrpSpPr/>
        <p:nvPr/>
      </p:nvGrpSpPr>
      <p:grpSpPr>
        <a:xfrm>
          <a:off x="0" y="0"/>
          <a:ext cx="0" cy="0"/>
          <a:chOff x="0" y="0"/>
          <a:chExt cx="0" cy="0"/>
        </a:xfrm>
      </p:grpSpPr>
      <p:sp>
        <p:nvSpPr>
          <p:cNvPr id="2" name="Title 1"/>
          <p:cNvSpPr>
            <a:spLocks noGrp="1"/>
          </p:cNvSpPr>
          <p:nvPr>
            <p:ph type="title"/>
          </p:nvPr>
        </p:nvSpPr>
        <p:spPr>
          <a:xfrm>
            <a:off x="431800" y="1166813"/>
            <a:ext cx="3924000" cy="792000"/>
          </a:xfrm>
        </p:spPr>
        <p:txBody>
          <a:bodyPr anchor="ct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8" name="Picture Placeholder 7"/>
          <p:cNvSpPr>
            <a:spLocks noGrp="1"/>
          </p:cNvSpPr>
          <p:nvPr>
            <p:ph type="pic" sz="quarter" idx="13"/>
          </p:nvPr>
        </p:nvSpPr>
        <p:spPr>
          <a:xfrm>
            <a:off x="4571999" y="-1"/>
            <a:ext cx="4572000" cy="5148000"/>
          </a:xfrm>
        </p:spPr>
        <p:txBody>
          <a:bodyPr/>
          <a:lstStyle>
            <a:lvl1pPr marL="0" indent="0">
              <a:buNone/>
              <a:defRPr/>
            </a:lvl1pPr>
          </a:lstStyle>
          <a:p>
            <a:r>
              <a:rPr lang="en-US"/>
              <a:t>Click icon to add picture</a:t>
            </a:r>
          </a:p>
        </p:txBody>
      </p:sp>
      <p:sp>
        <p:nvSpPr>
          <p:cNvPr id="9" name="Tekstin paikkamerkki 57">
            <a:extLst>
              <a:ext uri="{FF2B5EF4-FFF2-40B4-BE49-F238E27FC236}">
                <a16:creationId xmlns:a16="http://schemas.microsoft.com/office/drawing/2014/main" id="{3E9CE28A-E9F8-8ADA-0FB7-02DA368DE1A5}"/>
              </a:ext>
            </a:extLst>
          </p:cNvPr>
          <p:cNvSpPr>
            <a:spLocks noGrp="1"/>
          </p:cNvSpPr>
          <p:nvPr>
            <p:ph type="body" sz="quarter" idx="16" hasCustomPrompt="1"/>
          </p:nvPr>
        </p:nvSpPr>
        <p:spPr>
          <a:xfrm>
            <a:off x="732741" y="2103750"/>
            <a:ext cx="359937" cy="359937"/>
          </a:xfrm>
          <a:prstGeom prst="ellipse">
            <a:avLst/>
          </a:prstGeom>
          <a:solidFill>
            <a:schemeClr val="accent1"/>
          </a:solidFill>
        </p:spPr>
        <p:txBody>
          <a:bodyPr anchor="ctr"/>
          <a:lstStyle>
            <a:lvl1pPr marL="0" indent="0" algn="ctr">
              <a:buNone/>
              <a:defRPr sz="1200" b="1">
                <a:solidFill>
                  <a:schemeClr val="bg1"/>
                </a:solidFill>
              </a:defRPr>
            </a:lvl1pPr>
          </a:lstStyle>
          <a:p>
            <a:pPr lvl="0"/>
            <a:r>
              <a:rPr lang="fi-FI"/>
              <a:t>##</a:t>
            </a:r>
          </a:p>
        </p:txBody>
      </p:sp>
      <p:sp>
        <p:nvSpPr>
          <p:cNvPr id="10" name="Tekstin paikkamerkki 57">
            <a:extLst>
              <a:ext uri="{FF2B5EF4-FFF2-40B4-BE49-F238E27FC236}">
                <a16:creationId xmlns:a16="http://schemas.microsoft.com/office/drawing/2014/main" id="{BC73773D-8E16-951C-4891-4E33DB4A4153}"/>
              </a:ext>
            </a:extLst>
          </p:cNvPr>
          <p:cNvSpPr>
            <a:spLocks noGrp="1"/>
          </p:cNvSpPr>
          <p:nvPr>
            <p:ph type="body" sz="quarter" idx="17" hasCustomPrompt="1"/>
          </p:nvPr>
        </p:nvSpPr>
        <p:spPr>
          <a:xfrm>
            <a:off x="732741" y="2572934"/>
            <a:ext cx="359937" cy="359937"/>
          </a:xfrm>
          <a:prstGeom prst="ellipse">
            <a:avLst/>
          </a:prstGeom>
          <a:solidFill>
            <a:schemeClr val="accent1"/>
          </a:solidFill>
        </p:spPr>
        <p:txBody>
          <a:bodyPr anchor="ctr"/>
          <a:lstStyle>
            <a:lvl1pPr marL="0" indent="0" algn="ctr">
              <a:buNone/>
              <a:defRPr sz="1200" b="1">
                <a:solidFill>
                  <a:schemeClr val="bg1"/>
                </a:solidFill>
              </a:defRPr>
            </a:lvl1pPr>
          </a:lstStyle>
          <a:p>
            <a:pPr lvl="0"/>
            <a:r>
              <a:rPr lang="fi-FI"/>
              <a:t>##</a:t>
            </a:r>
          </a:p>
        </p:txBody>
      </p:sp>
      <p:sp>
        <p:nvSpPr>
          <p:cNvPr id="11" name="Tekstin paikkamerkki 57">
            <a:extLst>
              <a:ext uri="{FF2B5EF4-FFF2-40B4-BE49-F238E27FC236}">
                <a16:creationId xmlns:a16="http://schemas.microsoft.com/office/drawing/2014/main" id="{A68970FB-BED5-920C-BA38-CD1B684ED358}"/>
              </a:ext>
            </a:extLst>
          </p:cNvPr>
          <p:cNvSpPr>
            <a:spLocks noGrp="1"/>
          </p:cNvSpPr>
          <p:nvPr>
            <p:ph type="body" sz="quarter" idx="18" hasCustomPrompt="1"/>
          </p:nvPr>
        </p:nvSpPr>
        <p:spPr>
          <a:xfrm>
            <a:off x="732741" y="3042118"/>
            <a:ext cx="359937" cy="359937"/>
          </a:xfrm>
          <a:prstGeom prst="ellipse">
            <a:avLst/>
          </a:prstGeom>
          <a:solidFill>
            <a:schemeClr val="accent1"/>
          </a:solidFill>
        </p:spPr>
        <p:txBody>
          <a:bodyPr anchor="ctr"/>
          <a:lstStyle>
            <a:lvl1pPr marL="0" indent="0" algn="ctr">
              <a:buNone/>
              <a:defRPr sz="1200" b="1">
                <a:solidFill>
                  <a:schemeClr val="bg1"/>
                </a:solidFill>
              </a:defRPr>
            </a:lvl1pPr>
          </a:lstStyle>
          <a:p>
            <a:pPr lvl="0"/>
            <a:r>
              <a:rPr lang="fi-FI"/>
              <a:t>##</a:t>
            </a:r>
          </a:p>
        </p:txBody>
      </p:sp>
      <p:sp>
        <p:nvSpPr>
          <p:cNvPr id="12" name="Tekstin paikkamerkki 57">
            <a:extLst>
              <a:ext uri="{FF2B5EF4-FFF2-40B4-BE49-F238E27FC236}">
                <a16:creationId xmlns:a16="http://schemas.microsoft.com/office/drawing/2014/main" id="{600E7887-084B-AF4D-650D-29FAAF729E96}"/>
              </a:ext>
            </a:extLst>
          </p:cNvPr>
          <p:cNvSpPr>
            <a:spLocks noGrp="1"/>
          </p:cNvSpPr>
          <p:nvPr>
            <p:ph type="body" sz="quarter" idx="19" hasCustomPrompt="1"/>
          </p:nvPr>
        </p:nvSpPr>
        <p:spPr>
          <a:xfrm>
            <a:off x="732741" y="3511302"/>
            <a:ext cx="359937" cy="359937"/>
          </a:xfrm>
          <a:prstGeom prst="ellipse">
            <a:avLst/>
          </a:prstGeom>
          <a:solidFill>
            <a:schemeClr val="accent1"/>
          </a:solidFill>
        </p:spPr>
        <p:txBody>
          <a:bodyPr anchor="ctr"/>
          <a:lstStyle>
            <a:lvl1pPr marL="0" indent="0" algn="ctr">
              <a:buNone/>
              <a:defRPr sz="1200" b="1">
                <a:solidFill>
                  <a:schemeClr val="bg1"/>
                </a:solidFill>
              </a:defRPr>
            </a:lvl1pPr>
          </a:lstStyle>
          <a:p>
            <a:pPr lvl="0"/>
            <a:r>
              <a:rPr lang="fi-FI"/>
              <a:t>##</a:t>
            </a:r>
          </a:p>
        </p:txBody>
      </p:sp>
      <p:sp>
        <p:nvSpPr>
          <p:cNvPr id="13" name="Tekstin paikkamerkki 57">
            <a:extLst>
              <a:ext uri="{FF2B5EF4-FFF2-40B4-BE49-F238E27FC236}">
                <a16:creationId xmlns:a16="http://schemas.microsoft.com/office/drawing/2014/main" id="{C1129DC4-DF58-8FFF-598B-238049821409}"/>
              </a:ext>
            </a:extLst>
          </p:cNvPr>
          <p:cNvSpPr>
            <a:spLocks noGrp="1"/>
          </p:cNvSpPr>
          <p:nvPr>
            <p:ph type="body" sz="quarter" idx="20" hasCustomPrompt="1"/>
          </p:nvPr>
        </p:nvSpPr>
        <p:spPr>
          <a:xfrm>
            <a:off x="732741" y="3980487"/>
            <a:ext cx="359937" cy="359937"/>
          </a:xfrm>
          <a:prstGeom prst="ellipse">
            <a:avLst/>
          </a:prstGeom>
          <a:solidFill>
            <a:schemeClr val="accent1"/>
          </a:solidFill>
        </p:spPr>
        <p:txBody>
          <a:bodyPr anchor="ctr"/>
          <a:lstStyle>
            <a:lvl1pPr marL="0" indent="0" algn="ctr">
              <a:buNone/>
              <a:defRPr sz="1200" b="1">
                <a:solidFill>
                  <a:schemeClr val="bg1"/>
                </a:solidFill>
              </a:defRPr>
            </a:lvl1pPr>
          </a:lstStyle>
          <a:p>
            <a:pPr lvl="0"/>
            <a:r>
              <a:rPr lang="fi-FI"/>
              <a:t>##</a:t>
            </a:r>
          </a:p>
        </p:txBody>
      </p:sp>
      <p:sp>
        <p:nvSpPr>
          <p:cNvPr id="14" name="Tekstin paikkamerkki 13">
            <a:extLst>
              <a:ext uri="{FF2B5EF4-FFF2-40B4-BE49-F238E27FC236}">
                <a16:creationId xmlns:a16="http://schemas.microsoft.com/office/drawing/2014/main" id="{885AF785-222D-9C9B-E18F-3185336D9D71}"/>
              </a:ext>
            </a:extLst>
          </p:cNvPr>
          <p:cNvSpPr>
            <a:spLocks noGrp="1"/>
          </p:cNvSpPr>
          <p:nvPr>
            <p:ph type="body" sz="quarter" idx="21"/>
          </p:nvPr>
        </p:nvSpPr>
        <p:spPr>
          <a:xfrm>
            <a:off x="1215342" y="2099713"/>
            <a:ext cx="3148314" cy="365125"/>
          </a:xfrm>
        </p:spPr>
        <p:txBody>
          <a:bodyPr anchor="ctr"/>
          <a:lstStyle>
            <a:lvl1pPr marL="0" indent="0">
              <a:buNone/>
              <a:defRPr sz="1400">
                <a:solidFill>
                  <a:schemeClr val="accent1"/>
                </a:solidFill>
              </a:defRPr>
            </a:lvl1pPr>
          </a:lstStyle>
          <a:p>
            <a:pPr lvl="0"/>
            <a:r>
              <a:rPr lang="en-US"/>
              <a:t>Click to edit Master text styles</a:t>
            </a:r>
          </a:p>
        </p:txBody>
      </p:sp>
      <p:sp>
        <p:nvSpPr>
          <p:cNvPr id="15" name="Tekstin paikkamerkki 13">
            <a:extLst>
              <a:ext uri="{FF2B5EF4-FFF2-40B4-BE49-F238E27FC236}">
                <a16:creationId xmlns:a16="http://schemas.microsoft.com/office/drawing/2014/main" id="{8DD1D37D-AE55-D31B-4B4E-3037A50903AA}"/>
              </a:ext>
            </a:extLst>
          </p:cNvPr>
          <p:cNvSpPr>
            <a:spLocks noGrp="1"/>
          </p:cNvSpPr>
          <p:nvPr>
            <p:ph type="body" sz="quarter" idx="22"/>
          </p:nvPr>
        </p:nvSpPr>
        <p:spPr>
          <a:xfrm>
            <a:off x="1215342" y="2572645"/>
            <a:ext cx="3148314" cy="365125"/>
          </a:xfrm>
        </p:spPr>
        <p:txBody>
          <a:bodyPr anchor="ctr"/>
          <a:lstStyle>
            <a:lvl1pPr marL="0" indent="0">
              <a:buNone/>
              <a:defRPr sz="1400">
                <a:solidFill>
                  <a:schemeClr val="accent1"/>
                </a:solidFill>
              </a:defRPr>
            </a:lvl1pPr>
          </a:lstStyle>
          <a:p>
            <a:pPr lvl="0"/>
            <a:r>
              <a:rPr lang="en-US"/>
              <a:t>Click to edit Master text styles</a:t>
            </a:r>
          </a:p>
        </p:txBody>
      </p:sp>
      <p:sp>
        <p:nvSpPr>
          <p:cNvPr id="16" name="Tekstin paikkamerkki 13">
            <a:extLst>
              <a:ext uri="{FF2B5EF4-FFF2-40B4-BE49-F238E27FC236}">
                <a16:creationId xmlns:a16="http://schemas.microsoft.com/office/drawing/2014/main" id="{AF698923-02EB-9D38-9E7D-97221442E0BB}"/>
              </a:ext>
            </a:extLst>
          </p:cNvPr>
          <p:cNvSpPr>
            <a:spLocks noGrp="1"/>
          </p:cNvSpPr>
          <p:nvPr>
            <p:ph type="body" sz="quarter" idx="23"/>
          </p:nvPr>
        </p:nvSpPr>
        <p:spPr>
          <a:xfrm>
            <a:off x="1215342" y="3045577"/>
            <a:ext cx="3148314" cy="365125"/>
          </a:xfrm>
        </p:spPr>
        <p:txBody>
          <a:bodyPr anchor="ctr"/>
          <a:lstStyle>
            <a:lvl1pPr marL="0" indent="0">
              <a:buNone/>
              <a:defRPr sz="1400">
                <a:solidFill>
                  <a:schemeClr val="accent1"/>
                </a:solidFill>
              </a:defRPr>
            </a:lvl1pPr>
          </a:lstStyle>
          <a:p>
            <a:pPr lvl="0"/>
            <a:r>
              <a:rPr lang="en-US"/>
              <a:t>Click to edit Master text styles</a:t>
            </a:r>
          </a:p>
        </p:txBody>
      </p:sp>
      <p:sp>
        <p:nvSpPr>
          <p:cNvPr id="17" name="Tekstin paikkamerkki 13">
            <a:extLst>
              <a:ext uri="{FF2B5EF4-FFF2-40B4-BE49-F238E27FC236}">
                <a16:creationId xmlns:a16="http://schemas.microsoft.com/office/drawing/2014/main" id="{F2E34B4C-BA72-79BE-5D3C-7C1BE17E91F9}"/>
              </a:ext>
            </a:extLst>
          </p:cNvPr>
          <p:cNvSpPr>
            <a:spLocks noGrp="1"/>
          </p:cNvSpPr>
          <p:nvPr>
            <p:ph type="body" sz="quarter" idx="24"/>
          </p:nvPr>
        </p:nvSpPr>
        <p:spPr>
          <a:xfrm>
            <a:off x="1215342" y="3518509"/>
            <a:ext cx="3148314" cy="365125"/>
          </a:xfrm>
        </p:spPr>
        <p:txBody>
          <a:bodyPr anchor="ctr"/>
          <a:lstStyle>
            <a:lvl1pPr marL="0" indent="0">
              <a:buNone/>
              <a:defRPr sz="1400">
                <a:solidFill>
                  <a:schemeClr val="accent1"/>
                </a:solidFill>
              </a:defRPr>
            </a:lvl1pPr>
          </a:lstStyle>
          <a:p>
            <a:pPr lvl="0"/>
            <a:r>
              <a:rPr lang="en-US"/>
              <a:t>Click to edit Master text styles</a:t>
            </a:r>
          </a:p>
        </p:txBody>
      </p:sp>
      <p:sp>
        <p:nvSpPr>
          <p:cNvPr id="18" name="Tekstin paikkamerkki 13">
            <a:extLst>
              <a:ext uri="{FF2B5EF4-FFF2-40B4-BE49-F238E27FC236}">
                <a16:creationId xmlns:a16="http://schemas.microsoft.com/office/drawing/2014/main" id="{AB723785-F2C6-D2D8-7731-21DD00D8A770}"/>
              </a:ext>
            </a:extLst>
          </p:cNvPr>
          <p:cNvSpPr>
            <a:spLocks noGrp="1"/>
          </p:cNvSpPr>
          <p:nvPr>
            <p:ph type="body" sz="quarter" idx="25"/>
          </p:nvPr>
        </p:nvSpPr>
        <p:spPr>
          <a:xfrm>
            <a:off x="1215342" y="3991440"/>
            <a:ext cx="3148314" cy="365125"/>
          </a:xfrm>
        </p:spPr>
        <p:txBody>
          <a:bodyPr anchor="ctr"/>
          <a:lstStyle>
            <a:lvl1pPr marL="0" indent="0">
              <a:buNone/>
              <a:defRPr sz="1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8957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p:nvPr>
        </p:nvSpPr>
        <p:spPr>
          <a:xfrm>
            <a:off x="431800" y="1384300"/>
            <a:ext cx="3949700" cy="3397250"/>
          </a:xfrm>
        </p:spPr>
        <p:txBody>
          <a:bodyPr/>
          <a:lstStyle>
            <a:lvl1pPr marL="342900" indent="-342900">
              <a:buClr>
                <a:schemeClr val="accent1"/>
              </a:buClr>
              <a:buFont typeface="+mj-lt"/>
              <a:buAutoNum type="arabicPeriod"/>
              <a:defRPr/>
            </a:lvl1pPr>
            <a:lvl2pPr marL="521675" indent="-342900">
              <a:buClr>
                <a:schemeClr val="accent1"/>
              </a:buClr>
              <a:buFont typeface="+mj-lt"/>
              <a:buAutoNum type="arabicPeriod"/>
              <a:defRPr/>
            </a:lvl2pPr>
            <a:lvl3pPr marL="738900" indent="-342900">
              <a:buClr>
                <a:schemeClr val="accent1"/>
              </a:buClr>
              <a:buFont typeface="+mj-lt"/>
              <a:buAutoNum type="arabicPeriod"/>
              <a:defRPr/>
            </a:lvl3pPr>
            <a:lvl4pPr marL="804600" indent="-228600">
              <a:buClr>
                <a:schemeClr val="accent1"/>
              </a:buClr>
              <a:buFont typeface="+mj-lt"/>
              <a:buAutoNum type="arabicPeriod"/>
              <a:defRPr/>
            </a:lvl4pPr>
            <a:lvl5pPr marL="1020600" indent="-228600">
              <a:buClr>
                <a:schemeClr val="accent1"/>
              </a:buClr>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p:nvPr>
        </p:nvSpPr>
        <p:spPr>
          <a:xfrm>
            <a:off x="1585452" y="339725"/>
            <a:ext cx="2764298" cy="821824"/>
          </a:xfrm>
        </p:spPr>
        <p:txBody>
          <a:bodyPr/>
          <a:lstStyle/>
          <a:p>
            <a:r>
              <a:rPr lang="en-US"/>
              <a:t>Click to edit Master title style</a:t>
            </a:r>
            <a:endParaRPr lang="fi-FI"/>
          </a:p>
        </p:txBody>
      </p:sp>
      <p:sp>
        <p:nvSpPr>
          <p:cNvPr id="25" name="Tekstin paikkamerkki 24">
            <a:extLst>
              <a:ext uri="{FF2B5EF4-FFF2-40B4-BE49-F238E27FC236}">
                <a16:creationId xmlns:a16="http://schemas.microsoft.com/office/drawing/2014/main" id="{8AA74C7C-C1A5-C68E-CEFB-1CE7F18A23B1}"/>
              </a:ext>
            </a:extLst>
          </p:cNvPr>
          <p:cNvSpPr>
            <a:spLocks noGrp="1"/>
          </p:cNvSpPr>
          <p:nvPr>
            <p:ph type="body" sz="quarter" idx="15" hasCustomPrompt="1"/>
          </p:nvPr>
        </p:nvSpPr>
        <p:spPr>
          <a:xfrm>
            <a:off x="4572000" y="0"/>
            <a:ext cx="4572000" cy="5143500"/>
          </a:xfrm>
          <a:solidFill>
            <a:schemeClr val="accent1"/>
          </a:solidFill>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40573713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Divider_Red">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Otsikko 5">
            <a:extLst>
              <a:ext uri="{FF2B5EF4-FFF2-40B4-BE49-F238E27FC236}">
                <a16:creationId xmlns:a16="http://schemas.microsoft.com/office/drawing/2014/main" id="{DE0F7826-0608-B026-3A74-DFE456D46070}"/>
              </a:ext>
            </a:extLst>
          </p:cNvPr>
          <p:cNvSpPr>
            <a:spLocks noGrp="1"/>
          </p:cNvSpPr>
          <p:nvPr>
            <p:ph type="title"/>
          </p:nvPr>
        </p:nvSpPr>
        <p:spPr>
          <a:xfrm>
            <a:off x="1403350" y="1166813"/>
            <a:ext cx="5617883" cy="2490788"/>
          </a:xfrm>
        </p:spPr>
        <p:txBody>
          <a:bodyPr anchor="ctr"/>
          <a:lstStyle>
            <a:lvl1pPr algn="l">
              <a:defRPr sz="3200">
                <a:solidFill>
                  <a:schemeClr val="bg1"/>
                </a:solidFill>
              </a:defRPr>
            </a:lvl1pPr>
          </a:lstStyle>
          <a:p>
            <a:r>
              <a:rPr lang="en-US"/>
              <a:t>Click to edit Master title style</a:t>
            </a:r>
            <a:endParaRPr lang="fi-FI"/>
          </a:p>
        </p:txBody>
      </p:sp>
      <p:sp>
        <p:nvSpPr>
          <p:cNvPr id="7" name="Freeform 6">
            <a:extLst>
              <a:ext uri="{FF2B5EF4-FFF2-40B4-BE49-F238E27FC236}">
                <a16:creationId xmlns:a16="http://schemas.microsoft.com/office/drawing/2014/main" id="{CC92D710-2CC1-77E7-B9CF-9C2C72E23591}"/>
              </a:ext>
            </a:extLst>
          </p:cNvPr>
          <p:cNvSpPr/>
          <p:nvPr userDrawn="1"/>
        </p:nvSpPr>
        <p:spPr>
          <a:xfrm>
            <a:off x="8231786" y="0"/>
            <a:ext cx="480413" cy="5160427"/>
          </a:xfrm>
          <a:custGeom>
            <a:avLst/>
            <a:gdLst>
              <a:gd name="connsiteX0" fmla="*/ 743577 w 743576"/>
              <a:gd name="connsiteY0" fmla="*/ 0 h 7987229"/>
              <a:gd name="connsiteX1" fmla="*/ 561134 w 743576"/>
              <a:gd name="connsiteY1" fmla="*/ 0 h 7987229"/>
              <a:gd name="connsiteX2" fmla="*/ 564161 w 743576"/>
              <a:gd name="connsiteY2" fmla="*/ 6156751 h 7987229"/>
              <a:gd name="connsiteX3" fmla="*/ 564161 w 743576"/>
              <a:gd name="connsiteY3" fmla="*/ 6345395 h 7987229"/>
              <a:gd name="connsiteX4" fmla="*/ 540313 w 743576"/>
              <a:gd name="connsiteY4" fmla="*/ 6451937 h 7987229"/>
              <a:gd name="connsiteX5" fmla="*/ 427422 w 743576"/>
              <a:gd name="connsiteY5" fmla="*/ 6523776 h 7987229"/>
              <a:gd name="connsiteX6" fmla="*/ 419374 w 743576"/>
              <a:gd name="connsiteY6" fmla="*/ 6526730 h 7987229"/>
              <a:gd name="connsiteX7" fmla="*/ 0 w 743576"/>
              <a:gd name="connsiteY7" fmla="*/ 6680303 h 7987229"/>
              <a:gd name="connsiteX8" fmla="*/ 0 w 743576"/>
              <a:gd name="connsiteY8" fmla="*/ 6964710 h 7987229"/>
              <a:gd name="connsiteX9" fmla="*/ 426979 w 743576"/>
              <a:gd name="connsiteY9" fmla="*/ 7121163 h 7987229"/>
              <a:gd name="connsiteX10" fmla="*/ 539870 w 743576"/>
              <a:gd name="connsiteY10" fmla="*/ 7192929 h 7987229"/>
              <a:gd name="connsiteX11" fmla="*/ 563645 w 743576"/>
              <a:gd name="connsiteY11" fmla="*/ 7299988 h 7987229"/>
              <a:gd name="connsiteX12" fmla="*/ 566155 w 743576"/>
              <a:gd name="connsiteY12" fmla="*/ 7987230 h 7987229"/>
              <a:gd name="connsiteX13" fmla="*/ 738335 w 743576"/>
              <a:gd name="connsiteY13" fmla="*/ 7987230 h 7987229"/>
              <a:gd name="connsiteX14" fmla="*/ 742100 w 743576"/>
              <a:gd name="connsiteY14" fmla="*/ 7083730 h 7987229"/>
              <a:gd name="connsiteX15" fmla="*/ 738335 w 743576"/>
              <a:gd name="connsiteY15" fmla="*/ 7049471 h 7987229"/>
              <a:gd name="connsiteX16" fmla="*/ 729105 w 743576"/>
              <a:gd name="connsiteY16" fmla="*/ 7024884 h 7987229"/>
              <a:gd name="connsiteX17" fmla="*/ 661622 w 743576"/>
              <a:gd name="connsiteY17" fmla="*/ 6984571 h 7987229"/>
              <a:gd name="connsiteX18" fmla="*/ 660662 w 743576"/>
              <a:gd name="connsiteY18" fmla="*/ 6984202 h 7987229"/>
              <a:gd name="connsiteX19" fmla="*/ 218621 w 743576"/>
              <a:gd name="connsiteY19" fmla="*/ 6822359 h 7987229"/>
              <a:gd name="connsiteX20" fmla="*/ 663467 w 743576"/>
              <a:gd name="connsiteY20" fmla="*/ 6659482 h 7987229"/>
              <a:gd name="connsiteX21" fmla="*/ 732797 w 743576"/>
              <a:gd name="connsiteY21" fmla="*/ 6620794 h 7987229"/>
              <a:gd name="connsiteX22" fmla="*/ 742100 w 743576"/>
              <a:gd name="connsiteY22" fmla="*/ 6563056 h 7987229"/>
              <a:gd name="connsiteX23" fmla="*/ 742100 w 743576"/>
              <a:gd name="connsiteY23" fmla="*/ 6156972 h 798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3576" h="7987229">
                <a:moveTo>
                  <a:pt x="743577" y="0"/>
                </a:moveTo>
                <a:lnTo>
                  <a:pt x="561134" y="0"/>
                </a:lnTo>
                <a:lnTo>
                  <a:pt x="564161" y="6156751"/>
                </a:lnTo>
                <a:lnTo>
                  <a:pt x="564161" y="6345395"/>
                </a:lnTo>
                <a:cubicBezTo>
                  <a:pt x="564161" y="6356248"/>
                  <a:pt x="564161" y="6415168"/>
                  <a:pt x="540313" y="6451937"/>
                </a:cubicBezTo>
                <a:cubicBezTo>
                  <a:pt x="512035" y="6496237"/>
                  <a:pt x="444330" y="6518387"/>
                  <a:pt x="427422" y="6523776"/>
                </a:cubicBezTo>
                <a:lnTo>
                  <a:pt x="419374" y="6526730"/>
                </a:lnTo>
                <a:lnTo>
                  <a:pt x="0" y="6680303"/>
                </a:lnTo>
                <a:lnTo>
                  <a:pt x="0" y="6964710"/>
                </a:lnTo>
                <a:lnTo>
                  <a:pt x="426979" y="7121163"/>
                </a:lnTo>
                <a:cubicBezTo>
                  <a:pt x="443961" y="7126184"/>
                  <a:pt x="511592" y="7148703"/>
                  <a:pt x="539870" y="7192929"/>
                </a:cubicBezTo>
                <a:cubicBezTo>
                  <a:pt x="563423" y="7229846"/>
                  <a:pt x="563792" y="7288913"/>
                  <a:pt x="563645" y="7299988"/>
                </a:cubicBezTo>
                <a:lnTo>
                  <a:pt x="566155" y="7987230"/>
                </a:lnTo>
                <a:lnTo>
                  <a:pt x="738335" y="7987230"/>
                </a:lnTo>
                <a:lnTo>
                  <a:pt x="742100" y="7083730"/>
                </a:lnTo>
                <a:cubicBezTo>
                  <a:pt x="742248" y="7072197"/>
                  <a:pt x="740992" y="7060694"/>
                  <a:pt x="738335" y="7049471"/>
                </a:cubicBezTo>
                <a:cubicBezTo>
                  <a:pt x="736267" y="7040936"/>
                  <a:pt x="733166" y="7032681"/>
                  <a:pt x="729105" y="7024884"/>
                </a:cubicBezTo>
                <a:cubicBezTo>
                  <a:pt x="719359" y="7009674"/>
                  <a:pt x="683107" y="6991881"/>
                  <a:pt x="661622" y="6984571"/>
                </a:cubicBezTo>
                <a:lnTo>
                  <a:pt x="660662" y="6984202"/>
                </a:lnTo>
                <a:lnTo>
                  <a:pt x="218621" y="6822359"/>
                </a:lnTo>
                <a:lnTo>
                  <a:pt x="663467" y="6659482"/>
                </a:lnTo>
                <a:cubicBezTo>
                  <a:pt x="686873" y="6652616"/>
                  <a:pt x="724011" y="6635413"/>
                  <a:pt x="732797" y="6620794"/>
                </a:cubicBezTo>
                <a:cubicBezTo>
                  <a:pt x="739294" y="6609867"/>
                  <a:pt x="742395" y="6579742"/>
                  <a:pt x="742100" y="6563056"/>
                </a:cubicBezTo>
                <a:lnTo>
                  <a:pt x="742100" y="6156972"/>
                </a:lnTo>
                <a:close/>
              </a:path>
            </a:pathLst>
          </a:custGeom>
          <a:solidFill>
            <a:schemeClr val="bg1"/>
          </a:solidFill>
          <a:ln w="7382" cap="flat">
            <a:noFill/>
            <a:prstDash val="solid"/>
            <a:miter/>
          </a:ln>
        </p:spPr>
        <p:txBody>
          <a:bodyPr rtlCol="0" anchor="ctr"/>
          <a:lstStyle/>
          <a:p>
            <a:endParaRPr lang="en-EE"/>
          </a:p>
        </p:txBody>
      </p:sp>
    </p:spTree>
    <p:extLst>
      <p:ext uri="{BB962C8B-B14F-4D97-AF65-F5344CB8AC3E}">
        <p14:creationId xmlns:p14="http://schemas.microsoft.com/office/powerpoint/2010/main" val="1760508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Divider_Blu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Otsikko 5">
            <a:extLst>
              <a:ext uri="{FF2B5EF4-FFF2-40B4-BE49-F238E27FC236}">
                <a16:creationId xmlns:a16="http://schemas.microsoft.com/office/drawing/2014/main" id="{DE0F7826-0608-B026-3A74-DFE456D46070}"/>
              </a:ext>
            </a:extLst>
          </p:cNvPr>
          <p:cNvSpPr>
            <a:spLocks noGrp="1"/>
          </p:cNvSpPr>
          <p:nvPr>
            <p:ph type="title"/>
          </p:nvPr>
        </p:nvSpPr>
        <p:spPr>
          <a:xfrm>
            <a:off x="1403350" y="1166813"/>
            <a:ext cx="5617883" cy="2490788"/>
          </a:xfrm>
        </p:spPr>
        <p:txBody>
          <a:bodyPr anchor="ctr"/>
          <a:lstStyle>
            <a:lvl1pPr algn="l">
              <a:defRPr sz="3200">
                <a:solidFill>
                  <a:schemeClr val="bg1"/>
                </a:solidFill>
              </a:defRPr>
            </a:lvl1pPr>
          </a:lstStyle>
          <a:p>
            <a:r>
              <a:rPr lang="en-US"/>
              <a:t>Click to edit Master title style</a:t>
            </a:r>
            <a:endParaRPr lang="fi-FI"/>
          </a:p>
        </p:txBody>
      </p:sp>
      <p:sp>
        <p:nvSpPr>
          <p:cNvPr id="7" name="Freeform 6">
            <a:extLst>
              <a:ext uri="{FF2B5EF4-FFF2-40B4-BE49-F238E27FC236}">
                <a16:creationId xmlns:a16="http://schemas.microsoft.com/office/drawing/2014/main" id="{CC92D710-2CC1-77E7-B9CF-9C2C72E23591}"/>
              </a:ext>
            </a:extLst>
          </p:cNvPr>
          <p:cNvSpPr/>
          <p:nvPr userDrawn="1"/>
        </p:nvSpPr>
        <p:spPr>
          <a:xfrm>
            <a:off x="8231786" y="0"/>
            <a:ext cx="480413" cy="5160427"/>
          </a:xfrm>
          <a:custGeom>
            <a:avLst/>
            <a:gdLst>
              <a:gd name="connsiteX0" fmla="*/ 743577 w 743576"/>
              <a:gd name="connsiteY0" fmla="*/ 0 h 7987229"/>
              <a:gd name="connsiteX1" fmla="*/ 561134 w 743576"/>
              <a:gd name="connsiteY1" fmla="*/ 0 h 7987229"/>
              <a:gd name="connsiteX2" fmla="*/ 564161 w 743576"/>
              <a:gd name="connsiteY2" fmla="*/ 6156751 h 7987229"/>
              <a:gd name="connsiteX3" fmla="*/ 564161 w 743576"/>
              <a:gd name="connsiteY3" fmla="*/ 6345395 h 7987229"/>
              <a:gd name="connsiteX4" fmla="*/ 540313 w 743576"/>
              <a:gd name="connsiteY4" fmla="*/ 6451937 h 7987229"/>
              <a:gd name="connsiteX5" fmla="*/ 427422 w 743576"/>
              <a:gd name="connsiteY5" fmla="*/ 6523776 h 7987229"/>
              <a:gd name="connsiteX6" fmla="*/ 419374 w 743576"/>
              <a:gd name="connsiteY6" fmla="*/ 6526730 h 7987229"/>
              <a:gd name="connsiteX7" fmla="*/ 0 w 743576"/>
              <a:gd name="connsiteY7" fmla="*/ 6680303 h 7987229"/>
              <a:gd name="connsiteX8" fmla="*/ 0 w 743576"/>
              <a:gd name="connsiteY8" fmla="*/ 6964710 h 7987229"/>
              <a:gd name="connsiteX9" fmla="*/ 426979 w 743576"/>
              <a:gd name="connsiteY9" fmla="*/ 7121163 h 7987229"/>
              <a:gd name="connsiteX10" fmla="*/ 539870 w 743576"/>
              <a:gd name="connsiteY10" fmla="*/ 7192929 h 7987229"/>
              <a:gd name="connsiteX11" fmla="*/ 563645 w 743576"/>
              <a:gd name="connsiteY11" fmla="*/ 7299988 h 7987229"/>
              <a:gd name="connsiteX12" fmla="*/ 566155 w 743576"/>
              <a:gd name="connsiteY12" fmla="*/ 7987230 h 7987229"/>
              <a:gd name="connsiteX13" fmla="*/ 738335 w 743576"/>
              <a:gd name="connsiteY13" fmla="*/ 7987230 h 7987229"/>
              <a:gd name="connsiteX14" fmla="*/ 742100 w 743576"/>
              <a:gd name="connsiteY14" fmla="*/ 7083730 h 7987229"/>
              <a:gd name="connsiteX15" fmla="*/ 738335 w 743576"/>
              <a:gd name="connsiteY15" fmla="*/ 7049471 h 7987229"/>
              <a:gd name="connsiteX16" fmla="*/ 729105 w 743576"/>
              <a:gd name="connsiteY16" fmla="*/ 7024884 h 7987229"/>
              <a:gd name="connsiteX17" fmla="*/ 661622 w 743576"/>
              <a:gd name="connsiteY17" fmla="*/ 6984571 h 7987229"/>
              <a:gd name="connsiteX18" fmla="*/ 660662 w 743576"/>
              <a:gd name="connsiteY18" fmla="*/ 6984202 h 7987229"/>
              <a:gd name="connsiteX19" fmla="*/ 218621 w 743576"/>
              <a:gd name="connsiteY19" fmla="*/ 6822359 h 7987229"/>
              <a:gd name="connsiteX20" fmla="*/ 663467 w 743576"/>
              <a:gd name="connsiteY20" fmla="*/ 6659482 h 7987229"/>
              <a:gd name="connsiteX21" fmla="*/ 732797 w 743576"/>
              <a:gd name="connsiteY21" fmla="*/ 6620794 h 7987229"/>
              <a:gd name="connsiteX22" fmla="*/ 742100 w 743576"/>
              <a:gd name="connsiteY22" fmla="*/ 6563056 h 7987229"/>
              <a:gd name="connsiteX23" fmla="*/ 742100 w 743576"/>
              <a:gd name="connsiteY23" fmla="*/ 6156972 h 798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3576" h="7987229">
                <a:moveTo>
                  <a:pt x="743577" y="0"/>
                </a:moveTo>
                <a:lnTo>
                  <a:pt x="561134" y="0"/>
                </a:lnTo>
                <a:lnTo>
                  <a:pt x="564161" y="6156751"/>
                </a:lnTo>
                <a:lnTo>
                  <a:pt x="564161" y="6345395"/>
                </a:lnTo>
                <a:cubicBezTo>
                  <a:pt x="564161" y="6356248"/>
                  <a:pt x="564161" y="6415168"/>
                  <a:pt x="540313" y="6451937"/>
                </a:cubicBezTo>
                <a:cubicBezTo>
                  <a:pt x="512035" y="6496237"/>
                  <a:pt x="444330" y="6518387"/>
                  <a:pt x="427422" y="6523776"/>
                </a:cubicBezTo>
                <a:lnTo>
                  <a:pt x="419374" y="6526730"/>
                </a:lnTo>
                <a:lnTo>
                  <a:pt x="0" y="6680303"/>
                </a:lnTo>
                <a:lnTo>
                  <a:pt x="0" y="6964710"/>
                </a:lnTo>
                <a:lnTo>
                  <a:pt x="426979" y="7121163"/>
                </a:lnTo>
                <a:cubicBezTo>
                  <a:pt x="443961" y="7126184"/>
                  <a:pt x="511592" y="7148703"/>
                  <a:pt x="539870" y="7192929"/>
                </a:cubicBezTo>
                <a:cubicBezTo>
                  <a:pt x="563423" y="7229846"/>
                  <a:pt x="563792" y="7288913"/>
                  <a:pt x="563645" y="7299988"/>
                </a:cubicBezTo>
                <a:lnTo>
                  <a:pt x="566155" y="7987230"/>
                </a:lnTo>
                <a:lnTo>
                  <a:pt x="738335" y="7987230"/>
                </a:lnTo>
                <a:lnTo>
                  <a:pt x="742100" y="7083730"/>
                </a:lnTo>
                <a:cubicBezTo>
                  <a:pt x="742248" y="7072197"/>
                  <a:pt x="740992" y="7060694"/>
                  <a:pt x="738335" y="7049471"/>
                </a:cubicBezTo>
                <a:cubicBezTo>
                  <a:pt x="736267" y="7040936"/>
                  <a:pt x="733166" y="7032681"/>
                  <a:pt x="729105" y="7024884"/>
                </a:cubicBezTo>
                <a:cubicBezTo>
                  <a:pt x="719359" y="7009674"/>
                  <a:pt x="683107" y="6991881"/>
                  <a:pt x="661622" y="6984571"/>
                </a:cubicBezTo>
                <a:lnTo>
                  <a:pt x="660662" y="6984202"/>
                </a:lnTo>
                <a:lnTo>
                  <a:pt x="218621" y="6822359"/>
                </a:lnTo>
                <a:lnTo>
                  <a:pt x="663467" y="6659482"/>
                </a:lnTo>
                <a:cubicBezTo>
                  <a:pt x="686873" y="6652616"/>
                  <a:pt x="724011" y="6635413"/>
                  <a:pt x="732797" y="6620794"/>
                </a:cubicBezTo>
                <a:cubicBezTo>
                  <a:pt x="739294" y="6609867"/>
                  <a:pt x="742395" y="6579742"/>
                  <a:pt x="742100" y="6563056"/>
                </a:cubicBezTo>
                <a:lnTo>
                  <a:pt x="742100" y="6156972"/>
                </a:lnTo>
                <a:close/>
              </a:path>
            </a:pathLst>
          </a:custGeom>
          <a:solidFill>
            <a:schemeClr val="bg1"/>
          </a:solidFill>
          <a:ln w="7382" cap="flat">
            <a:noFill/>
            <a:prstDash val="solid"/>
            <a:miter/>
          </a:ln>
        </p:spPr>
        <p:txBody>
          <a:bodyPr rtlCol="0" anchor="ctr"/>
          <a:lstStyle/>
          <a:p>
            <a:endParaRPr lang="en-EE"/>
          </a:p>
        </p:txBody>
      </p:sp>
    </p:spTree>
    <p:extLst>
      <p:ext uri="{BB962C8B-B14F-4D97-AF65-F5344CB8AC3E}">
        <p14:creationId xmlns:p14="http://schemas.microsoft.com/office/powerpoint/2010/main" val="3651716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Section Divider_Blu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Otsikko 5">
            <a:extLst>
              <a:ext uri="{FF2B5EF4-FFF2-40B4-BE49-F238E27FC236}">
                <a16:creationId xmlns:a16="http://schemas.microsoft.com/office/drawing/2014/main" id="{DE0F7826-0608-B026-3A74-DFE456D46070}"/>
              </a:ext>
            </a:extLst>
          </p:cNvPr>
          <p:cNvSpPr>
            <a:spLocks noGrp="1"/>
          </p:cNvSpPr>
          <p:nvPr>
            <p:ph type="title"/>
          </p:nvPr>
        </p:nvSpPr>
        <p:spPr>
          <a:xfrm>
            <a:off x="1403350" y="1166813"/>
            <a:ext cx="5617883" cy="2490788"/>
          </a:xfrm>
        </p:spPr>
        <p:txBody>
          <a:bodyPr anchor="ctr"/>
          <a:lstStyle>
            <a:lvl1pPr algn="l">
              <a:defRPr sz="32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2626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3C7449-3499-7AAF-62EF-5627F29035E3}"/>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12208EC9-854A-EB5D-54E3-0683EF0D3C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407A0A3-87CF-342F-C6C7-9753A6EB024A}"/>
              </a:ext>
            </a:extLst>
          </p:cNvPr>
          <p:cNvSpPr>
            <a:spLocks noGrp="1"/>
          </p:cNvSpPr>
          <p:nvPr>
            <p:ph type="dt" sz="half" idx="10"/>
          </p:nvPr>
        </p:nvSpPr>
        <p:spPr/>
        <p:txBody>
          <a:bodyPr/>
          <a:lstStyle/>
          <a:p>
            <a:fld id="{4D44453B-CD69-FC47-A6D6-C4A064F89110}" type="datetimeFigureOut">
              <a:rPr lang="fi-FI" smtClean="0"/>
              <a:t>9.10.2025</a:t>
            </a:fld>
            <a:endParaRPr lang="fi-FI"/>
          </a:p>
        </p:txBody>
      </p:sp>
      <p:sp>
        <p:nvSpPr>
          <p:cNvPr id="5" name="Alatunnisteen paikkamerkki 4">
            <a:extLst>
              <a:ext uri="{FF2B5EF4-FFF2-40B4-BE49-F238E27FC236}">
                <a16:creationId xmlns:a16="http://schemas.microsoft.com/office/drawing/2014/main" id="{6C5D91FA-7AD1-F8D9-F39E-38BAD3AF88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E41264-D354-DD0C-1D12-71E9097434C7}"/>
              </a:ext>
            </a:extLst>
          </p:cNvPr>
          <p:cNvSpPr>
            <a:spLocks noGrp="1"/>
          </p:cNvSpPr>
          <p:nvPr>
            <p:ph type="sldNum" sz="quarter" idx="12"/>
          </p:nvPr>
        </p:nvSpPr>
        <p:spPr/>
        <p:txBody>
          <a:bodyPr/>
          <a:lstStyle/>
          <a:p>
            <a:fld id="{5AD94D7B-8FB5-B54D-990E-D5A185B7EDAA}" type="slidenum">
              <a:rPr lang="fi-FI" smtClean="0"/>
              <a:t>‹#›</a:t>
            </a:fld>
            <a:endParaRPr lang="fi-FI"/>
          </a:p>
        </p:txBody>
      </p:sp>
    </p:spTree>
    <p:extLst>
      <p:ext uri="{BB962C8B-B14F-4D97-AF65-F5344CB8AC3E}">
        <p14:creationId xmlns:p14="http://schemas.microsoft.com/office/powerpoint/2010/main" val="41339006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p:nvPr>
        </p:nvSpPr>
        <p:spPr>
          <a:xfrm>
            <a:off x="431800" y="1384300"/>
            <a:ext cx="8280400"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8239930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5452" y="339725"/>
            <a:ext cx="7126748" cy="821824"/>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384300"/>
            <a:ext cx="3997325"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Sisällön paikkamerkki 9">
            <a:extLst>
              <a:ext uri="{FF2B5EF4-FFF2-40B4-BE49-F238E27FC236}">
                <a16:creationId xmlns:a16="http://schemas.microsoft.com/office/drawing/2014/main" id="{E5FB7334-32F1-B7D2-5708-F26800B8F7C2}"/>
              </a:ext>
            </a:extLst>
          </p:cNvPr>
          <p:cNvSpPr>
            <a:spLocks noGrp="1"/>
          </p:cNvSpPr>
          <p:nvPr>
            <p:ph sz="quarter" idx="14"/>
          </p:nvPr>
        </p:nvSpPr>
        <p:spPr>
          <a:xfrm>
            <a:off x="4716200" y="1384300"/>
            <a:ext cx="3996000"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6663176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9" name="Date Placeholder 3"/>
          <p:cNvSpPr>
            <a:spLocks noGrp="1"/>
          </p:cNvSpPr>
          <p:nvPr>
            <p:ph type="dt" sz="half" idx="10"/>
          </p:nvPr>
        </p:nvSpPr>
        <p:spPr>
          <a:xfrm>
            <a:off x="1080000" y="4860000"/>
            <a:ext cx="720000" cy="180000"/>
          </a:xfrm>
        </p:spPr>
        <p:txBody>
          <a:bodyPr/>
          <a:lstStyle/>
          <a:p>
            <a:endParaRPr lang="en-US"/>
          </a:p>
        </p:txBody>
      </p:sp>
      <p:sp>
        <p:nvSpPr>
          <p:cNvPr id="11" name="Footer Placeholder 4"/>
          <p:cNvSpPr>
            <a:spLocks noGrp="1"/>
          </p:cNvSpPr>
          <p:nvPr>
            <p:ph type="ftr" sz="quarter" idx="11"/>
          </p:nvPr>
        </p:nvSpPr>
        <p:spPr>
          <a:xfrm>
            <a:off x="1980000" y="4860000"/>
            <a:ext cx="2340000" cy="180000"/>
          </a:xfrm>
        </p:spPr>
        <p:txBody>
          <a:bodyPr/>
          <a:lstStyle/>
          <a:p>
            <a:endParaRPr lang="en-US"/>
          </a:p>
        </p:txBody>
      </p:sp>
      <p:sp>
        <p:nvSpPr>
          <p:cNvPr id="12" name="Slide Number Placeholder 5"/>
          <p:cNvSpPr>
            <a:spLocks noGrp="1"/>
          </p:cNvSpPr>
          <p:nvPr>
            <p:ph type="sldNum" sz="quarter" idx="12"/>
          </p:nvPr>
        </p:nvSpPr>
        <p:spPr>
          <a:xfrm>
            <a:off x="442800" y="4860000"/>
            <a:ext cx="460648" cy="180000"/>
          </a:xfrm>
        </p:spPr>
        <p:txBody>
          <a:bodyPr/>
          <a:lstStyle/>
          <a:p>
            <a:fld id="{3E0CB034-A392-5042-8FC7-461F3780B1D8}" type="slidenum">
              <a:t>‹#›</a:t>
            </a:fld>
            <a:endParaRPr lang="en-US"/>
          </a:p>
        </p:txBody>
      </p:sp>
      <p:sp>
        <p:nvSpPr>
          <p:cNvPr id="4" name="Sisällön paikkamerkki 3">
            <a:extLst>
              <a:ext uri="{FF2B5EF4-FFF2-40B4-BE49-F238E27FC236}">
                <a16:creationId xmlns:a16="http://schemas.microsoft.com/office/drawing/2014/main" id="{C5E8B451-30BC-199C-8AFB-43225E22FFE2}"/>
              </a:ext>
            </a:extLst>
          </p:cNvPr>
          <p:cNvSpPr>
            <a:spLocks noGrp="1"/>
          </p:cNvSpPr>
          <p:nvPr>
            <p:ph sz="quarter" idx="13"/>
          </p:nvPr>
        </p:nvSpPr>
        <p:spPr>
          <a:xfrm>
            <a:off x="431799" y="1384300"/>
            <a:ext cx="2592000"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Sisällön paikkamerkki 3">
            <a:extLst>
              <a:ext uri="{FF2B5EF4-FFF2-40B4-BE49-F238E27FC236}">
                <a16:creationId xmlns:a16="http://schemas.microsoft.com/office/drawing/2014/main" id="{03C35B34-4F8E-F443-1EF8-B5DBAC6256D1}"/>
              </a:ext>
            </a:extLst>
          </p:cNvPr>
          <p:cNvSpPr>
            <a:spLocks noGrp="1"/>
          </p:cNvSpPr>
          <p:nvPr>
            <p:ph sz="quarter" idx="14"/>
          </p:nvPr>
        </p:nvSpPr>
        <p:spPr>
          <a:xfrm>
            <a:off x="3275999" y="1384300"/>
            <a:ext cx="2592000"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Sisällön paikkamerkki 3">
            <a:extLst>
              <a:ext uri="{FF2B5EF4-FFF2-40B4-BE49-F238E27FC236}">
                <a16:creationId xmlns:a16="http://schemas.microsoft.com/office/drawing/2014/main" id="{EB91A5FB-09E2-741A-4B7C-32F38E906CEE}"/>
              </a:ext>
            </a:extLst>
          </p:cNvPr>
          <p:cNvSpPr>
            <a:spLocks noGrp="1"/>
          </p:cNvSpPr>
          <p:nvPr>
            <p:ph sz="quarter" idx="15"/>
          </p:nvPr>
        </p:nvSpPr>
        <p:spPr>
          <a:xfrm>
            <a:off x="6120200" y="1384300"/>
            <a:ext cx="2592000"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61470731"/>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85452" y="339725"/>
            <a:ext cx="7126748" cy="821824"/>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858682"/>
            <a:ext cx="3997325" cy="2837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Sisällön paikkamerkki 9">
            <a:extLst>
              <a:ext uri="{FF2B5EF4-FFF2-40B4-BE49-F238E27FC236}">
                <a16:creationId xmlns:a16="http://schemas.microsoft.com/office/drawing/2014/main" id="{E5FB7334-32F1-B7D2-5708-F26800B8F7C2}"/>
              </a:ext>
            </a:extLst>
          </p:cNvPr>
          <p:cNvSpPr>
            <a:spLocks noGrp="1"/>
          </p:cNvSpPr>
          <p:nvPr>
            <p:ph sz="quarter" idx="14"/>
          </p:nvPr>
        </p:nvSpPr>
        <p:spPr>
          <a:xfrm>
            <a:off x="4716200" y="1858682"/>
            <a:ext cx="3996000" cy="2837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kstin paikkamerkki 6">
            <a:extLst>
              <a:ext uri="{FF2B5EF4-FFF2-40B4-BE49-F238E27FC236}">
                <a16:creationId xmlns:a16="http://schemas.microsoft.com/office/drawing/2014/main" id="{5D5F0982-E29C-B147-10D4-AF9FC1D9E8DB}"/>
              </a:ext>
            </a:extLst>
          </p:cNvPr>
          <p:cNvSpPr>
            <a:spLocks noGrp="1"/>
          </p:cNvSpPr>
          <p:nvPr>
            <p:ph type="body" sz="quarter" idx="15"/>
          </p:nvPr>
        </p:nvSpPr>
        <p:spPr>
          <a:xfrm>
            <a:off x="431800" y="1384300"/>
            <a:ext cx="3996000" cy="468313"/>
          </a:xfrm>
        </p:spPr>
        <p:txBody>
          <a:bodyPr anchor="ctr"/>
          <a:lstStyle>
            <a:lvl1pPr marL="0" indent="0">
              <a:buNone/>
              <a:defRPr b="1"/>
            </a:lvl1pPr>
          </a:lstStyle>
          <a:p>
            <a:pPr lvl="0"/>
            <a:r>
              <a:rPr lang="en-US"/>
              <a:t>Click to edit Master text styles</a:t>
            </a:r>
          </a:p>
        </p:txBody>
      </p:sp>
      <p:sp>
        <p:nvSpPr>
          <p:cNvPr id="11" name="Tekstin paikkamerkki 6">
            <a:extLst>
              <a:ext uri="{FF2B5EF4-FFF2-40B4-BE49-F238E27FC236}">
                <a16:creationId xmlns:a16="http://schemas.microsoft.com/office/drawing/2014/main" id="{09611EB0-289F-1EF7-76E0-79B10847366B}"/>
              </a:ext>
            </a:extLst>
          </p:cNvPr>
          <p:cNvSpPr>
            <a:spLocks noGrp="1"/>
          </p:cNvSpPr>
          <p:nvPr>
            <p:ph type="body" sz="quarter" idx="16"/>
          </p:nvPr>
        </p:nvSpPr>
        <p:spPr>
          <a:xfrm>
            <a:off x="4716200" y="1384300"/>
            <a:ext cx="3996000" cy="468313"/>
          </a:xfrm>
        </p:spPr>
        <p:txBody>
          <a:bodyPr anchor="ctr"/>
          <a:lstStyle>
            <a:lvl1pPr marL="0" indent="0">
              <a:buNone/>
              <a:defRPr b="1"/>
            </a:lvl1pPr>
          </a:lstStyle>
          <a:p>
            <a:pPr lvl="0"/>
            <a:r>
              <a:rPr lang="en-US"/>
              <a:t>Click to edit Master text styles</a:t>
            </a:r>
          </a:p>
        </p:txBody>
      </p:sp>
    </p:spTree>
    <p:extLst>
      <p:ext uri="{BB962C8B-B14F-4D97-AF65-F5344CB8AC3E}">
        <p14:creationId xmlns:p14="http://schemas.microsoft.com/office/powerpoint/2010/main" val="8651893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Tree>
    <p:extLst>
      <p:ext uri="{BB962C8B-B14F-4D97-AF65-F5344CB8AC3E}">
        <p14:creationId xmlns:p14="http://schemas.microsoft.com/office/powerpoint/2010/main" val="222951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CB034-A392-5042-8FC7-461F3780B1D8}" type="slidenum">
              <a:t>‹#›</a:t>
            </a:fld>
            <a:endParaRPr lang="en-US"/>
          </a:p>
        </p:txBody>
      </p:sp>
    </p:spTree>
    <p:extLst>
      <p:ext uri="{BB962C8B-B14F-4D97-AF65-F5344CB8AC3E}">
        <p14:creationId xmlns:p14="http://schemas.microsoft.com/office/powerpoint/2010/main" val="28728622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384300"/>
            <a:ext cx="5322824"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6" y="1384300"/>
            <a:ext cx="2823464" cy="3311525"/>
          </a:xfrm>
          <a:solidFill>
            <a:schemeClr val="bg1">
              <a:lumMod val="95000"/>
            </a:schemeClr>
          </a:solidFill>
        </p:spPr>
        <p:txBody>
          <a:bodyPr/>
          <a:lstStyle>
            <a:lvl1pPr marL="0" indent="0">
              <a:buNone/>
              <a:defRPr/>
            </a:lvl1pPr>
          </a:lstStyle>
          <a:p>
            <a:r>
              <a:rPr lang="en-US"/>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6891203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2" name="Title 1"/>
          <p:cNvSpPr>
            <a:spLocks noGrp="1"/>
          </p:cNvSpPr>
          <p:nvPr>
            <p:ph type="title"/>
          </p:nvPr>
        </p:nvSpPr>
        <p:spPr>
          <a:xfrm>
            <a:off x="1511300" y="339725"/>
            <a:ext cx="3060700" cy="821824"/>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384300"/>
            <a:ext cx="3997325" cy="331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lstStyle>
            <a:lvl1pPr marL="0" indent="0">
              <a:buNone/>
              <a:defRPr/>
            </a:lvl1pPr>
          </a:lstStyle>
          <a:p>
            <a:r>
              <a:rPr lang="en-US"/>
              <a:t>Click icon to add picture</a:t>
            </a:r>
            <a:endParaRPr lang="fi-FI"/>
          </a:p>
        </p:txBody>
      </p:sp>
    </p:spTree>
    <p:extLst>
      <p:ext uri="{BB962C8B-B14F-4D97-AF65-F5344CB8AC3E}">
        <p14:creationId xmlns:p14="http://schemas.microsoft.com/office/powerpoint/2010/main" val="18665947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lstStyle>
            <a:lvl1pPr marL="0" indent="0">
              <a:buNone/>
              <a:defRPr/>
            </a:lvl1pPr>
          </a:lstStyle>
          <a:p>
            <a:r>
              <a:rPr lang="en-US"/>
              <a:t>Click icon to add picture</a:t>
            </a:r>
            <a:endParaRPr lang="fi-FI"/>
          </a:p>
        </p:txBody>
      </p:sp>
      <p:sp>
        <p:nvSpPr>
          <p:cNvPr id="2" name="Title 1"/>
          <p:cNvSpPr>
            <a:spLocks noGrp="1"/>
          </p:cNvSpPr>
          <p:nvPr>
            <p:ph type="title"/>
          </p:nvPr>
        </p:nvSpPr>
        <p:spPr>
          <a:xfrm>
            <a:off x="4849792" y="339725"/>
            <a:ext cx="3862408" cy="821824"/>
          </a:xfrm>
        </p:spPr>
        <p:txBody>
          <a:bodyPr lIns="72000"/>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849792" y="1384300"/>
            <a:ext cx="3862408" cy="3311525"/>
          </a:xfrm>
        </p:spPr>
        <p:txBody>
          <a:bodyPr l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stretch>
              <a:fillRect/>
            </a:stretch>
          </a:blipFill>
          <a:effectLst>
            <a:outerShdw blurRad="63500" sx="102000" sy="102000" algn="ctr" rotWithShape="0">
              <a:srgbClr val="C8C8C8">
                <a:alpha val="99000"/>
              </a:srgbClr>
            </a:outerShdw>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24960339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DB1DC4-5E31-88BE-FAB3-BC10623DE44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69BE79B-157E-974B-CEDA-03CD1BD492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407DF0-78DF-2A71-9605-C313C2684BE3}"/>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7" name="Picture Placeholder 6">
            <a:extLst>
              <a:ext uri="{FF2B5EF4-FFF2-40B4-BE49-F238E27FC236}">
                <a16:creationId xmlns:a16="http://schemas.microsoft.com/office/drawing/2014/main" id="{EB538B6F-DCA2-4EC2-D349-BF52D2BA1623}"/>
              </a:ext>
            </a:extLst>
          </p:cNvPr>
          <p:cNvSpPr>
            <a:spLocks noGrp="1"/>
          </p:cNvSpPr>
          <p:nvPr>
            <p:ph type="pic" sz="quarter" idx="13"/>
          </p:nvPr>
        </p:nvSpPr>
        <p:spPr>
          <a:xfrm>
            <a:off x="0" y="0"/>
            <a:ext cx="9144000" cy="5143500"/>
          </a:xfrm>
          <a:solidFill>
            <a:schemeClr val="bg1">
              <a:lumMod val="95000"/>
            </a:schemeClr>
          </a:solidFill>
        </p:spPr>
        <p:txBody>
          <a:bodyPr/>
          <a:lstStyle>
            <a:lvl1pPr marL="0" indent="0">
              <a:buNone/>
              <a:defRPr/>
            </a:lvl1pPr>
          </a:lstStyle>
          <a:p>
            <a:r>
              <a:rPr lang="en-US"/>
              <a:t>Click icon to add picture</a:t>
            </a:r>
            <a:endParaRPr lang="fi-FI"/>
          </a:p>
        </p:txBody>
      </p:sp>
      <p:sp>
        <p:nvSpPr>
          <p:cNvPr id="12" name="Tekstin paikkamerkki 11">
            <a:extLst>
              <a:ext uri="{FF2B5EF4-FFF2-40B4-BE49-F238E27FC236}">
                <a16:creationId xmlns:a16="http://schemas.microsoft.com/office/drawing/2014/main" id="{A145D23B-BF17-D86C-DC7D-FEAF151598FB}"/>
              </a:ext>
            </a:extLst>
          </p:cNvPr>
          <p:cNvSpPr>
            <a:spLocks noGrp="1"/>
          </p:cNvSpPr>
          <p:nvPr>
            <p:ph type="body" sz="quarter" idx="17" hasCustomPrompt="1"/>
          </p:nvPr>
        </p:nvSpPr>
        <p:spPr>
          <a:xfrm>
            <a:off x="6479698" y="2210763"/>
            <a:ext cx="2387938" cy="2628921"/>
          </a:xfrm>
          <a:prstGeom prst="rect">
            <a:avLst/>
          </a:prstGeom>
          <a:solidFill>
            <a:schemeClr val="accent2"/>
          </a:solidFill>
        </p:spPr>
        <p:txBody>
          <a:bodyPr wrap="square">
            <a:noAutofit/>
          </a:bodyPr>
          <a:lstStyle>
            <a:lvl1pPr marL="0" indent="0">
              <a:buNone/>
              <a:defRPr sz="100"/>
            </a:lvl1pPr>
          </a:lstStyle>
          <a:p>
            <a:pPr lvl="0"/>
            <a:r>
              <a:rPr lang="fi-FI"/>
              <a:t> </a:t>
            </a:r>
          </a:p>
        </p:txBody>
      </p:sp>
      <p:sp>
        <p:nvSpPr>
          <p:cNvPr id="11" name="Title 1">
            <a:extLst>
              <a:ext uri="{FF2B5EF4-FFF2-40B4-BE49-F238E27FC236}">
                <a16:creationId xmlns:a16="http://schemas.microsoft.com/office/drawing/2014/main" id="{484DCAC9-E0A5-8862-730E-7C1E15CA04EF}"/>
              </a:ext>
            </a:extLst>
          </p:cNvPr>
          <p:cNvSpPr>
            <a:spLocks noGrp="1"/>
          </p:cNvSpPr>
          <p:nvPr>
            <p:ph type="ctrTitle"/>
          </p:nvPr>
        </p:nvSpPr>
        <p:spPr>
          <a:xfrm>
            <a:off x="6685800" y="2417510"/>
            <a:ext cx="1975734" cy="2215426"/>
          </a:xfrm>
        </p:spPr>
        <p:txBody>
          <a:bodyPr anchor="ctr" anchorCtr="0">
            <a:normAutofit/>
          </a:bodyPr>
          <a:lstStyle>
            <a:lvl1pPr algn="ctr">
              <a:defRPr sz="2000" baseline="0">
                <a:solidFill>
                  <a:schemeClr val="bg1"/>
                </a:solidFill>
              </a:defRPr>
            </a:lvl1pPr>
          </a:lstStyle>
          <a:p>
            <a:r>
              <a:rPr lang="en-US"/>
              <a:t>Click to edit Master title style</a:t>
            </a:r>
          </a:p>
        </p:txBody>
      </p:sp>
      <p:sp>
        <p:nvSpPr>
          <p:cNvPr id="2" name="Tekstin paikkamerkki 8">
            <a:extLst>
              <a:ext uri="{FF2B5EF4-FFF2-40B4-BE49-F238E27FC236}">
                <a16:creationId xmlns:a16="http://schemas.microsoft.com/office/drawing/2014/main" id="{E0CA5B1F-C18F-1C0D-CE0B-AC132C23A8BB}"/>
              </a:ext>
            </a:extLst>
          </p:cNvPr>
          <p:cNvSpPr>
            <a:spLocks noGrp="1"/>
          </p:cNvSpPr>
          <p:nvPr>
            <p:ph type="body" sz="quarter" idx="15" hasCustomPrompt="1"/>
          </p:nvPr>
        </p:nvSpPr>
        <p:spPr>
          <a:xfrm>
            <a:off x="0" y="357188"/>
            <a:ext cx="1414462" cy="361950"/>
          </a:xfrm>
          <a:blipFill>
            <a:blip r:embed="rId2"/>
            <a:stretch>
              <a:fillRect/>
            </a:stretch>
          </a:blipFill>
          <a:effectLst>
            <a:outerShdw blurRad="63500" sx="102000" sy="102000" algn="ctr" rotWithShape="0">
              <a:srgbClr val="C8C8C8">
                <a:alpha val="99000"/>
              </a:srgbClr>
            </a:outerShdw>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159220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8_Custom Layout">
    <p:bg>
      <p:bgPr>
        <a:solidFill>
          <a:schemeClr val="accent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763688" y="208173"/>
            <a:ext cx="6937400" cy="663654"/>
          </a:xfrm>
          <a:prstGeom prst="rect">
            <a:avLst/>
          </a:prstGeom>
        </p:spPr>
        <p:txBody>
          <a:bodyPr vert="horz" lIns="0" tIns="0" rIns="0" bIns="0" rtlCol="0" anchor="ctr" anchorCtr="0">
            <a:normAutofit/>
          </a:bodyPr>
          <a:lstStyle>
            <a:lvl1pPr>
              <a:defRPr>
                <a:solidFill>
                  <a:schemeClr val="bg1"/>
                </a:solidFill>
              </a:defRPr>
            </a:lvl1pPr>
          </a:lstStyle>
          <a:p>
            <a:r>
              <a:rPr lang="en-US"/>
              <a:t>Click to edit Master title style</a:t>
            </a:r>
          </a:p>
        </p:txBody>
      </p:sp>
      <p:sp>
        <p:nvSpPr>
          <p:cNvPr id="12" name="Content Placeholder 2"/>
          <p:cNvSpPr>
            <a:spLocks noGrp="1"/>
          </p:cNvSpPr>
          <p:nvPr>
            <p:ph sz="quarter" idx="10"/>
          </p:nvPr>
        </p:nvSpPr>
        <p:spPr>
          <a:xfrm>
            <a:off x="442913" y="1167595"/>
            <a:ext cx="8258175" cy="347743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7267575"/>
      </p:ext>
    </p:extLst>
  </p:cSld>
  <p:clrMapOvr>
    <a:masterClrMapping/>
  </p:clrMapOvr>
  <p:hf hdr="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77778C-A468-1FFF-CF13-60D9722D8B3C}"/>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1316DA91-6EE1-D987-F579-7D333DA4999A}"/>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4FB96EBA-4A03-ABFC-E67B-9B1F71192649}"/>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08C45674-3397-AA2B-505A-D2F3739191C8}"/>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49" name="Tekstin paikkamerkki 48">
            <a:extLst>
              <a:ext uri="{FF2B5EF4-FFF2-40B4-BE49-F238E27FC236}">
                <a16:creationId xmlns:a16="http://schemas.microsoft.com/office/drawing/2014/main" id="{563A77DC-E363-AFA8-1664-EDEB8866A84C}"/>
              </a:ext>
            </a:extLst>
          </p:cNvPr>
          <p:cNvSpPr>
            <a:spLocks noGrp="1"/>
          </p:cNvSpPr>
          <p:nvPr>
            <p:ph type="body" sz="quarter" idx="13" hasCustomPrompt="1"/>
          </p:nvPr>
        </p:nvSpPr>
        <p:spPr>
          <a:xfrm>
            <a:off x="450000" y="2857500"/>
            <a:ext cx="8244000" cy="108000"/>
          </a:xfrm>
          <a:prstGeom prst="rightArrow">
            <a:avLst/>
          </a:prstGeom>
          <a:solidFill>
            <a:schemeClr val="accent1"/>
          </a:solidFill>
        </p:spPr>
        <p:txBody>
          <a:bodyPr/>
          <a:lstStyle>
            <a:lvl1pPr marL="0" indent="0">
              <a:buNone/>
              <a:defRPr sz="100"/>
            </a:lvl1pPr>
          </a:lstStyle>
          <a:p>
            <a:pPr lvl="0"/>
            <a:r>
              <a:rPr lang="fi-FI"/>
              <a:t>  </a:t>
            </a:r>
          </a:p>
        </p:txBody>
      </p:sp>
      <p:sp>
        <p:nvSpPr>
          <p:cNvPr id="58" name="Tekstin paikkamerkki 57">
            <a:extLst>
              <a:ext uri="{FF2B5EF4-FFF2-40B4-BE49-F238E27FC236}">
                <a16:creationId xmlns:a16="http://schemas.microsoft.com/office/drawing/2014/main" id="{3419439F-14F3-F8A4-BAD4-734D7E3E220E}"/>
              </a:ext>
            </a:extLst>
          </p:cNvPr>
          <p:cNvSpPr>
            <a:spLocks noGrp="1"/>
          </p:cNvSpPr>
          <p:nvPr>
            <p:ph type="body" sz="quarter" idx="16" hasCustomPrompt="1"/>
          </p:nvPr>
        </p:nvSpPr>
        <p:spPr>
          <a:xfrm>
            <a:off x="913266" y="2679700"/>
            <a:ext cx="468000" cy="468000"/>
          </a:xfrm>
          <a:prstGeom prst="ellipse">
            <a:avLst/>
          </a:prstGeom>
          <a:solidFill>
            <a:schemeClr val="accent1"/>
          </a:solidFill>
        </p:spPr>
        <p:txBody>
          <a:bodyPr anchor="ctr"/>
          <a:lstStyle>
            <a:lvl1pPr marL="0" indent="0" algn="ctr">
              <a:buNone/>
              <a:defRPr sz="1400" b="1">
                <a:solidFill>
                  <a:schemeClr val="bg1"/>
                </a:solidFill>
              </a:defRPr>
            </a:lvl1pPr>
          </a:lstStyle>
          <a:p>
            <a:pPr lvl="0"/>
            <a:r>
              <a:rPr lang="fi-FI"/>
              <a:t>##</a:t>
            </a:r>
          </a:p>
        </p:txBody>
      </p:sp>
      <p:sp>
        <p:nvSpPr>
          <p:cNvPr id="59" name="Tekstin paikkamerkki 57">
            <a:extLst>
              <a:ext uri="{FF2B5EF4-FFF2-40B4-BE49-F238E27FC236}">
                <a16:creationId xmlns:a16="http://schemas.microsoft.com/office/drawing/2014/main" id="{C55A2F03-414B-F279-DA78-92AA3D3AB2DA}"/>
              </a:ext>
            </a:extLst>
          </p:cNvPr>
          <p:cNvSpPr>
            <a:spLocks noGrp="1"/>
          </p:cNvSpPr>
          <p:nvPr>
            <p:ph type="body" sz="quarter" idx="17" hasCustomPrompt="1"/>
          </p:nvPr>
        </p:nvSpPr>
        <p:spPr>
          <a:xfrm>
            <a:off x="3195033" y="2679700"/>
            <a:ext cx="468000" cy="468000"/>
          </a:xfrm>
          <a:prstGeom prst="ellipse">
            <a:avLst/>
          </a:prstGeom>
          <a:solidFill>
            <a:schemeClr val="accent1"/>
          </a:solidFill>
        </p:spPr>
        <p:txBody>
          <a:bodyPr anchor="ctr"/>
          <a:lstStyle>
            <a:lvl1pPr marL="0" indent="0" algn="ctr">
              <a:buNone/>
              <a:defRPr sz="1400" b="1">
                <a:solidFill>
                  <a:schemeClr val="bg1"/>
                </a:solidFill>
              </a:defRPr>
            </a:lvl1pPr>
          </a:lstStyle>
          <a:p>
            <a:pPr lvl="0"/>
            <a:r>
              <a:rPr lang="fi-FI"/>
              <a:t>##</a:t>
            </a:r>
          </a:p>
        </p:txBody>
      </p:sp>
      <p:sp>
        <p:nvSpPr>
          <p:cNvPr id="60" name="Tekstin paikkamerkki 57">
            <a:extLst>
              <a:ext uri="{FF2B5EF4-FFF2-40B4-BE49-F238E27FC236}">
                <a16:creationId xmlns:a16="http://schemas.microsoft.com/office/drawing/2014/main" id="{2BB315FB-D109-4421-BE62-7F3627F94A39}"/>
              </a:ext>
            </a:extLst>
          </p:cNvPr>
          <p:cNvSpPr>
            <a:spLocks noGrp="1"/>
          </p:cNvSpPr>
          <p:nvPr>
            <p:ph type="body" sz="quarter" idx="18" hasCustomPrompt="1"/>
          </p:nvPr>
        </p:nvSpPr>
        <p:spPr>
          <a:xfrm>
            <a:off x="5476800" y="2679700"/>
            <a:ext cx="468000" cy="468000"/>
          </a:xfrm>
          <a:prstGeom prst="ellipse">
            <a:avLst/>
          </a:prstGeom>
          <a:solidFill>
            <a:schemeClr val="accent1"/>
          </a:solidFill>
        </p:spPr>
        <p:txBody>
          <a:bodyPr anchor="ctr"/>
          <a:lstStyle>
            <a:lvl1pPr marL="0" indent="0" algn="ctr">
              <a:buNone/>
              <a:defRPr sz="1400" b="1">
                <a:solidFill>
                  <a:schemeClr val="bg1"/>
                </a:solidFill>
              </a:defRPr>
            </a:lvl1pPr>
          </a:lstStyle>
          <a:p>
            <a:pPr lvl="0"/>
            <a:r>
              <a:rPr lang="fi-FI"/>
              <a:t>##</a:t>
            </a:r>
          </a:p>
        </p:txBody>
      </p:sp>
      <p:sp>
        <p:nvSpPr>
          <p:cNvPr id="61" name="Tekstin paikkamerkki 57">
            <a:extLst>
              <a:ext uri="{FF2B5EF4-FFF2-40B4-BE49-F238E27FC236}">
                <a16:creationId xmlns:a16="http://schemas.microsoft.com/office/drawing/2014/main" id="{FF4F7870-B5D3-1D82-4E04-B537277FEB06}"/>
              </a:ext>
            </a:extLst>
          </p:cNvPr>
          <p:cNvSpPr>
            <a:spLocks noGrp="1"/>
          </p:cNvSpPr>
          <p:nvPr>
            <p:ph type="body" sz="quarter" idx="19" hasCustomPrompt="1"/>
          </p:nvPr>
        </p:nvSpPr>
        <p:spPr>
          <a:xfrm>
            <a:off x="7758566" y="2679700"/>
            <a:ext cx="468000" cy="468000"/>
          </a:xfrm>
          <a:prstGeom prst="ellipse">
            <a:avLst/>
          </a:prstGeom>
          <a:solidFill>
            <a:schemeClr val="accent1"/>
          </a:solidFill>
        </p:spPr>
        <p:txBody>
          <a:bodyPr anchor="ctr"/>
          <a:lstStyle>
            <a:lvl1pPr marL="0" indent="0" algn="ctr">
              <a:buNone/>
              <a:defRPr sz="1400" b="1">
                <a:solidFill>
                  <a:schemeClr val="bg1"/>
                </a:solidFill>
              </a:defRPr>
            </a:lvl1pPr>
          </a:lstStyle>
          <a:p>
            <a:pPr lvl="0"/>
            <a:r>
              <a:rPr lang="fi-FI"/>
              <a:t>##</a:t>
            </a:r>
          </a:p>
        </p:txBody>
      </p:sp>
      <p:sp>
        <p:nvSpPr>
          <p:cNvPr id="63" name="Tekstin paikkamerkki 62">
            <a:extLst>
              <a:ext uri="{FF2B5EF4-FFF2-40B4-BE49-F238E27FC236}">
                <a16:creationId xmlns:a16="http://schemas.microsoft.com/office/drawing/2014/main" id="{479AE911-B8C4-2A56-2454-57ACA6AB15E6}"/>
              </a:ext>
            </a:extLst>
          </p:cNvPr>
          <p:cNvSpPr>
            <a:spLocks noGrp="1"/>
          </p:cNvSpPr>
          <p:nvPr>
            <p:ph type="body" sz="quarter" idx="20" hasCustomPrompt="1"/>
          </p:nvPr>
        </p:nvSpPr>
        <p:spPr>
          <a:xfrm rot="5400000">
            <a:off x="559891" y="1377950"/>
            <a:ext cx="1174750" cy="1187450"/>
          </a:xfrm>
          <a:prstGeom prst="homePlate">
            <a:avLst>
              <a:gd name="adj" fmla="val 8378"/>
            </a:avLst>
          </a:prstGeom>
          <a:solidFill>
            <a:schemeClr val="accent1"/>
          </a:solidFill>
        </p:spPr>
        <p:txBody>
          <a:bodyPr/>
          <a:lstStyle>
            <a:lvl1pPr marL="0" indent="0">
              <a:buNone/>
              <a:defRPr sz="100"/>
            </a:lvl1pPr>
          </a:lstStyle>
          <a:p>
            <a:pPr lvl="0"/>
            <a:r>
              <a:rPr lang="fi-FI"/>
              <a:t> </a:t>
            </a:r>
          </a:p>
        </p:txBody>
      </p:sp>
      <p:sp>
        <p:nvSpPr>
          <p:cNvPr id="68" name="Tekstin paikkamerkki 67">
            <a:extLst>
              <a:ext uri="{FF2B5EF4-FFF2-40B4-BE49-F238E27FC236}">
                <a16:creationId xmlns:a16="http://schemas.microsoft.com/office/drawing/2014/main" id="{7710B98C-284F-5904-0EB1-5EA23A801157}"/>
              </a:ext>
            </a:extLst>
          </p:cNvPr>
          <p:cNvSpPr>
            <a:spLocks noGrp="1"/>
          </p:cNvSpPr>
          <p:nvPr>
            <p:ph type="body" sz="quarter" idx="24"/>
          </p:nvPr>
        </p:nvSpPr>
        <p:spPr>
          <a:xfrm>
            <a:off x="493216" y="3232150"/>
            <a:ext cx="1308100" cy="1390650"/>
          </a:xfrm>
        </p:spPr>
        <p:txBody>
          <a:bodyPr/>
          <a:lstStyle>
            <a:lvl1pPr>
              <a:defRPr sz="1200"/>
            </a:lvl1pPr>
            <a:lvl2pPr>
              <a:defRPr sz="1100"/>
            </a:lvl2pPr>
          </a:lstStyle>
          <a:p>
            <a:pPr lvl="0"/>
            <a:r>
              <a:rPr lang="en-US"/>
              <a:t>Click to edit Master text styles</a:t>
            </a:r>
          </a:p>
          <a:p>
            <a:pPr lvl="1"/>
            <a:r>
              <a:rPr lang="en-US"/>
              <a:t>Second level</a:t>
            </a:r>
          </a:p>
        </p:txBody>
      </p:sp>
      <p:sp>
        <p:nvSpPr>
          <p:cNvPr id="69" name="Tekstin paikkamerkki 67">
            <a:extLst>
              <a:ext uri="{FF2B5EF4-FFF2-40B4-BE49-F238E27FC236}">
                <a16:creationId xmlns:a16="http://schemas.microsoft.com/office/drawing/2014/main" id="{F95F5EF9-E8E0-0242-5FF2-494C222C351E}"/>
              </a:ext>
            </a:extLst>
          </p:cNvPr>
          <p:cNvSpPr>
            <a:spLocks noGrp="1"/>
          </p:cNvSpPr>
          <p:nvPr>
            <p:ph type="body" sz="quarter" idx="25"/>
          </p:nvPr>
        </p:nvSpPr>
        <p:spPr>
          <a:xfrm>
            <a:off x="2774983" y="3232150"/>
            <a:ext cx="1308100" cy="1390650"/>
          </a:xfrm>
        </p:spPr>
        <p:txBody>
          <a:bodyPr/>
          <a:lstStyle>
            <a:lvl1pPr>
              <a:defRPr sz="1200"/>
            </a:lvl1pPr>
            <a:lvl2pPr>
              <a:defRPr sz="1100"/>
            </a:lvl2pPr>
          </a:lstStyle>
          <a:p>
            <a:pPr lvl="0"/>
            <a:r>
              <a:rPr lang="en-US"/>
              <a:t>Click to edit Master text styles</a:t>
            </a:r>
          </a:p>
          <a:p>
            <a:pPr lvl="1"/>
            <a:r>
              <a:rPr lang="en-US"/>
              <a:t>Second level</a:t>
            </a:r>
          </a:p>
        </p:txBody>
      </p:sp>
      <p:sp>
        <p:nvSpPr>
          <p:cNvPr id="70" name="Tekstin paikkamerkki 67">
            <a:extLst>
              <a:ext uri="{FF2B5EF4-FFF2-40B4-BE49-F238E27FC236}">
                <a16:creationId xmlns:a16="http://schemas.microsoft.com/office/drawing/2014/main" id="{F4015A5C-4236-5D90-1909-3F8F91972FCD}"/>
              </a:ext>
            </a:extLst>
          </p:cNvPr>
          <p:cNvSpPr>
            <a:spLocks noGrp="1"/>
          </p:cNvSpPr>
          <p:nvPr>
            <p:ph type="body" sz="quarter" idx="26"/>
          </p:nvPr>
        </p:nvSpPr>
        <p:spPr>
          <a:xfrm>
            <a:off x="5056750" y="3232150"/>
            <a:ext cx="1308100" cy="1390650"/>
          </a:xfrm>
        </p:spPr>
        <p:txBody>
          <a:bodyPr/>
          <a:lstStyle>
            <a:lvl1pPr>
              <a:defRPr sz="1200"/>
            </a:lvl1pPr>
            <a:lvl2pPr>
              <a:defRPr sz="1100"/>
            </a:lvl2pPr>
          </a:lstStyle>
          <a:p>
            <a:pPr lvl="0"/>
            <a:r>
              <a:rPr lang="en-US"/>
              <a:t>Click to edit Master text styles</a:t>
            </a:r>
          </a:p>
          <a:p>
            <a:pPr lvl="1"/>
            <a:r>
              <a:rPr lang="en-US"/>
              <a:t>Second level</a:t>
            </a:r>
          </a:p>
        </p:txBody>
      </p:sp>
      <p:sp>
        <p:nvSpPr>
          <p:cNvPr id="71" name="Tekstin paikkamerkki 67">
            <a:extLst>
              <a:ext uri="{FF2B5EF4-FFF2-40B4-BE49-F238E27FC236}">
                <a16:creationId xmlns:a16="http://schemas.microsoft.com/office/drawing/2014/main" id="{7D3C7006-2367-97F7-D33A-06763785730A}"/>
              </a:ext>
            </a:extLst>
          </p:cNvPr>
          <p:cNvSpPr>
            <a:spLocks noGrp="1"/>
          </p:cNvSpPr>
          <p:nvPr>
            <p:ph type="body" sz="quarter" idx="27"/>
          </p:nvPr>
        </p:nvSpPr>
        <p:spPr>
          <a:xfrm>
            <a:off x="7338516" y="3232150"/>
            <a:ext cx="1308100" cy="1390650"/>
          </a:xfrm>
        </p:spPr>
        <p:txBody>
          <a:bodyPr/>
          <a:lstStyle>
            <a:lvl1pPr>
              <a:defRPr sz="1200"/>
            </a:lvl1pPr>
            <a:lvl2pPr>
              <a:defRPr sz="1100"/>
            </a:lvl2pPr>
          </a:lstStyle>
          <a:p>
            <a:pPr lvl="0"/>
            <a:r>
              <a:rPr lang="en-US"/>
              <a:t>Click to edit Master text styles</a:t>
            </a:r>
          </a:p>
          <a:p>
            <a:pPr lvl="1"/>
            <a:r>
              <a:rPr lang="en-US"/>
              <a:t>Second level</a:t>
            </a:r>
          </a:p>
        </p:txBody>
      </p:sp>
      <p:sp>
        <p:nvSpPr>
          <p:cNvPr id="72" name="Tekstin paikkamerkki 62">
            <a:extLst>
              <a:ext uri="{FF2B5EF4-FFF2-40B4-BE49-F238E27FC236}">
                <a16:creationId xmlns:a16="http://schemas.microsoft.com/office/drawing/2014/main" id="{8C99515C-B502-6FCE-4E12-CE71946717F0}"/>
              </a:ext>
            </a:extLst>
          </p:cNvPr>
          <p:cNvSpPr>
            <a:spLocks noGrp="1"/>
          </p:cNvSpPr>
          <p:nvPr>
            <p:ph type="body" sz="quarter" idx="28" hasCustomPrompt="1"/>
          </p:nvPr>
        </p:nvSpPr>
        <p:spPr>
          <a:xfrm rot="5400000">
            <a:off x="2841658" y="1377949"/>
            <a:ext cx="1174750" cy="1187450"/>
          </a:xfrm>
          <a:prstGeom prst="homePlate">
            <a:avLst>
              <a:gd name="adj" fmla="val 8378"/>
            </a:avLst>
          </a:prstGeom>
          <a:solidFill>
            <a:schemeClr val="accent1"/>
          </a:solidFill>
        </p:spPr>
        <p:txBody>
          <a:bodyPr/>
          <a:lstStyle>
            <a:lvl1pPr marL="0" indent="0">
              <a:buNone/>
              <a:defRPr sz="100"/>
            </a:lvl1pPr>
          </a:lstStyle>
          <a:p>
            <a:pPr lvl="0"/>
            <a:r>
              <a:rPr lang="fi-FI"/>
              <a:t> </a:t>
            </a:r>
          </a:p>
        </p:txBody>
      </p:sp>
      <p:sp>
        <p:nvSpPr>
          <p:cNvPr id="73" name="Tekstin paikkamerkki 62">
            <a:extLst>
              <a:ext uri="{FF2B5EF4-FFF2-40B4-BE49-F238E27FC236}">
                <a16:creationId xmlns:a16="http://schemas.microsoft.com/office/drawing/2014/main" id="{462FDCF5-F9B3-5EA4-2964-210642889980}"/>
              </a:ext>
            </a:extLst>
          </p:cNvPr>
          <p:cNvSpPr>
            <a:spLocks noGrp="1"/>
          </p:cNvSpPr>
          <p:nvPr>
            <p:ph type="body" sz="quarter" idx="29" hasCustomPrompt="1"/>
          </p:nvPr>
        </p:nvSpPr>
        <p:spPr>
          <a:xfrm rot="5400000">
            <a:off x="5123425" y="1377949"/>
            <a:ext cx="1174750" cy="1187450"/>
          </a:xfrm>
          <a:prstGeom prst="homePlate">
            <a:avLst>
              <a:gd name="adj" fmla="val 8378"/>
            </a:avLst>
          </a:prstGeom>
          <a:solidFill>
            <a:schemeClr val="accent1"/>
          </a:solidFill>
        </p:spPr>
        <p:txBody>
          <a:bodyPr/>
          <a:lstStyle>
            <a:lvl1pPr marL="0" indent="0">
              <a:buNone/>
              <a:defRPr sz="100"/>
            </a:lvl1pPr>
          </a:lstStyle>
          <a:p>
            <a:pPr lvl="0"/>
            <a:r>
              <a:rPr lang="fi-FI"/>
              <a:t> </a:t>
            </a:r>
          </a:p>
        </p:txBody>
      </p:sp>
      <p:sp>
        <p:nvSpPr>
          <p:cNvPr id="74" name="Tekstin paikkamerkki 62">
            <a:extLst>
              <a:ext uri="{FF2B5EF4-FFF2-40B4-BE49-F238E27FC236}">
                <a16:creationId xmlns:a16="http://schemas.microsoft.com/office/drawing/2014/main" id="{579CE324-9804-9516-AB2E-6C452A85269D}"/>
              </a:ext>
            </a:extLst>
          </p:cNvPr>
          <p:cNvSpPr>
            <a:spLocks noGrp="1"/>
          </p:cNvSpPr>
          <p:nvPr>
            <p:ph type="body" sz="quarter" idx="30" hasCustomPrompt="1"/>
          </p:nvPr>
        </p:nvSpPr>
        <p:spPr>
          <a:xfrm rot="5400000">
            <a:off x="7405191" y="1377949"/>
            <a:ext cx="1174750" cy="1187450"/>
          </a:xfrm>
          <a:prstGeom prst="homePlate">
            <a:avLst>
              <a:gd name="adj" fmla="val 8378"/>
            </a:avLst>
          </a:prstGeom>
          <a:solidFill>
            <a:schemeClr val="accent1"/>
          </a:solidFill>
        </p:spPr>
        <p:txBody>
          <a:bodyPr/>
          <a:lstStyle>
            <a:lvl1pPr marL="0" indent="0">
              <a:buNone/>
              <a:defRPr sz="100"/>
            </a:lvl1pPr>
          </a:lstStyle>
          <a:p>
            <a:pPr lvl="0"/>
            <a:r>
              <a:rPr lang="fi-FI"/>
              <a:t> </a:t>
            </a:r>
          </a:p>
        </p:txBody>
      </p:sp>
      <p:sp>
        <p:nvSpPr>
          <p:cNvPr id="76" name="Tekstin paikkamerkki 75">
            <a:extLst>
              <a:ext uri="{FF2B5EF4-FFF2-40B4-BE49-F238E27FC236}">
                <a16:creationId xmlns:a16="http://schemas.microsoft.com/office/drawing/2014/main" id="{A1D8EDF1-5575-DFF3-9B4E-03D80B203DCE}"/>
              </a:ext>
            </a:extLst>
          </p:cNvPr>
          <p:cNvSpPr>
            <a:spLocks noGrp="1"/>
          </p:cNvSpPr>
          <p:nvPr>
            <p:ph type="body" sz="quarter" idx="31"/>
          </p:nvPr>
        </p:nvSpPr>
        <p:spPr>
          <a:xfrm>
            <a:off x="556716" y="1384300"/>
            <a:ext cx="1181100" cy="1042988"/>
          </a:xfrm>
        </p:spPr>
        <p:txBody>
          <a:bodyPr anchor="ctr"/>
          <a:lstStyle>
            <a:lvl1pPr marL="0" indent="0" algn="ctr">
              <a:buNone/>
              <a:defRPr sz="1200" b="1">
                <a:solidFill>
                  <a:schemeClr val="bg1"/>
                </a:solidFill>
              </a:defRPr>
            </a:lvl1pPr>
          </a:lstStyle>
          <a:p>
            <a:pPr lvl="0"/>
            <a:r>
              <a:rPr lang="en-US"/>
              <a:t>Click to edit Master text styles</a:t>
            </a:r>
          </a:p>
        </p:txBody>
      </p:sp>
      <p:sp>
        <p:nvSpPr>
          <p:cNvPr id="77" name="Tekstin paikkamerkki 75">
            <a:extLst>
              <a:ext uri="{FF2B5EF4-FFF2-40B4-BE49-F238E27FC236}">
                <a16:creationId xmlns:a16="http://schemas.microsoft.com/office/drawing/2014/main" id="{66F4DC00-78C7-E5A6-2272-DEA225F7D2FD}"/>
              </a:ext>
            </a:extLst>
          </p:cNvPr>
          <p:cNvSpPr>
            <a:spLocks noGrp="1"/>
          </p:cNvSpPr>
          <p:nvPr>
            <p:ph type="body" sz="quarter" idx="32"/>
          </p:nvPr>
        </p:nvSpPr>
        <p:spPr>
          <a:xfrm>
            <a:off x="2838483" y="1384300"/>
            <a:ext cx="1181100" cy="1042988"/>
          </a:xfrm>
        </p:spPr>
        <p:txBody>
          <a:bodyPr anchor="ctr"/>
          <a:lstStyle>
            <a:lvl1pPr marL="0" indent="0" algn="ctr">
              <a:buNone/>
              <a:defRPr sz="1200" b="1">
                <a:solidFill>
                  <a:schemeClr val="bg1"/>
                </a:solidFill>
              </a:defRPr>
            </a:lvl1pPr>
          </a:lstStyle>
          <a:p>
            <a:pPr lvl="0"/>
            <a:r>
              <a:rPr lang="en-US"/>
              <a:t>Click to edit Master text styles</a:t>
            </a:r>
          </a:p>
        </p:txBody>
      </p:sp>
      <p:sp>
        <p:nvSpPr>
          <p:cNvPr id="78" name="Tekstin paikkamerkki 75">
            <a:extLst>
              <a:ext uri="{FF2B5EF4-FFF2-40B4-BE49-F238E27FC236}">
                <a16:creationId xmlns:a16="http://schemas.microsoft.com/office/drawing/2014/main" id="{C05A0328-24A4-75ED-BA8A-87BABEFD5145}"/>
              </a:ext>
            </a:extLst>
          </p:cNvPr>
          <p:cNvSpPr>
            <a:spLocks noGrp="1"/>
          </p:cNvSpPr>
          <p:nvPr>
            <p:ph type="body" sz="quarter" idx="33"/>
          </p:nvPr>
        </p:nvSpPr>
        <p:spPr>
          <a:xfrm>
            <a:off x="5120250" y="1384300"/>
            <a:ext cx="1181100" cy="1042988"/>
          </a:xfrm>
        </p:spPr>
        <p:txBody>
          <a:bodyPr anchor="ctr"/>
          <a:lstStyle>
            <a:lvl1pPr marL="0" indent="0" algn="ctr">
              <a:buNone/>
              <a:defRPr sz="1200" b="1">
                <a:solidFill>
                  <a:schemeClr val="bg1"/>
                </a:solidFill>
              </a:defRPr>
            </a:lvl1pPr>
          </a:lstStyle>
          <a:p>
            <a:pPr lvl="0"/>
            <a:r>
              <a:rPr lang="en-US"/>
              <a:t>Click to edit Master text styles</a:t>
            </a:r>
          </a:p>
        </p:txBody>
      </p:sp>
      <p:sp>
        <p:nvSpPr>
          <p:cNvPr id="79" name="Tekstin paikkamerkki 75">
            <a:extLst>
              <a:ext uri="{FF2B5EF4-FFF2-40B4-BE49-F238E27FC236}">
                <a16:creationId xmlns:a16="http://schemas.microsoft.com/office/drawing/2014/main" id="{146427BA-23D5-5F4B-16F8-FE83D0786ABF}"/>
              </a:ext>
            </a:extLst>
          </p:cNvPr>
          <p:cNvSpPr>
            <a:spLocks noGrp="1"/>
          </p:cNvSpPr>
          <p:nvPr>
            <p:ph type="body" sz="quarter" idx="34"/>
          </p:nvPr>
        </p:nvSpPr>
        <p:spPr>
          <a:xfrm>
            <a:off x="7402016" y="1384300"/>
            <a:ext cx="1181100" cy="1042988"/>
          </a:xfrm>
        </p:spPr>
        <p:txBody>
          <a:bodyPr anchor="ctr"/>
          <a:lstStyle>
            <a:lvl1pPr marL="0" indent="0" algn="ctr">
              <a:buNone/>
              <a:defRPr sz="12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49357647"/>
      </p:ext>
    </p:extLst>
  </p:cSld>
  <p:clrMapOvr>
    <a:masterClrMapping/>
  </p:clrMapOvr>
  <p:extLst>
    <p:ext uri="{DCECCB84-F9BA-43D5-87BE-67443E8EF086}">
      <p15:sldGuideLst xmlns:p15="http://schemas.microsoft.com/office/powerpoint/2012/main">
        <p15:guide id="1" orient="horz" pos="1529">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 Text Box">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027A4343-D57D-297A-C354-4791EABFAE15}"/>
              </a:ext>
            </a:extLst>
          </p:cNvPr>
          <p:cNvSpPr>
            <a:spLocks noGrp="1"/>
          </p:cNvSpPr>
          <p:nvPr>
            <p:ph type="body" sz="quarter" idx="23" hasCustomPrompt="1"/>
          </p:nvPr>
        </p:nvSpPr>
        <p:spPr>
          <a:xfrm>
            <a:off x="431800" y="1384300"/>
            <a:ext cx="4070350" cy="1593850"/>
          </a:xfrm>
          <a:solidFill>
            <a:schemeClr val="accent2"/>
          </a:solidFill>
        </p:spPr>
        <p:txBody>
          <a:bodyPr/>
          <a:lstStyle>
            <a:lvl1pPr marL="0" indent="0">
              <a:buNone/>
              <a:defRPr sz="100"/>
            </a:lvl1pPr>
          </a:lstStyle>
          <a:p>
            <a:pPr lvl="0"/>
            <a:r>
              <a:rPr lang="fi-FI"/>
              <a:t> </a:t>
            </a:r>
          </a:p>
        </p:txBody>
      </p:sp>
      <p:sp>
        <p:nvSpPr>
          <p:cNvPr id="2" name="Otsikko 1">
            <a:extLst>
              <a:ext uri="{FF2B5EF4-FFF2-40B4-BE49-F238E27FC236}">
                <a16:creationId xmlns:a16="http://schemas.microsoft.com/office/drawing/2014/main" id="{5351DFC9-70C0-3600-EF1A-7EC901CA5308}"/>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CD26463-BD3D-08C7-F98E-3EFE65D201C1}"/>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4BC0492F-157B-86F0-4522-9F6A7E4DEAE0}"/>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2E73239C-6C09-389F-2727-4E1E13A4A53F}"/>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9" name="Tekstin paikkamerkki 8">
            <a:extLst>
              <a:ext uri="{FF2B5EF4-FFF2-40B4-BE49-F238E27FC236}">
                <a16:creationId xmlns:a16="http://schemas.microsoft.com/office/drawing/2014/main" id="{E73E858E-D1E7-D94C-5338-13EC253DCE16}"/>
              </a:ext>
            </a:extLst>
          </p:cNvPr>
          <p:cNvSpPr>
            <a:spLocks noGrp="1"/>
          </p:cNvSpPr>
          <p:nvPr>
            <p:ph type="body" sz="quarter" idx="29"/>
          </p:nvPr>
        </p:nvSpPr>
        <p:spPr>
          <a:xfrm>
            <a:off x="899074" y="1452699"/>
            <a:ext cx="3544056" cy="311150"/>
          </a:xfrm>
        </p:spPr>
        <p:txBody>
          <a:bodyPr lIns="36000" anchor="ctr"/>
          <a:lstStyle>
            <a:lvl1pPr marL="0" indent="0">
              <a:buNone/>
              <a:defRPr sz="1400" b="1">
                <a:solidFill>
                  <a:schemeClr val="bg1"/>
                </a:solidFill>
              </a:defRPr>
            </a:lvl1pPr>
          </a:lstStyle>
          <a:p>
            <a:pPr lvl="0"/>
            <a:r>
              <a:rPr lang="en-US"/>
              <a:t>Click to edit Master text styles</a:t>
            </a:r>
          </a:p>
        </p:txBody>
      </p:sp>
      <p:sp>
        <p:nvSpPr>
          <p:cNvPr id="36" name="Tekstin paikkamerkki 6">
            <a:extLst>
              <a:ext uri="{FF2B5EF4-FFF2-40B4-BE49-F238E27FC236}">
                <a16:creationId xmlns:a16="http://schemas.microsoft.com/office/drawing/2014/main" id="{33BFB920-CE20-AF11-3834-757FE935EE23}"/>
              </a:ext>
            </a:extLst>
          </p:cNvPr>
          <p:cNvSpPr>
            <a:spLocks noGrp="1"/>
          </p:cNvSpPr>
          <p:nvPr>
            <p:ph type="body" sz="quarter" idx="39" hasCustomPrompt="1"/>
          </p:nvPr>
        </p:nvSpPr>
        <p:spPr>
          <a:xfrm>
            <a:off x="4645025" y="1384299"/>
            <a:ext cx="4067175" cy="1590675"/>
          </a:xfrm>
          <a:solidFill>
            <a:schemeClr val="accent4"/>
          </a:solidFill>
        </p:spPr>
        <p:txBody>
          <a:bodyPr/>
          <a:lstStyle>
            <a:lvl1pPr marL="0" indent="0">
              <a:buNone/>
              <a:defRPr sz="100"/>
            </a:lvl1pPr>
          </a:lstStyle>
          <a:p>
            <a:pPr lvl="0"/>
            <a:r>
              <a:rPr lang="fi-FI"/>
              <a:t> </a:t>
            </a:r>
          </a:p>
        </p:txBody>
      </p:sp>
      <p:sp>
        <p:nvSpPr>
          <p:cNvPr id="38" name="Tekstin paikkamerkki 8">
            <a:extLst>
              <a:ext uri="{FF2B5EF4-FFF2-40B4-BE49-F238E27FC236}">
                <a16:creationId xmlns:a16="http://schemas.microsoft.com/office/drawing/2014/main" id="{2C2660F6-A489-99E6-697E-BBD3D077BD14}"/>
              </a:ext>
            </a:extLst>
          </p:cNvPr>
          <p:cNvSpPr>
            <a:spLocks noGrp="1"/>
          </p:cNvSpPr>
          <p:nvPr>
            <p:ph type="body" sz="quarter" idx="41"/>
          </p:nvPr>
        </p:nvSpPr>
        <p:spPr>
          <a:xfrm>
            <a:off x="5115474" y="1452699"/>
            <a:ext cx="3544056" cy="311150"/>
          </a:xfrm>
        </p:spPr>
        <p:txBody>
          <a:bodyPr lIns="36000" anchor="ctr"/>
          <a:lstStyle>
            <a:lvl1pPr marL="0" indent="0">
              <a:buNone/>
              <a:defRPr sz="1400" b="1">
                <a:solidFill>
                  <a:schemeClr val="bg1"/>
                </a:solidFill>
              </a:defRPr>
            </a:lvl1pPr>
          </a:lstStyle>
          <a:p>
            <a:pPr lvl="0"/>
            <a:r>
              <a:rPr lang="en-US"/>
              <a:t>Click to edit Master text styles</a:t>
            </a:r>
          </a:p>
        </p:txBody>
      </p:sp>
      <p:sp>
        <p:nvSpPr>
          <p:cNvPr id="40" name="Tekstin paikkamerkki 6">
            <a:extLst>
              <a:ext uri="{FF2B5EF4-FFF2-40B4-BE49-F238E27FC236}">
                <a16:creationId xmlns:a16="http://schemas.microsoft.com/office/drawing/2014/main" id="{BF0C425D-93E8-55F0-6B7D-55E18C3D69CE}"/>
              </a:ext>
            </a:extLst>
          </p:cNvPr>
          <p:cNvSpPr>
            <a:spLocks noGrp="1"/>
          </p:cNvSpPr>
          <p:nvPr>
            <p:ph type="body" sz="quarter" idx="43" hasCustomPrompt="1"/>
          </p:nvPr>
        </p:nvSpPr>
        <p:spPr>
          <a:xfrm>
            <a:off x="431799" y="3111500"/>
            <a:ext cx="4073525" cy="1584325"/>
          </a:xfrm>
          <a:solidFill>
            <a:schemeClr val="accent1"/>
          </a:solidFill>
        </p:spPr>
        <p:txBody>
          <a:bodyPr/>
          <a:lstStyle>
            <a:lvl1pPr marL="0" indent="0">
              <a:buNone/>
              <a:defRPr sz="100"/>
            </a:lvl1pPr>
          </a:lstStyle>
          <a:p>
            <a:pPr lvl="0"/>
            <a:r>
              <a:rPr lang="fi-FI"/>
              <a:t> </a:t>
            </a:r>
          </a:p>
        </p:txBody>
      </p:sp>
      <p:sp>
        <p:nvSpPr>
          <p:cNvPr id="42" name="Tekstin paikkamerkki 8">
            <a:extLst>
              <a:ext uri="{FF2B5EF4-FFF2-40B4-BE49-F238E27FC236}">
                <a16:creationId xmlns:a16="http://schemas.microsoft.com/office/drawing/2014/main" id="{B7A68186-2B1A-B0E6-99A7-3936B0743FE7}"/>
              </a:ext>
            </a:extLst>
          </p:cNvPr>
          <p:cNvSpPr>
            <a:spLocks noGrp="1"/>
          </p:cNvSpPr>
          <p:nvPr>
            <p:ph type="body" sz="quarter" idx="45"/>
          </p:nvPr>
        </p:nvSpPr>
        <p:spPr>
          <a:xfrm>
            <a:off x="899074" y="3180224"/>
            <a:ext cx="3544056" cy="311150"/>
          </a:xfrm>
        </p:spPr>
        <p:txBody>
          <a:bodyPr lIns="36000" anchor="ctr"/>
          <a:lstStyle>
            <a:lvl1pPr marL="0" indent="0">
              <a:buNone/>
              <a:defRPr sz="1400" b="1">
                <a:solidFill>
                  <a:schemeClr val="bg1"/>
                </a:solidFill>
              </a:defRPr>
            </a:lvl1pPr>
          </a:lstStyle>
          <a:p>
            <a:pPr lvl="0"/>
            <a:r>
              <a:rPr lang="en-US"/>
              <a:t>Click to edit Master text styles</a:t>
            </a:r>
          </a:p>
        </p:txBody>
      </p:sp>
      <p:sp>
        <p:nvSpPr>
          <p:cNvPr id="44" name="Tekstin paikkamerkki 6">
            <a:extLst>
              <a:ext uri="{FF2B5EF4-FFF2-40B4-BE49-F238E27FC236}">
                <a16:creationId xmlns:a16="http://schemas.microsoft.com/office/drawing/2014/main" id="{DEF475CD-D557-367A-C52A-A332AD2FB38F}"/>
              </a:ext>
            </a:extLst>
          </p:cNvPr>
          <p:cNvSpPr>
            <a:spLocks noGrp="1"/>
          </p:cNvSpPr>
          <p:nvPr>
            <p:ph type="body" sz="quarter" idx="47" hasCustomPrompt="1"/>
          </p:nvPr>
        </p:nvSpPr>
        <p:spPr>
          <a:xfrm>
            <a:off x="4641850" y="3111500"/>
            <a:ext cx="4070350" cy="1584325"/>
          </a:xfrm>
          <a:solidFill>
            <a:schemeClr val="accent5"/>
          </a:solidFill>
        </p:spPr>
        <p:txBody>
          <a:bodyPr/>
          <a:lstStyle>
            <a:lvl1pPr marL="0" indent="0">
              <a:buNone/>
              <a:defRPr sz="100"/>
            </a:lvl1pPr>
          </a:lstStyle>
          <a:p>
            <a:pPr lvl="0"/>
            <a:r>
              <a:rPr lang="fi-FI"/>
              <a:t> </a:t>
            </a:r>
          </a:p>
        </p:txBody>
      </p:sp>
      <p:sp>
        <p:nvSpPr>
          <p:cNvPr id="46" name="Tekstin paikkamerkki 8">
            <a:extLst>
              <a:ext uri="{FF2B5EF4-FFF2-40B4-BE49-F238E27FC236}">
                <a16:creationId xmlns:a16="http://schemas.microsoft.com/office/drawing/2014/main" id="{1B6A4C1E-B8E1-854E-F134-8D45A396A01C}"/>
              </a:ext>
            </a:extLst>
          </p:cNvPr>
          <p:cNvSpPr>
            <a:spLocks noGrp="1"/>
          </p:cNvSpPr>
          <p:nvPr>
            <p:ph type="body" sz="quarter" idx="49"/>
          </p:nvPr>
        </p:nvSpPr>
        <p:spPr>
          <a:xfrm>
            <a:off x="5115474" y="3180224"/>
            <a:ext cx="3544056" cy="311150"/>
          </a:xfrm>
        </p:spPr>
        <p:txBody>
          <a:bodyPr lIns="36000" anchor="ctr"/>
          <a:lstStyle>
            <a:lvl1pPr marL="0" indent="0">
              <a:buNone/>
              <a:defRPr sz="1400" b="1">
                <a:solidFill>
                  <a:schemeClr val="bg1"/>
                </a:solidFill>
              </a:defRPr>
            </a:lvl1pPr>
          </a:lstStyle>
          <a:p>
            <a:pPr lvl="0"/>
            <a:r>
              <a:rPr lang="en-US"/>
              <a:t>Click to edit Master text styles</a:t>
            </a:r>
          </a:p>
        </p:txBody>
      </p:sp>
      <p:sp>
        <p:nvSpPr>
          <p:cNvPr id="48" name="Tekstin paikkamerkki 57">
            <a:extLst>
              <a:ext uri="{FF2B5EF4-FFF2-40B4-BE49-F238E27FC236}">
                <a16:creationId xmlns:a16="http://schemas.microsoft.com/office/drawing/2014/main" id="{EA8ED299-DFDB-258D-A2B9-B7B1ABA2F3AA}"/>
              </a:ext>
            </a:extLst>
          </p:cNvPr>
          <p:cNvSpPr>
            <a:spLocks noGrp="1"/>
          </p:cNvSpPr>
          <p:nvPr>
            <p:ph type="body" sz="quarter" idx="16" hasCustomPrompt="1"/>
          </p:nvPr>
        </p:nvSpPr>
        <p:spPr>
          <a:xfrm>
            <a:off x="479163" y="1431282"/>
            <a:ext cx="359937" cy="359937"/>
          </a:xfrm>
          <a:prstGeom prst="ellipse">
            <a:avLst/>
          </a:prstGeom>
          <a:noFill/>
          <a:ln>
            <a:solidFill>
              <a:schemeClr val="bg1"/>
            </a:solidFill>
          </a:ln>
        </p:spPr>
        <p:txBody>
          <a:bodyPr anchor="ctr"/>
          <a:lstStyle>
            <a:lvl1pPr marL="0" indent="0" algn="ctr">
              <a:buNone/>
              <a:defRPr sz="1200" b="1">
                <a:solidFill>
                  <a:schemeClr val="bg1"/>
                </a:solidFill>
              </a:defRPr>
            </a:lvl1pPr>
          </a:lstStyle>
          <a:p>
            <a:pPr lvl="0"/>
            <a:r>
              <a:rPr lang="fi-FI"/>
              <a:t>##</a:t>
            </a:r>
          </a:p>
        </p:txBody>
      </p:sp>
      <p:sp>
        <p:nvSpPr>
          <p:cNvPr id="49" name="Tekstin paikkamerkki 57">
            <a:extLst>
              <a:ext uri="{FF2B5EF4-FFF2-40B4-BE49-F238E27FC236}">
                <a16:creationId xmlns:a16="http://schemas.microsoft.com/office/drawing/2014/main" id="{B1AC9BD0-EA7A-8295-A928-24E08B95DE40}"/>
              </a:ext>
            </a:extLst>
          </p:cNvPr>
          <p:cNvSpPr>
            <a:spLocks noGrp="1"/>
          </p:cNvSpPr>
          <p:nvPr>
            <p:ph type="body" sz="quarter" idx="50" hasCustomPrompt="1"/>
          </p:nvPr>
        </p:nvSpPr>
        <p:spPr>
          <a:xfrm>
            <a:off x="4695563" y="1431282"/>
            <a:ext cx="359937" cy="359937"/>
          </a:xfrm>
          <a:prstGeom prst="ellipse">
            <a:avLst/>
          </a:prstGeom>
          <a:noFill/>
          <a:ln>
            <a:solidFill>
              <a:schemeClr val="bg1"/>
            </a:solidFill>
          </a:ln>
        </p:spPr>
        <p:txBody>
          <a:bodyPr anchor="ctr"/>
          <a:lstStyle>
            <a:lvl1pPr marL="0" indent="0" algn="ctr">
              <a:buNone/>
              <a:defRPr sz="1200" b="1">
                <a:solidFill>
                  <a:schemeClr val="bg1"/>
                </a:solidFill>
              </a:defRPr>
            </a:lvl1pPr>
          </a:lstStyle>
          <a:p>
            <a:pPr lvl="0"/>
            <a:r>
              <a:rPr lang="fi-FI"/>
              <a:t>##</a:t>
            </a:r>
          </a:p>
        </p:txBody>
      </p:sp>
      <p:sp>
        <p:nvSpPr>
          <p:cNvPr id="52" name="Tekstin paikkamerkki 57">
            <a:extLst>
              <a:ext uri="{FF2B5EF4-FFF2-40B4-BE49-F238E27FC236}">
                <a16:creationId xmlns:a16="http://schemas.microsoft.com/office/drawing/2014/main" id="{13393EAA-4740-0A36-74FA-BAE570C84B59}"/>
              </a:ext>
            </a:extLst>
          </p:cNvPr>
          <p:cNvSpPr>
            <a:spLocks noGrp="1"/>
          </p:cNvSpPr>
          <p:nvPr>
            <p:ph type="body" sz="quarter" idx="51" hasCustomPrompt="1"/>
          </p:nvPr>
        </p:nvSpPr>
        <p:spPr>
          <a:xfrm>
            <a:off x="479163" y="3150429"/>
            <a:ext cx="359937" cy="359937"/>
          </a:xfrm>
          <a:prstGeom prst="ellipse">
            <a:avLst/>
          </a:prstGeom>
          <a:noFill/>
          <a:ln>
            <a:solidFill>
              <a:schemeClr val="bg1"/>
            </a:solidFill>
          </a:ln>
        </p:spPr>
        <p:txBody>
          <a:bodyPr anchor="ctr"/>
          <a:lstStyle>
            <a:lvl1pPr marL="0" indent="0" algn="ctr">
              <a:buNone/>
              <a:defRPr sz="1200" b="1">
                <a:solidFill>
                  <a:schemeClr val="bg1"/>
                </a:solidFill>
              </a:defRPr>
            </a:lvl1pPr>
          </a:lstStyle>
          <a:p>
            <a:pPr lvl="0"/>
            <a:r>
              <a:rPr lang="fi-FI"/>
              <a:t>##</a:t>
            </a:r>
          </a:p>
        </p:txBody>
      </p:sp>
      <p:sp>
        <p:nvSpPr>
          <p:cNvPr id="53" name="Tekstin paikkamerkki 57">
            <a:extLst>
              <a:ext uri="{FF2B5EF4-FFF2-40B4-BE49-F238E27FC236}">
                <a16:creationId xmlns:a16="http://schemas.microsoft.com/office/drawing/2014/main" id="{2D01FBB0-9ADA-F545-AC3F-277A6B91AB1B}"/>
              </a:ext>
            </a:extLst>
          </p:cNvPr>
          <p:cNvSpPr>
            <a:spLocks noGrp="1"/>
          </p:cNvSpPr>
          <p:nvPr>
            <p:ph type="body" sz="quarter" idx="52" hasCustomPrompt="1"/>
          </p:nvPr>
        </p:nvSpPr>
        <p:spPr>
          <a:xfrm>
            <a:off x="4695563" y="3150429"/>
            <a:ext cx="359937" cy="359937"/>
          </a:xfrm>
          <a:prstGeom prst="ellipse">
            <a:avLst/>
          </a:prstGeom>
          <a:noFill/>
          <a:ln>
            <a:solidFill>
              <a:schemeClr val="bg1"/>
            </a:solidFill>
          </a:ln>
        </p:spPr>
        <p:txBody>
          <a:bodyPr anchor="ctr"/>
          <a:lstStyle>
            <a:lvl1pPr marL="0" indent="0" algn="ctr">
              <a:buNone/>
              <a:defRPr sz="1200" b="1">
                <a:solidFill>
                  <a:schemeClr val="bg1"/>
                </a:solidFill>
              </a:defRPr>
            </a:lvl1pPr>
          </a:lstStyle>
          <a:p>
            <a:pPr lvl="0"/>
            <a:r>
              <a:rPr lang="fi-FI"/>
              <a:t>##</a:t>
            </a:r>
          </a:p>
        </p:txBody>
      </p:sp>
      <p:sp>
        <p:nvSpPr>
          <p:cNvPr id="8" name="Tekstin paikkamerkki 7">
            <a:extLst>
              <a:ext uri="{FF2B5EF4-FFF2-40B4-BE49-F238E27FC236}">
                <a16:creationId xmlns:a16="http://schemas.microsoft.com/office/drawing/2014/main" id="{B4D5DBC6-3597-A43C-002D-E886D0BA9726}"/>
              </a:ext>
            </a:extLst>
          </p:cNvPr>
          <p:cNvSpPr>
            <a:spLocks noGrp="1"/>
          </p:cNvSpPr>
          <p:nvPr>
            <p:ph type="body" sz="quarter" idx="53"/>
          </p:nvPr>
        </p:nvSpPr>
        <p:spPr>
          <a:xfrm>
            <a:off x="894330" y="1805940"/>
            <a:ext cx="3556800" cy="1137600"/>
          </a:xfrm>
        </p:spPr>
        <p:txBody>
          <a:bodyPr/>
          <a:lstStyle>
            <a:lvl1pPr>
              <a:buClr>
                <a:schemeClr val="bg1"/>
              </a:buClr>
              <a:defRPr sz="1200">
                <a:solidFill>
                  <a:schemeClr val="bg1"/>
                </a:solidFill>
              </a:defRPr>
            </a:lvl1pPr>
            <a:lvl2pPr>
              <a:buClr>
                <a:schemeClr val="bg1"/>
              </a:buClr>
              <a:defRPr sz="1100">
                <a:solidFill>
                  <a:schemeClr val="bg1"/>
                </a:solidFill>
              </a:defRPr>
            </a:lvl2pPr>
            <a:lvl3pPr>
              <a:buClr>
                <a:schemeClr val="bg1"/>
              </a:buClr>
              <a:defRPr sz="1000">
                <a:solidFill>
                  <a:schemeClr val="bg1"/>
                </a:solidFill>
              </a:defRPr>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24" name="Tekstin paikkamerkki 7">
            <a:extLst>
              <a:ext uri="{FF2B5EF4-FFF2-40B4-BE49-F238E27FC236}">
                <a16:creationId xmlns:a16="http://schemas.microsoft.com/office/drawing/2014/main" id="{B645759C-0C2A-A9FE-6DF5-E0C97A757545}"/>
              </a:ext>
            </a:extLst>
          </p:cNvPr>
          <p:cNvSpPr>
            <a:spLocks noGrp="1"/>
          </p:cNvSpPr>
          <p:nvPr>
            <p:ph type="body" sz="quarter" idx="54"/>
          </p:nvPr>
        </p:nvSpPr>
        <p:spPr>
          <a:xfrm>
            <a:off x="894330" y="3532433"/>
            <a:ext cx="3556800" cy="1137600"/>
          </a:xfrm>
        </p:spPr>
        <p:txBody>
          <a:bodyPr/>
          <a:lstStyle>
            <a:lvl1pPr>
              <a:buClr>
                <a:schemeClr val="bg1"/>
              </a:buClr>
              <a:defRPr sz="1200">
                <a:solidFill>
                  <a:schemeClr val="bg1"/>
                </a:solidFill>
              </a:defRPr>
            </a:lvl1pPr>
            <a:lvl2pPr>
              <a:buClr>
                <a:schemeClr val="bg1"/>
              </a:buClr>
              <a:defRPr sz="1100">
                <a:solidFill>
                  <a:schemeClr val="bg1"/>
                </a:solidFill>
              </a:defRPr>
            </a:lvl2pPr>
            <a:lvl3pPr>
              <a:buClr>
                <a:schemeClr val="bg1"/>
              </a:buClr>
              <a:defRPr sz="1000">
                <a:solidFill>
                  <a:schemeClr val="bg1"/>
                </a:solidFill>
              </a:defRPr>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25" name="Tekstin paikkamerkki 7">
            <a:extLst>
              <a:ext uri="{FF2B5EF4-FFF2-40B4-BE49-F238E27FC236}">
                <a16:creationId xmlns:a16="http://schemas.microsoft.com/office/drawing/2014/main" id="{DE50A634-3345-76C5-E79F-7700864857E7}"/>
              </a:ext>
            </a:extLst>
          </p:cNvPr>
          <p:cNvSpPr>
            <a:spLocks noGrp="1"/>
          </p:cNvSpPr>
          <p:nvPr>
            <p:ph type="body" sz="quarter" idx="55"/>
          </p:nvPr>
        </p:nvSpPr>
        <p:spPr>
          <a:xfrm>
            <a:off x="5102730" y="3532433"/>
            <a:ext cx="3556800" cy="1137600"/>
          </a:xfrm>
        </p:spPr>
        <p:txBody>
          <a:bodyPr/>
          <a:lstStyle>
            <a:lvl1pPr>
              <a:buClr>
                <a:schemeClr val="bg1"/>
              </a:buClr>
              <a:defRPr sz="1200">
                <a:solidFill>
                  <a:schemeClr val="bg1"/>
                </a:solidFill>
              </a:defRPr>
            </a:lvl1pPr>
            <a:lvl2pPr>
              <a:buClr>
                <a:schemeClr val="bg1"/>
              </a:buClr>
              <a:defRPr sz="1100">
                <a:solidFill>
                  <a:schemeClr val="bg1"/>
                </a:solidFill>
              </a:defRPr>
            </a:lvl2pPr>
            <a:lvl3pPr>
              <a:buClr>
                <a:schemeClr val="bg1"/>
              </a:buClr>
              <a:defRPr sz="1000">
                <a:solidFill>
                  <a:schemeClr val="bg1"/>
                </a:solidFill>
              </a:defRPr>
            </a:lvl3pPr>
            <a:lvl4pPr>
              <a:defRPr sz="800"/>
            </a:lvl4pPr>
            <a:lvl5pPr>
              <a:defRPr sz="800"/>
            </a:lvl5pPr>
          </a:lstStyle>
          <a:p>
            <a:pPr lvl="0"/>
            <a:r>
              <a:rPr lang="en-US"/>
              <a:t>Click to edit Master text styles</a:t>
            </a:r>
          </a:p>
          <a:p>
            <a:pPr lvl="1"/>
            <a:r>
              <a:rPr lang="en-US"/>
              <a:t>Second level</a:t>
            </a:r>
          </a:p>
          <a:p>
            <a:pPr lvl="2"/>
            <a:r>
              <a:rPr lang="en-US"/>
              <a:t>Third level</a:t>
            </a:r>
          </a:p>
        </p:txBody>
      </p:sp>
      <p:sp>
        <p:nvSpPr>
          <p:cNvPr id="26" name="Tekstin paikkamerkki 7">
            <a:extLst>
              <a:ext uri="{FF2B5EF4-FFF2-40B4-BE49-F238E27FC236}">
                <a16:creationId xmlns:a16="http://schemas.microsoft.com/office/drawing/2014/main" id="{88D9DD03-AC06-03AF-46B3-84CCF950C504}"/>
              </a:ext>
            </a:extLst>
          </p:cNvPr>
          <p:cNvSpPr>
            <a:spLocks noGrp="1"/>
          </p:cNvSpPr>
          <p:nvPr>
            <p:ph type="body" sz="quarter" idx="56"/>
          </p:nvPr>
        </p:nvSpPr>
        <p:spPr>
          <a:xfrm>
            <a:off x="5102730" y="1805940"/>
            <a:ext cx="3556800" cy="1137600"/>
          </a:xfrm>
        </p:spPr>
        <p:txBody>
          <a:bodyPr/>
          <a:lstStyle>
            <a:lvl1pPr>
              <a:buClr>
                <a:schemeClr val="bg1"/>
              </a:buClr>
              <a:defRPr sz="1200">
                <a:solidFill>
                  <a:schemeClr val="bg1"/>
                </a:solidFill>
              </a:defRPr>
            </a:lvl1pPr>
            <a:lvl2pPr>
              <a:buClr>
                <a:schemeClr val="bg1"/>
              </a:buClr>
              <a:defRPr sz="1100">
                <a:solidFill>
                  <a:schemeClr val="bg1"/>
                </a:solidFill>
              </a:defRPr>
            </a:lvl2pPr>
            <a:lvl3pPr>
              <a:buClr>
                <a:schemeClr val="bg1"/>
              </a:buClr>
              <a:defRPr sz="1000">
                <a:solidFill>
                  <a:schemeClr val="bg1"/>
                </a:solidFill>
              </a:defRPr>
            </a:lvl3pPr>
            <a:lvl4pPr>
              <a:defRPr sz="800"/>
            </a:lvl4pPr>
            <a:lvl5pPr>
              <a:defRPr sz="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024172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 Text Box">
    <p:spTree>
      <p:nvGrpSpPr>
        <p:cNvPr id="1" name=""/>
        <p:cNvGrpSpPr/>
        <p:nvPr/>
      </p:nvGrpSpPr>
      <p:grpSpPr>
        <a:xfrm>
          <a:off x="0" y="0"/>
          <a:ext cx="0" cy="0"/>
          <a:chOff x="0" y="0"/>
          <a:chExt cx="0" cy="0"/>
        </a:xfrm>
      </p:grpSpPr>
      <p:sp>
        <p:nvSpPr>
          <p:cNvPr id="25" name="Tekstin paikkamerkki 6">
            <a:extLst>
              <a:ext uri="{FF2B5EF4-FFF2-40B4-BE49-F238E27FC236}">
                <a16:creationId xmlns:a16="http://schemas.microsoft.com/office/drawing/2014/main" id="{8AC507D5-2A8A-2B56-1D22-29265605E6BF}"/>
              </a:ext>
            </a:extLst>
          </p:cNvPr>
          <p:cNvSpPr>
            <a:spLocks noGrp="1"/>
          </p:cNvSpPr>
          <p:nvPr>
            <p:ph type="body" sz="quarter" idx="28" hasCustomPrompt="1"/>
          </p:nvPr>
        </p:nvSpPr>
        <p:spPr>
          <a:xfrm>
            <a:off x="431800" y="3111825"/>
            <a:ext cx="2660400" cy="1584000"/>
          </a:xfrm>
          <a:solidFill>
            <a:schemeClr val="accent1"/>
          </a:solidFill>
        </p:spPr>
        <p:txBody>
          <a:bodyPr/>
          <a:lstStyle>
            <a:lvl1pPr marL="0" indent="0">
              <a:buNone/>
              <a:defRPr sz="100"/>
            </a:lvl1pPr>
          </a:lstStyle>
          <a:p>
            <a:pPr lvl="0"/>
            <a:r>
              <a:rPr lang="fi-FI"/>
              <a:t> </a:t>
            </a:r>
          </a:p>
        </p:txBody>
      </p:sp>
      <p:sp>
        <p:nvSpPr>
          <p:cNvPr id="24" name="Tekstin paikkamerkki 6">
            <a:extLst>
              <a:ext uri="{FF2B5EF4-FFF2-40B4-BE49-F238E27FC236}">
                <a16:creationId xmlns:a16="http://schemas.microsoft.com/office/drawing/2014/main" id="{41ADE06B-3B54-3028-D5B4-78FD3EA2E999}"/>
              </a:ext>
            </a:extLst>
          </p:cNvPr>
          <p:cNvSpPr>
            <a:spLocks noGrp="1"/>
          </p:cNvSpPr>
          <p:nvPr>
            <p:ph type="body" sz="quarter" idx="27" hasCustomPrompt="1"/>
          </p:nvPr>
        </p:nvSpPr>
        <p:spPr>
          <a:xfrm>
            <a:off x="3241800" y="3111825"/>
            <a:ext cx="2660400" cy="1584000"/>
          </a:xfrm>
          <a:solidFill>
            <a:schemeClr val="accent5"/>
          </a:solidFill>
        </p:spPr>
        <p:txBody>
          <a:bodyPr/>
          <a:lstStyle>
            <a:lvl1pPr marL="0" indent="0">
              <a:buNone/>
              <a:defRPr sz="100"/>
            </a:lvl1pPr>
          </a:lstStyle>
          <a:p>
            <a:pPr lvl="0"/>
            <a:r>
              <a:rPr lang="fi-FI"/>
              <a:t> </a:t>
            </a:r>
          </a:p>
        </p:txBody>
      </p:sp>
      <p:sp>
        <p:nvSpPr>
          <p:cNvPr id="23" name="Tekstin paikkamerkki 6">
            <a:extLst>
              <a:ext uri="{FF2B5EF4-FFF2-40B4-BE49-F238E27FC236}">
                <a16:creationId xmlns:a16="http://schemas.microsoft.com/office/drawing/2014/main" id="{707DCFD5-3A72-1741-50CF-3FC82735FAF9}"/>
              </a:ext>
            </a:extLst>
          </p:cNvPr>
          <p:cNvSpPr>
            <a:spLocks noGrp="1"/>
          </p:cNvSpPr>
          <p:nvPr>
            <p:ph type="body" sz="quarter" idx="26" hasCustomPrompt="1"/>
          </p:nvPr>
        </p:nvSpPr>
        <p:spPr>
          <a:xfrm>
            <a:off x="6051800" y="3111825"/>
            <a:ext cx="2660400" cy="1584000"/>
          </a:xfrm>
          <a:solidFill>
            <a:schemeClr val="accent6"/>
          </a:solidFill>
        </p:spPr>
        <p:txBody>
          <a:bodyPr/>
          <a:lstStyle>
            <a:lvl1pPr marL="0" indent="0">
              <a:buNone/>
              <a:defRPr sz="100"/>
            </a:lvl1pPr>
          </a:lstStyle>
          <a:p>
            <a:pPr lvl="0"/>
            <a:r>
              <a:rPr lang="fi-FI"/>
              <a:t> </a:t>
            </a:r>
          </a:p>
        </p:txBody>
      </p:sp>
      <p:sp>
        <p:nvSpPr>
          <p:cNvPr id="22" name="Tekstin paikkamerkki 6">
            <a:extLst>
              <a:ext uri="{FF2B5EF4-FFF2-40B4-BE49-F238E27FC236}">
                <a16:creationId xmlns:a16="http://schemas.microsoft.com/office/drawing/2014/main" id="{2A54C007-605A-49E3-561A-10D60107DE58}"/>
              </a:ext>
            </a:extLst>
          </p:cNvPr>
          <p:cNvSpPr>
            <a:spLocks noGrp="1"/>
          </p:cNvSpPr>
          <p:nvPr>
            <p:ph type="body" sz="quarter" idx="25" hasCustomPrompt="1"/>
          </p:nvPr>
        </p:nvSpPr>
        <p:spPr>
          <a:xfrm>
            <a:off x="6051800" y="1384300"/>
            <a:ext cx="2660400" cy="1584000"/>
          </a:xfrm>
          <a:solidFill>
            <a:schemeClr val="accent3"/>
          </a:solidFill>
        </p:spPr>
        <p:txBody>
          <a:bodyPr/>
          <a:lstStyle>
            <a:lvl1pPr marL="0" indent="0">
              <a:buNone/>
              <a:defRPr sz="100"/>
            </a:lvl1pPr>
          </a:lstStyle>
          <a:p>
            <a:pPr lvl="0"/>
            <a:r>
              <a:rPr lang="fi-FI"/>
              <a:t> </a:t>
            </a:r>
          </a:p>
        </p:txBody>
      </p:sp>
      <p:sp>
        <p:nvSpPr>
          <p:cNvPr id="21" name="Tekstin paikkamerkki 6">
            <a:extLst>
              <a:ext uri="{FF2B5EF4-FFF2-40B4-BE49-F238E27FC236}">
                <a16:creationId xmlns:a16="http://schemas.microsoft.com/office/drawing/2014/main" id="{5F8774B3-4D38-C1FC-D788-C57336D3F6EA}"/>
              </a:ext>
            </a:extLst>
          </p:cNvPr>
          <p:cNvSpPr>
            <a:spLocks noGrp="1"/>
          </p:cNvSpPr>
          <p:nvPr>
            <p:ph type="body" sz="quarter" idx="24" hasCustomPrompt="1"/>
          </p:nvPr>
        </p:nvSpPr>
        <p:spPr>
          <a:xfrm>
            <a:off x="3241800" y="1384300"/>
            <a:ext cx="2660400" cy="1584000"/>
          </a:xfrm>
          <a:solidFill>
            <a:schemeClr val="accent4"/>
          </a:solidFill>
        </p:spPr>
        <p:txBody>
          <a:bodyPr/>
          <a:lstStyle>
            <a:lvl1pPr marL="0" indent="0">
              <a:buNone/>
              <a:defRPr sz="100"/>
            </a:lvl1pPr>
          </a:lstStyle>
          <a:p>
            <a:pPr lvl="0"/>
            <a:r>
              <a:rPr lang="fi-FI"/>
              <a:t> </a:t>
            </a:r>
          </a:p>
        </p:txBody>
      </p:sp>
      <p:sp>
        <p:nvSpPr>
          <p:cNvPr id="7" name="Tekstin paikkamerkki 6">
            <a:extLst>
              <a:ext uri="{FF2B5EF4-FFF2-40B4-BE49-F238E27FC236}">
                <a16:creationId xmlns:a16="http://schemas.microsoft.com/office/drawing/2014/main" id="{027A4343-D57D-297A-C354-4791EABFAE15}"/>
              </a:ext>
            </a:extLst>
          </p:cNvPr>
          <p:cNvSpPr>
            <a:spLocks noGrp="1"/>
          </p:cNvSpPr>
          <p:nvPr>
            <p:ph type="body" sz="quarter" idx="23" hasCustomPrompt="1"/>
          </p:nvPr>
        </p:nvSpPr>
        <p:spPr>
          <a:xfrm>
            <a:off x="431800" y="1384300"/>
            <a:ext cx="2660400" cy="1584000"/>
          </a:xfrm>
          <a:solidFill>
            <a:schemeClr val="accent2"/>
          </a:solidFill>
        </p:spPr>
        <p:txBody>
          <a:bodyPr/>
          <a:lstStyle>
            <a:lvl1pPr marL="0" indent="0">
              <a:buNone/>
              <a:defRPr sz="100"/>
            </a:lvl1pPr>
          </a:lstStyle>
          <a:p>
            <a:pPr lvl="0"/>
            <a:r>
              <a:rPr lang="fi-FI"/>
              <a:t> </a:t>
            </a:r>
          </a:p>
        </p:txBody>
      </p:sp>
      <p:sp>
        <p:nvSpPr>
          <p:cNvPr id="2" name="Otsikko 1">
            <a:extLst>
              <a:ext uri="{FF2B5EF4-FFF2-40B4-BE49-F238E27FC236}">
                <a16:creationId xmlns:a16="http://schemas.microsoft.com/office/drawing/2014/main" id="{5351DFC9-70C0-3600-EF1A-7EC901CA5308}"/>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CD26463-BD3D-08C7-F98E-3EFE65D201C1}"/>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4BC0492F-157B-86F0-4522-9F6A7E4DEAE0}"/>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2E73239C-6C09-389F-2727-4E1E13A4A53F}"/>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3" name="Tekstin paikkamerkki 12">
            <a:extLst>
              <a:ext uri="{FF2B5EF4-FFF2-40B4-BE49-F238E27FC236}">
                <a16:creationId xmlns:a16="http://schemas.microsoft.com/office/drawing/2014/main" id="{113A3A6B-7B9A-AFCD-DDA5-9E0DB778489B}"/>
              </a:ext>
            </a:extLst>
          </p:cNvPr>
          <p:cNvSpPr>
            <a:spLocks noGrp="1"/>
          </p:cNvSpPr>
          <p:nvPr>
            <p:ph type="body" sz="quarter" idx="17"/>
          </p:nvPr>
        </p:nvSpPr>
        <p:spPr>
          <a:xfrm>
            <a:off x="557408" y="1853330"/>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kstin paikkamerkki 12">
            <a:extLst>
              <a:ext uri="{FF2B5EF4-FFF2-40B4-BE49-F238E27FC236}">
                <a16:creationId xmlns:a16="http://schemas.microsoft.com/office/drawing/2014/main" id="{60829F7F-8859-5226-0853-911BFC4ED23A}"/>
              </a:ext>
            </a:extLst>
          </p:cNvPr>
          <p:cNvSpPr>
            <a:spLocks noGrp="1"/>
          </p:cNvSpPr>
          <p:nvPr>
            <p:ph type="body" sz="quarter" idx="18"/>
          </p:nvPr>
        </p:nvSpPr>
        <p:spPr>
          <a:xfrm>
            <a:off x="6177408" y="1853330"/>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kstin paikkamerkki 12">
            <a:extLst>
              <a:ext uri="{FF2B5EF4-FFF2-40B4-BE49-F238E27FC236}">
                <a16:creationId xmlns:a16="http://schemas.microsoft.com/office/drawing/2014/main" id="{22CDD48E-65D5-F3B1-83C0-C7D85A53C530}"/>
              </a:ext>
            </a:extLst>
          </p:cNvPr>
          <p:cNvSpPr>
            <a:spLocks noGrp="1"/>
          </p:cNvSpPr>
          <p:nvPr>
            <p:ph type="body" sz="quarter" idx="19"/>
          </p:nvPr>
        </p:nvSpPr>
        <p:spPr>
          <a:xfrm>
            <a:off x="3367408" y="3580855"/>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Tekstin paikkamerkki 12">
            <a:extLst>
              <a:ext uri="{FF2B5EF4-FFF2-40B4-BE49-F238E27FC236}">
                <a16:creationId xmlns:a16="http://schemas.microsoft.com/office/drawing/2014/main" id="{5D261960-EC40-E493-24F3-FA7B3B4B7B17}"/>
              </a:ext>
            </a:extLst>
          </p:cNvPr>
          <p:cNvSpPr>
            <a:spLocks noGrp="1"/>
          </p:cNvSpPr>
          <p:nvPr>
            <p:ph type="body" sz="quarter" idx="20"/>
          </p:nvPr>
        </p:nvSpPr>
        <p:spPr>
          <a:xfrm>
            <a:off x="3367408" y="1853330"/>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kstin paikkamerkki 12">
            <a:extLst>
              <a:ext uri="{FF2B5EF4-FFF2-40B4-BE49-F238E27FC236}">
                <a16:creationId xmlns:a16="http://schemas.microsoft.com/office/drawing/2014/main" id="{B5ED30E6-DED5-505E-BC21-C20068888BBB}"/>
              </a:ext>
            </a:extLst>
          </p:cNvPr>
          <p:cNvSpPr>
            <a:spLocks noGrp="1"/>
          </p:cNvSpPr>
          <p:nvPr>
            <p:ph type="body" sz="quarter" idx="21"/>
          </p:nvPr>
        </p:nvSpPr>
        <p:spPr>
          <a:xfrm>
            <a:off x="557408" y="3580855"/>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0" name="Tekstin paikkamerkki 12">
            <a:extLst>
              <a:ext uri="{FF2B5EF4-FFF2-40B4-BE49-F238E27FC236}">
                <a16:creationId xmlns:a16="http://schemas.microsoft.com/office/drawing/2014/main" id="{33C66DF4-BF80-8E96-8D34-473A15631661}"/>
              </a:ext>
            </a:extLst>
          </p:cNvPr>
          <p:cNvSpPr>
            <a:spLocks noGrp="1"/>
          </p:cNvSpPr>
          <p:nvPr>
            <p:ph type="body" sz="quarter" idx="22"/>
          </p:nvPr>
        </p:nvSpPr>
        <p:spPr>
          <a:xfrm>
            <a:off x="6177408" y="3580855"/>
            <a:ext cx="2423787" cy="1034986"/>
          </a:xfrm>
          <a:noFill/>
        </p:spPr>
        <p:txBody>
          <a:bodyPr lIns="36000" tIns="36000"/>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05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Tekstin paikkamerkki 8">
            <a:extLst>
              <a:ext uri="{FF2B5EF4-FFF2-40B4-BE49-F238E27FC236}">
                <a16:creationId xmlns:a16="http://schemas.microsoft.com/office/drawing/2014/main" id="{E73E858E-D1E7-D94C-5338-13EC253DCE16}"/>
              </a:ext>
            </a:extLst>
          </p:cNvPr>
          <p:cNvSpPr>
            <a:spLocks noGrp="1"/>
          </p:cNvSpPr>
          <p:nvPr>
            <p:ph type="body" sz="quarter" idx="29"/>
          </p:nvPr>
        </p:nvSpPr>
        <p:spPr>
          <a:xfrm>
            <a:off x="557720" y="1446931"/>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
        <p:nvSpPr>
          <p:cNvPr id="26" name="Tekstin paikkamerkki 8">
            <a:extLst>
              <a:ext uri="{FF2B5EF4-FFF2-40B4-BE49-F238E27FC236}">
                <a16:creationId xmlns:a16="http://schemas.microsoft.com/office/drawing/2014/main" id="{4B54DD30-1927-5A68-53C9-3466B97CC654}"/>
              </a:ext>
            </a:extLst>
          </p:cNvPr>
          <p:cNvSpPr>
            <a:spLocks noGrp="1"/>
          </p:cNvSpPr>
          <p:nvPr>
            <p:ph type="body" sz="quarter" idx="30"/>
          </p:nvPr>
        </p:nvSpPr>
        <p:spPr>
          <a:xfrm>
            <a:off x="3364420" y="1446930"/>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
        <p:nvSpPr>
          <p:cNvPr id="27" name="Tekstin paikkamerkki 8">
            <a:extLst>
              <a:ext uri="{FF2B5EF4-FFF2-40B4-BE49-F238E27FC236}">
                <a16:creationId xmlns:a16="http://schemas.microsoft.com/office/drawing/2014/main" id="{D5B6DC68-AECD-D54E-7711-B94984A5DAB4}"/>
              </a:ext>
            </a:extLst>
          </p:cNvPr>
          <p:cNvSpPr>
            <a:spLocks noGrp="1"/>
          </p:cNvSpPr>
          <p:nvPr>
            <p:ph type="body" sz="quarter" idx="31"/>
          </p:nvPr>
        </p:nvSpPr>
        <p:spPr>
          <a:xfrm>
            <a:off x="6171120" y="1446930"/>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
        <p:nvSpPr>
          <p:cNvPr id="28" name="Tekstin paikkamerkki 8">
            <a:extLst>
              <a:ext uri="{FF2B5EF4-FFF2-40B4-BE49-F238E27FC236}">
                <a16:creationId xmlns:a16="http://schemas.microsoft.com/office/drawing/2014/main" id="{20DE564B-0049-0B97-BB0C-E3BCD8595DEC}"/>
              </a:ext>
            </a:extLst>
          </p:cNvPr>
          <p:cNvSpPr>
            <a:spLocks noGrp="1"/>
          </p:cNvSpPr>
          <p:nvPr>
            <p:ph type="body" sz="quarter" idx="32"/>
          </p:nvPr>
        </p:nvSpPr>
        <p:spPr>
          <a:xfrm>
            <a:off x="6171120" y="3174130"/>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
        <p:nvSpPr>
          <p:cNvPr id="29" name="Tekstin paikkamerkki 8">
            <a:extLst>
              <a:ext uri="{FF2B5EF4-FFF2-40B4-BE49-F238E27FC236}">
                <a16:creationId xmlns:a16="http://schemas.microsoft.com/office/drawing/2014/main" id="{2C20BCAF-8E26-55AA-64A3-D42E1C1FFED5}"/>
              </a:ext>
            </a:extLst>
          </p:cNvPr>
          <p:cNvSpPr>
            <a:spLocks noGrp="1"/>
          </p:cNvSpPr>
          <p:nvPr>
            <p:ph type="body" sz="quarter" idx="33"/>
          </p:nvPr>
        </p:nvSpPr>
        <p:spPr>
          <a:xfrm>
            <a:off x="3364420" y="3174130"/>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
        <p:nvSpPr>
          <p:cNvPr id="30" name="Tekstin paikkamerkki 8">
            <a:extLst>
              <a:ext uri="{FF2B5EF4-FFF2-40B4-BE49-F238E27FC236}">
                <a16:creationId xmlns:a16="http://schemas.microsoft.com/office/drawing/2014/main" id="{CBD29789-D948-A9EB-9E11-3828425AB797}"/>
              </a:ext>
            </a:extLst>
          </p:cNvPr>
          <p:cNvSpPr>
            <a:spLocks noGrp="1"/>
          </p:cNvSpPr>
          <p:nvPr>
            <p:ph type="body" sz="quarter" idx="34"/>
          </p:nvPr>
        </p:nvSpPr>
        <p:spPr>
          <a:xfrm>
            <a:off x="557720" y="3174130"/>
            <a:ext cx="2429800" cy="311150"/>
          </a:xfrm>
        </p:spPr>
        <p:txBody>
          <a:bodyPr lIns="72000" anchor="ctr"/>
          <a:lstStyle>
            <a:lvl1pPr marL="0" indent="0">
              <a:buNone/>
              <a:defRPr sz="1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744111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 Text and 3 Image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51DFC9-70C0-3600-EF1A-7EC901CA5308}"/>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ACD26463-BD3D-08C7-F98E-3EFE65D201C1}"/>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4BC0492F-157B-86F0-4522-9F6A7E4DEAE0}"/>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2E73239C-6C09-389F-2727-4E1E13A4A53F}"/>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3" name="Tekstin paikkamerkki 12">
            <a:extLst>
              <a:ext uri="{FF2B5EF4-FFF2-40B4-BE49-F238E27FC236}">
                <a16:creationId xmlns:a16="http://schemas.microsoft.com/office/drawing/2014/main" id="{113A3A6B-7B9A-AFCD-DDA5-9E0DB778489B}"/>
              </a:ext>
            </a:extLst>
          </p:cNvPr>
          <p:cNvSpPr>
            <a:spLocks noGrp="1"/>
          </p:cNvSpPr>
          <p:nvPr>
            <p:ph type="body" sz="quarter" idx="17"/>
          </p:nvPr>
        </p:nvSpPr>
        <p:spPr>
          <a:xfrm>
            <a:off x="431800" y="1384300"/>
            <a:ext cx="2660400" cy="1584000"/>
          </a:xfrm>
          <a:solidFill>
            <a:schemeClr val="accent2"/>
          </a:solidFill>
        </p:spPr>
        <p:txBody>
          <a:bodyPr lIns="108000" tIns="72000" rIns="108000" bIns="72000" anchor="ctr"/>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10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kstin paikkamerkki 12">
            <a:extLst>
              <a:ext uri="{FF2B5EF4-FFF2-40B4-BE49-F238E27FC236}">
                <a16:creationId xmlns:a16="http://schemas.microsoft.com/office/drawing/2014/main" id="{60829F7F-8859-5226-0853-911BFC4ED23A}"/>
              </a:ext>
            </a:extLst>
          </p:cNvPr>
          <p:cNvSpPr>
            <a:spLocks noGrp="1"/>
          </p:cNvSpPr>
          <p:nvPr>
            <p:ph type="body" sz="quarter" idx="18"/>
          </p:nvPr>
        </p:nvSpPr>
        <p:spPr>
          <a:xfrm>
            <a:off x="6051800" y="1384300"/>
            <a:ext cx="2660400" cy="1584000"/>
          </a:xfrm>
          <a:solidFill>
            <a:schemeClr val="accent3"/>
          </a:solidFill>
        </p:spPr>
        <p:txBody>
          <a:bodyPr lIns="108000" tIns="72000" rIns="108000" bIns="72000" anchor="ctr"/>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10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kstin paikkamerkki 12">
            <a:extLst>
              <a:ext uri="{FF2B5EF4-FFF2-40B4-BE49-F238E27FC236}">
                <a16:creationId xmlns:a16="http://schemas.microsoft.com/office/drawing/2014/main" id="{22CDD48E-65D5-F3B1-83C0-C7D85A53C530}"/>
              </a:ext>
            </a:extLst>
          </p:cNvPr>
          <p:cNvSpPr>
            <a:spLocks noGrp="1"/>
          </p:cNvSpPr>
          <p:nvPr>
            <p:ph type="body" sz="quarter" idx="19"/>
          </p:nvPr>
        </p:nvSpPr>
        <p:spPr>
          <a:xfrm>
            <a:off x="3241800" y="3111825"/>
            <a:ext cx="2660400" cy="1584000"/>
          </a:xfrm>
          <a:solidFill>
            <a:schemeClr val="accent4"/>
          </a:solidFill>
        </p:spPr>
        <p:txBody>
          <a:bodyPr lIns="108000" tIns="72000" rIns="108000" bIns="72000" anchor="ctr"/>
          <a:lstStyle>
            <a:lvl1pPr marL="144000" indent="-144000">
              <a:buClr>
                <a:schemeClr val="bg1"/>
              </a:buClr>
              <a:buFont typeface="Arial" panose="020B0604020202020204" pitchFamily="34" charset="0"/>
              <a:buChar char="•"/>
              <a:defRPr sz="1200">
                <a:solidFill>
                  <a:schemeClr val="bg1"/>
                </a:solidFill>
              </a:defRPr>
            </a:lvl1pPr>
            <a:lvl2pPr marL="358775" indent="-180000">
              <a:buClr>
                <a:schemeClr val="bg1"/>
              </a:buClr>
              <a:buFont typeface="Arial" panose="020B0604020202020204" pitchFamily="34" charset="0"/>
              <a:buChar char="−"/>
              <a:defRPr sz="1100">
                <a:solidFill>
                  <a:schemeClr val="bg1"/>
                </a:solidFill>
              </a:defRPr>
            </a:lvl2pPr>
            <a:lvl3pPr marL="540000" indent="-144000">
              <a:buClr>
                <a:schemeClr val="bg1"/>
              </a:buClr>
              <a:buFont typeface="Arial" panose="020B0604020202020204" pitchFamily="34" charset="0"/>
              <a:buChar char="•"/>
              <a:defRPr sz="1000">
                <a:solidFill>
                  <a:schemeClr val="bg1"/>
                </a:solidFill>
              </a:defRPr>
            </a:lvl3pPr>
            <a:lvl4pPr marL="756000" indent="-180000">
              <a:buClr>
                <a:schemeClr val="bg1"/>
              </a:buClr>
              <a:buFont typeface="Arial" panose="020B0604020202020204" pitchFamily="34" charset="0"/>
              <a:buChar char="•"/>
              <a:defRPr sz="1100">
                <a:solidFill>
                  <a:schemeClr val="bg1"/>
                </a:solidFill>
              </a:defRPr>
            </a:lvl4pPr>
            <a:lvl5pPr marL="936000" indent="-144000">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Kuvan paikkamerkki 16">
            <a:extLst>
              <a:ext uri="{FF2B5EF4-FFF2-40B4-BE49-F238E27FC236}">
                <a16:creationId xmlns:a16="http://schemas.microsoft.com/office/drawing/2014/main" id="{6CB3199F-BC3D-4729-3AA0-308ECFEFC4C1}"/>
              </a:ext>
            </a:extLst>
          </p:cNvPr>
          <p:cNvSpPr>
            <a:spLocks noGrp="1"/>
          </p:cNvSpPr>
          <p:nvPr>
            <p:ph type="pic" sz="quarter" idx="20"/>
          </p:nvPr>
        </p:nvSpPr>
        <p:spPr>
          <a:xfrm>
            <a:off x="3241800" y="1384300"/>
            <a:ext cx="2660400" cy="1584000"/>
          </a:xfrm>
          <a:solidFill>
            <a:schemeClr val="bg1">
              <a:lumMod val="95000"/>
            </a:schemeClr>
          </a:solidFill>
        </p:spPr>
        <p:txBody>
          <a:bodyPr/>
          <a:lstStyle>
            <a:lvl1pPr marL="0" indent="0">
              <a:buNone/>
              <a:defRPr sz="1200"/>
            </a:lvl1pPr>
          </a:lstStyle>
          <a:p>
            <a:r>
              <a:rPr lang="en-US"/>
              <a:t>Click icon to add picture</a:t>
            </a:r>
            <a:endParaRPr lang="fi-FI"/>
          </a:p>
        </p:txBody>
      </p:sp>
      <p:sp>
        <p:nvSpPr>
          <p:cNvPr id="18" name="Kuvan paikkamerkki 16">
            <a:extLst>
              <a:ext uri="{FF2B5EF4-FFF2-40B4-BE49-F238E27FC236}">
                <a16:creationId xmlns:a16="http://schemas.microsoft.com/office/drawing/2014/main" id="{19444C26-7859-1D9C-E911-C83B9F924C94}"/>
              </a:ext>
            </a:extLst>
          </p:cNvPr>
          <p:cNvSpPr>
            <a:spLocks noGrp="1"/>
          </p:cNvSpPr>
          <p:nvPr>
            <p:ph type="pic" sz="quarter" idx="21"/>
          </p:nvPr>
        </p:nvSpPr>
        <p:spPr>
          <a:xfrm>
            <a:off x="6051800" y="3111825"/>
            <a:ext cx="2660400" cy="1584000"/>
          </a:xfrm>
          <a:solidFill>
            <a:schemeClr val="bg1">
              <a:lumMod val="95000"/>
            </a:schemeClr>
          </a:solidFill>
        </p:spPr>
        <p:txBody>
          <a:bodyPr/>
          <a:lstStyle>
            <a:lvl1pPr marL="0" indent="0">
              <a:buNone/>
              <a:defRPr sz="1200"/>
            </a:lvl1pPr>
          </a:lstStyle>
          <a:p>
            <a:r>
              <a:rPr lang="en-US"/>
              <a:t>Click icon to add picture</a:t>
            </a:r>
            <a:endParaRPr lang="fi-FI"/>
          </a:p>
        </p:txBody>
      </p:sp>
      <p:sp>
        <p:nvSpPr>
          <p:cNvPr id="19" name="Kuvan paikkamerkki 16">
            <a:extLst>
              <a:ext uri="{FF2B5EF4-FFF2-40B4-BE49-F238E27FC236}">
                <a16:creationId xmlns:a16="http://schemas.microsoft.com/office/drawing/2014/main" id="{1860EE66-CA88-7A38-11D9-D1A4F0058095}"/>
              </a:ext>
            </a:extLst>
          </p:cNvPr>
          <p:cNvSpPr>
            <a:spLocks noGrp="1"/>
          </p:cNvSpPr>
          <p:nvPr>
            <p:ph type="pic" sz="quarter" idx="22"/>
          </p:nvPr>
        </p:nvSpPr>
        <p:spPr>
          <a:xfrm>
            <a:off x="431800" y="3111825"/>
            <a:ext cx="2660400" cy="1584000"/>
          </a:xfrm>
          <a:solidFill>
            <a:schemeClr val="bg1">
              <a:lumMod val="95000"/>
            </a:schemeClr>
          </a:solidFill>
        </p:spPr>
        <p:txBody>
          <a:bodyPr/>
          <a:lstStyle>
            <a:lvl1pPr marL="0" indent="0">
              <a:buNone/>
              <a:defRPr sz="1200"/>
            </a:lvl1pPr>
          </a:lstStyle>
          <a:p>
            <a:r>
              <a:rPr lang="en-US"/>
              <a:t>Click icon to add picture</a:t>
            </a:r>
            <a:endParaRPr lang="fi-FI"/>
          </a:p>
        </p:txBody>
      </p:sp>
    </p:spTree>
    <p:extLst>
      <p:ext uri="{BB962C8B-B14F-4D97-AF65-F5344CB8AC3E}">
        <p14:creationId xmlns:p14="http://schemas.microsoft.com/office/powerpoint/2010/main" val="19291625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nd Colors">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2F3B434-15AB-5708-C376-9A73FA131D6E}"/>
              </a:ext>
            </a:extLst>
          </p:cNvPr>
          <p:cNvSpPr/>
          <p:nvPr userDrawn="1"/>
        </p:nvSpPr>
        <p:spPr>
          <a:xfrm>
            <a:off x="5486455" y="0"/>
            <a:ext cx="3657545" cy="2588469"/>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7" name="Freeform: Shape 3">
            <a:extLst>
              <a:ext uri="{FF2B5EF4-FFF2-40B4-BE49-F238E27FC236}">
                <a16:creationId xmlns:a16="http://schemas.microsoft.com/office/drawing/2014/main" id="{4F0193DD-CFA7-59A8-B5EF-9B2A92673E55}"/>
              </a:ext>
            </a:extLst>
          </p:cNvPr>
          <p:cNvSpPr/>
          <p:nvPr userDrawn="1"/>
        </p:nvSpPr>
        <p:spPr>
          <a:xfrm>
            <a:off x="3657544" y="2"/>
            <a:ext cx="1828773" cy="5143497"/>
          </a:xfrm>
          <a:custGeom>
            <a:avLst/>
            <a:gdLst>
              <a:gd name="connsiteX0" fmla="*/ 0 w 1684790"/>
              <a:gd name="connsiteY0" fmla="*/ 0 h 4423683"/>
              <a:gd name="connsiteX1" fmla="*/ 1684790 w 1684790"/>
              <a:gd name="connsiteY1" fmla="*/ 0 h 4423683"/>
              <a:gd name="connsiteX2" fmla="*/ 1684790 w 1684790"/>
              <a:gd name="connsiteY2" fmla="*/ 2211841 h 4423683"/>
              <a:gd name="connsiteX3" fmla="*/ 1684790 w 1684790"/>
              <a:gd name="connsiteY3" fmla="*/ 2211842 h 4423683"/>
              <a:gd name="connsiteX4" fmla="*/ 1684790 w 1684790"/>
              <a:gd name="connsiteY4" fmla="*/ 4423683 h 4423683"/>
              <a:gd name="connsiteX5" fmla="*/ 0 w 1684790"/>
              <a:gd name="connsiteY5" fmla="*/ 4423683 h 4423683"/>
              <a:gd name="connsiteX6" fmla="*/ 0 w 1684790"/>
              <a:gd name="connsiteY6" fmla="*/ 2211842 h 4423683"/>
              <a:gd name="connsiteX7" fmla="*/ 0 w 1684790"/>
              <a:gd name="connsiteY7" fmla="*/ 2211841 h 442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790" h="4423683">
                <a:moveTo>
                  <a:pt x="0" y="0"/>
                </a:moveTo>
                <a:lnTo>
                  <a:pt x="1684790" y="0"/>
                </a:lnTo>
                <a:lnTo>
                  <a:pt x="1684790" y="2211841"/>
                </a:lnTo>
                <a:lnTo>
                  <a:pt x="1684790" y="2211842"/>
                </a:lnTo>
                <a:lnTo>
                  <a:pt x="1684790" y="4423683"/>
                </a:lnTo>
                <a:lnTo>
                  <a:pt x="0" y="4423683"/>
                </a:lnTo>
                <a:lnTo>
                  <a:pt x="0" y="2211842"/>
                </a:lnTo>
                <a:lnTo>
                  <a:pt x="0" y="2211841"/>
                </a:lnTo>
                <a:close/>
              </a:path>
            </a:pathLst>
          </a:custGeom>
          <a:solidFill>
            <a:srgbClr val="003F72"/>
          </a:solidFill>
          <a:ln w="12700" cap="flat">
            <a:noFill/>
            <a:prstDash val="solid"/>
            <a:miter/>
          </a:ln>
        </p:spPr>
        <p:txBody>
          <a:bodyPr rtlCol="0" anchor="ctr"/>
          <a:lstStyle/>
          <a:p>
            <a:endParaRPr lang="en-US" sz="1080"/>
          </a:p>
        </p:txBody>
      </p:sp>
      <p:sp>
        <p:nvSpPr>
          <p:cNvPr id="8" name="Freeform: Shape 4">
            <a:extLst>
              <a:ext uri="{FF2B5EF4-FFF2-40B4-BE49-F238E27FC236}">
                <a16:creationId xmlns:a16="http://schemas.microsoft.com/office/drawing/2014/main" id="{738DF925-8261-84B8-9D0C-4EF0DF71DE52}"/>
              </a:ext>
            </a:extLst>
          </p:cNvPr>
          <p:cNvSpPr/>
          <p:nvPr userDrawn="1"/>
        </p:nvSpPr>
        <p:spPr>
          <a:xfrm>
            <a:off x="-1" y="1"/>
            <a:ext cx="1828772" cy="2571748"/>
          </a:xfrm>
          <a:custGeom>
            <a:avLst/>
            <a:gdLst>
              <a:gd name="connsiteX0" fmla="*/ 0 w 1684789"/>
              <a:gd name="connsiteY0" fmla="*/ 0 h 2211841"/>
              <a:gd name="connsiteX1" fmla="*/ 1684790 w 1684789"/>
              <a:gd name="connsiteY1" fmla="*/ 0 h 2211841"/>
              <a:gd name="connsiteX2" fmla="*/ 1684790 w 1684789"/>
              <a:gd name="connsiteY2" fmla="*/ 2211842 h 2211841"/>
              <a:gd name="connsiteX3" fmla="*/ 0 w 1684789"/>
              <a:gd name="connsiteY3" fmla="*/ 2211842 h 2211841"/>
            </a:gdLst>
            <a:ahLst/>
            <a:cxnLst>
              <a:cxn ang="0">
                <a:pos x="connsiteX0" y="connsiteY0"/>
              </a:cxn>
              <a:cxn ang="0">
                <a:pos x="connsiteX1" y="connsiteY1"/>
              </a:cxn>
              <a:cxn ang="0">
                <a:pos x="connsiteX2" y="connsiteY2"/>
              </a:cxn>
              <a:cxn ang="0">
                <a:pos x="connsiteX3" y="connsiteY3"/>
              </a:cxn>
            </a:cxnLst>
            <a:rect l="l" t="t" r="r" b="b"/>
            <a:pathLst>
              <a:path w="1684789" h="2211841">
                <a:moveTo>
                  <a:pt x="0" y="0"/>
                </a:moveTo>
                <a:lnTo>
                  <a:pt x="1684790" y="0"/>
                </a:lnTo>
                <a:lnTo>
                  <a:pt x="1684790" y="2211842"/>
                </a:lnTo>
                <a:lnTo>
                  <a:pt x="0" y="2211842"/>
                </a:lnTo>
                <a:close/>
              </a:path>
            </a:pathLst>
          </a:custGeom>
          <a:solidFill>
            <a:srgbClr val="7C109A"/>
          </a:solidFill>
          <a:ln w="12700" cap="flat">
            <a:noFill/>
            <a:prstDash val="solid"/>
            <a:miter/>
          </a:ln>
        </p:spPr>
        <p:txBody>
          <a:bodyPr rtlCol="0" anchor="ctr"/>
          <a:lstStyle/>
          <a:p>
            <a:endParaRPr lang="en-US" sz="1080"/>
          </a:p>
        </p:txBody>
      </p:sp>
      <p:sp>
        <p:nvSpPr>
          <p:cNvPr id="9" name="Freeform: Shape 5">
            <a:extLst>
              <a:ext uri="{FF2B5EF4-FFF2-40B4-BE49-F238E27FC236}">
                <a16:creationId xmlns:a16="http://schemas.microsoft.com/office/drawing/2014/main" id="{362EB38E-D027-0F32-C067-7DF47A269C03}"/>
              </a:ext>
            </a:extLst>
          </p:cNvPr>
          <p:cNvSpPr/>
          <p:nvPr userDrawn="1"/>
        </p:nvSpPr>
        <p:spPr>
          <a:xfrm>
            <a:off x="1828771" y="1"/>
            <a:ext cx="1828772" cy="2571748"/>
          </a:xfrm>
          <a:custGeom>
            <a:avLst/>
            <a:gdLst>
              <a:gd name="connsiteX0" fmla="*/ 0 w 1684789"/>
              <a:gd name="connsiteY0" fmla="*/ 0 h 2211841"/>
              <a:gd name="connsiteX1" fmla="*/ 1684790 w 1684789"/>
              <a:gd name="connsiteY1" fmla="*/ 0 h 2211841"/>
              <a:gd name="connsiteX2" fmla="*/ 1684790 w 1684789"/>
              <a:gd name="connsiteY2" fmla="*/ 2211842 h 2211841"/>
              <a:gd name="connsiteX3" fmla="*/ 0 w 1684789"/>
              <a:gd name="connsiteY3" fmla="*/ 2211842 h 2211841"/>
            </a:gdLst>
            <a:ahLst/>
            <a:cxnLst>
              <a:cxn ang="0">
                <a:pos x="connsiteX0" y="connsiteY0"/>
              </a:cxn>
              <a:cxn ang="0">
                <a:pos x="connsiteX1" y="connsiteY1"/>
              </a:cxn>
              <a:cxn ang="0">
                <a:pos x="connsiteX2" y="connsiteY2"/>
              </a:cxn>
              <a:cxn ang="0">
                <a:pos x="connsiteX3" y="connsiteY3"/>
              </a:cxn>
            </a:cxnLst>
            <a:rect l="l" t="t" r="r" b="b"/>
            <a:pathLst>
              <a:path w="1684789" h="2211841">
                <a:moveTo>
                  <a:pt x="0" y="0"/>
                </a:moveTo>
                <a:lnTo>
                  <a:pt x="1684790" y="0"/>
                </a:lnTo>
                <a:lnTo>
                  <a:pt x="1684790" y="2211842"/>
                </a:lnTo>
                <a:lnTo>
                  <a:pt x="0" y="2211842"/>
                </a:lnTo>
                <a:close/>
              </a:path>
            </a:pathLst>
          </a:custGeom>
          <a:solidFill>
            <a:srgbClr val="7AB800"/>
          </a:solidFill>
          <a:ln w="12700" cap="flat">
            <a:noFill/>
            <a:prstDash val="solid"/>
            <a:miter/>
          </a:ln>
        </p:spPr>
        <p:txBody>
          <a:bodyPr rtlCol="0" anchor="ctr"/>
          <a:lstStyle/>
          <a:p>
            <a:endParaRPr lang="en-US" sz="1080"/>
          </a:p>
        </p:txBody>
      </p:sp>
      <p:sp>
        <p:nvSpPr>
          <p:cNvPr id="10" name="Freeform: Shape 6">
            <a:extLst>
              <a:ext uri="{FF2B5EF4-FFF2-40B4-BE49-F238E27FC236}">
                <a16:creationId xmlns:a16="http://schemas.microsoft.com/office/drawing/2014/main" id="{44D159DA-2E86-F829-C66A-2531BC7EB018}"/>
              </a:ext>
            </a:extLst>
          </p:cNvPr>
          <p:cNvSpPr/>
          <p:nvPr userDrawn="1"/>
        </p:nvSpPr>
        <p:spPr>
          <a:xfrm>
            <a:off x="-1" y="2571749"/>
            <a:ext cx="3657545" cy="2571748"/>
          </a:xfrm>
          <a:custGeom>
            <a:avLst/>
            <a:gdLst>
              <a:gd name="connsiteX0" fmla="*/ 0 w 3369578"/>
              <a:gd name="connsiteY0" fmla="*/ 0 h 2211841"/>
              <a:gd name="connsiteX1" fmla="*/ 3369579 w 3369578"/>
              <a:gd name="connsiteY1" fmla="*/ 0 h 2211841"/>
              <a:gd name="connsiteX2" fmla="*/ 3369579 w 3369578"/>
              <a:gd name="connsiteY2" fmla="*/ 2211842 h 2211841"/>
              <a:gd name="connsiteX3" fmla="*/ 0 w 3369578"/>
              <a:gd name="connsiteY3" fmla="*/ 2211842 h 2211841"/>
            </a:gdLst>
            <a:ahLst/>
            <a:cxnLst>
              <a:cxn ang="0">
                <a:pos x="connsiteX0" y="connsiteY0"/>
              </a:cxn>
              <a:cxn ang="0">
                <a:pos x="connsiteX1" y="connsiteY1"/>
              </a:cxn>
              <a:cxn ang="0">
                <a:pos x="connsiteX2" y="connsiteY2"/>
              </a:cxn>
              <a:cxn ang="0">
                <a:pos x="connsiteX3" y="connsiteY3"/>
              </a:cxn>
            </a:cxnLst>
            <a:rect l="l" t="t" r="r" b="b"/>
            <a:pathLst>
              <a:path w="3369578" h="2211841">
                <a:moveTo>
                  <a:pt x="0" y="0"/>
                </a:moveTo>
                <a:lnTo>
                  <a:pt x="3369579" y="0"/>
                </a:lnTo>
                <a:lnTo>
                  <a:pt x="3369579" y="2211842"/>
                </a:lnTo>
                <a:lnTo>
                  <a:pt x="0" y="2211842"/>
                </a:lnTo>
                <a:close/>
              </a:path>
            </a:pathLst>
          </a:custGeom>
          <a:solidFill>
            <a:srgbClr val="E52330"/>
          </a:solidFill>
          <a:ln w="12700" cap="flat">
            <a:noFill/>
            <a:prstDash val="solid"/>
            <a:miter/>
          </a:ln>
        </p:spPr>
        <p:txBody>
          <a:bodyPr rtlCol="0" anchor="ctr"/>
          <a:lstStyle/>
          <a:p>
            <a:endParaRPr lang="en-US" sz="1080"/>
          </a:p>
        </p:txBody>
      </p:sp>
      <p:sp>
        <p:nvSpPr>
          <p:cNvPr id="11" name="Freeform: Shape 7">
            <a:extLst>
              <a:ext uri="{FF2B5EF4-FFF2-40B4-BE49-F238E27FC236}">
                <a16:creationId xmlns:a16="http://schemas.microsoft.com/office/drawing/2014/main" id="{4A776F93-D4D7-4086-FB60-226BA09536F7}"/>
              </a:ext>
            </a:extLst>
          </p:cNvPr>
          <p:cNvSpPr/>
          <p:nvPr userDrawn="1"/>
        </p:nvSpPr>
        <p:spPr>
          <a:xfrm>
            <a:off x="7315229" y="2571749"/>
            <a:ext cx="1828772" cy="2571748"/>
          </a:xfrm>
          <a:custGeom>
            <a:avLst/>
            <a:gdLst>
              <a:gd name="connsiteX0" fmla="*/ 0 w 1684789"/>
              <a:gd name="connsiteY0" fmla="*/ 0 h 2211841"/>
              <a:gd name="connsiteX1" fmla="*/ 1684789 w 1684789"/>
              <a:gd name="connsiteY1" fmla="*/ 0 h 2211841"/>
              <a:gd name="connsiteX2" fmla="*/ 1684789 w 1684789"/>
              <a:gd name="connsiteY2" fmla="*/ 2211842 h 2211841"/>
              <a:gd name="connsiteX3" fmla="*/ 0 w 1684789"/>
              <a:gd name="connsiteY3" fmla="*/ 2211842 h 2211841"/>
            </a:gdLst>
            <a:ahLst/>
            <a:cxnLst>
              <a:cxn ang="0">
                <a:pos x="connsiteX0" y="connsiteY0"/>
              </a:cxn>
              <a:cxn ang="0">
                <a:pos x="connsiteX1" y="connsiteY1"/>
              </a:cxn>
              <a:cxn ang="0">
                <a:pos x="connsiteX2" y="connsiteY2"/>
              </a:cxn>
              <a:cxn ang="0">
                <a:pos x="connsiteX3" y="connsiteY3"/>
              </a:cxn>
            </a:cxnLst>
            <a:rect l="l" t="t" r="r" b="b"/>
            <a:pathLst>
              <a:path w="1684789" h="2211841">
                <a:moveTo>
                  <a:pt x="0" y="0"/>
                </a:moveTo>
                <a:lnTo>
                  <a:pt x="1684789" y="0"/>
                </a:lnTo>
                <a:lnTo>
                  <a:pt x="1684789" y="2211842"/>
                </a:lnTo>
                <a:lnTo>
                  <a:pt x="0" y="2211842"/>
                </a:lnTo>
                <a:close/>
              </a:path>
            </a:pathLst>
          </a:custGeom>
          <a:solidFill>
            <a:srgbClr val="0094B3"/>
          </a:solidFill>
          <a:ln w="12700" cap="flat">
            <a:noFill/>
            <a:prstDash val="solid"/>
            <a:miter/>
          </a:ln>
        </p:spPr>
        <p:txBody>
          <a:bodyPr rtlCol="0" anchor="ctr"/>
          <a:lstStyle/>
          <a:p>
            <a:endParaRPr lang="en-US" sz="1080"/>
          </a:p>
        </p:txBody>
      </p:sp>
      <p:sp>
        <p:nvSpPr>
          <p:cNvPr id="12" name="Freeform: Shape 8">
            <a:extLst>
              <a:ext uri="{FF2B5EF4-FFF2-40B4-BE49-F238E27FC236}">
                <a16:creationId xmlns:a16="http://schemas.microsoft.com/office/drawing/2014/main" id="{D9E049D4-6BFD-F11D-F903-5A1CB7A907DA}"/>
              </a:ext>
            </a:extLst>
          </p:cNvPr>
          <p:cNvSpPr/>
          <p:nvPr userDrawn="1"/>
        </p:nvSpPr>
        <p:spPr>
          <a:xfrm>
            <a:off x="5486318" y="2571749"/>
            <a:ext cx="1828772" cy="2571748"/>
          </a:xfrm>
          <a:custGeom>
            <a:avLst/>
            <a:gdLst>
              <a:gd name="connsiteX0" fmla="*/ 0 w 1684789"/>
              <a:gd name="connsiteY0" fmla="*/ 0 h 2211841"/>
              <a:gd name="connsiteX1" fmla="*/ 1684790 w 1684789"/>
              <a:gd name="connsiteY1" fmla="*/ 0 h 2211841"/>
              <a:gd name="connsiteX2" fmla="*/ 1684790 w 1684789"/>
              <a:gd name="connsiteY2" fmla="*/ 2211842 h 2211841"/>
              <a:gd name="connsiteX3" fmla="*/ 0 w 1684789"/>
              <a:gd name="connsiteY3" fmla="*/ 2211842 h 2211841"/>
            </a:gdLst>
            <a:ahLst/>
            <a:cxnLst>
              <a:cxn ang="0">
                <a:pos x="connsiteX0" y="connsiteY0"/>
              </a:cxn>
              <a:cxn ang="0">
                <a:pos x="connsiteX1" y="connsiteY1"/>
              </a:cxn>
              <a:cxn ang="0">
                <a:pos x="connsiteX2" y="connsiteY2"/>
              </a:cxn>
              <a:cxn ang="0">
                <a:pos x="connsiteX3" y="connsiteY3"/>
              </a:cxn>
            </a:cxnLst>
            <a:rect l="l" t="t" r="r" b="b"/>
            <a:pathLst>
              <a:path w="1684789" h="2211841">
                <a:moveTo>
                  <a:pt x="0" y="0"/>
                </a:moveTo>
                <a:lnTo>
                  <a:pt x="1684790" y="0"/>
                </a:lnTo>
                <a:lnTo>
                  <a:pt x="1684790" y="2211842"/>
                </a:lnTo>
                <a:lnTo>
                  <a:pt x="0" y="2211842"/>
                </a:lnTo>
                <a:close/>
              </a:path>
            </a:pathLst>
          </a:custGeom>
          <a:solidFill>
            <a:srgbClr val="CA005D"/>
          </a:solidFill>
          <a:ln w="12700" cap="flat">
            <a:noFill/>
            <a:prstDash val="solid"/>
            <a:miter/>
          </a:ln>
        </p:spPr>
        <p:txBody>
          <a:bodyPr rtlCol="0" anchor="ctr"/>
          <a:lstStyle/>
          <a:p>
            <a:endParaRPr lang="en-US" sz="1080"/>
          </a:p>
        </p:txBody>
      </p:sp>
      <p:sp>
        <p:nvSpPr>
          <p:cNvPr id="3" name="Päivämäärän paikkamerkki 2">
            <a:extLst>
              <a:ext uri="{FF2B5EF4-FFF2-40B4-BE49-F238E27FC236}">
                <a16:creationId xmlns:a16="http://schemas.microsoft.com/office/drawing/2014/main" id="{74668675-854A-A892-3262-C25C93991B12}"/>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9BAAC745-FABF-764C-2E01-41472D34D676}"/>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79941E10-D970-DF86-415D-C7C5FD6ECA6B}"/>
              </a:ext>
            </a:extLst>
          </p:cNvPr>
          <p:cNvSpPr>
            <a:spLocks noGrp="1"/>
          </p:cNvSpPr>
          <p:nvPr>
            <p:ph type="sldNum" sz="quarter" idx="12"/>
          </p:nvPr>
        </p:nvSpPr>
        <p:spPr/>
        <p:txBody>
          <a:bodyPr/>
          <a:lstStyle/>
          <a:p>
            <a:fld id="{3E0CB034-A392-5042-8FC7-461F3780B1D8}" type="slidenum">
              <a:rPr lang="en-US" smtClean="0"/>
              <a:pPr/>
              <a:t>‹#›</a:t>
            </a:fld>
            <a:endParaRPr lang="en-US"/>
          </a:p>
        </p:txBody>
      </p:sp>
      <p:pic>
        <p:nvPicPr>
          <p:cNvPr id="14" name="Picture 7" descr="lindstrom_logo_v01.gif">
            <a:extLst>
              <a:ext uri="{FF2B5EF4-FFF2-40B4-BE49-F238E27FC236}">
                <a16:creationId xmlns:a16="http://schemas.microsoft.com/office/drawing/2014/main" id="{BF3A78BB-6E88-007C-6EF3-505F20AD4E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
        <p:nvSpPr>
          <p:cNvPr id="15" name="Tekstin paikkamerkki 71">
            <a:extLst>
              <a:ext uri="{FF2B5EF4-FFF2-40B4-BE49-F238E27FC236}">
                <a16:creationId xmlns:a16="http://schemas.microsoft.com/office/drawing/2014/main" id="{7997D035-99E7-6734-902A-A5DA917E5024}"/>
              </a:ext>
            </a:extLst>
          </p:cNvPr>
          <p:cNvSpPr>
            <a:spLocks noGrp="1"/>
          </p:cNvSpPr>
          <p:nvPr>
            <p:ph type="body" sz="quarter" idx="13"/>
          </p:nvPr>
        </p:nvSpPr>
        <p:spPr>
          <a:xfrm>
            <a:off x="137470" y="1047749"/>
            <a:ext cx="1553881"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16" name="Tekstin paikkamerkki 78">
            <a:extLst>
              <a:ext uri="{FF2B5EF4-FFF2-40B4-BE49-F238E27FC236}">
                <a16:creationId xmlns:a16="http://schemas.microsoft.com/office/drawing/2014/main" id="{CA46A28F-766C-1988-CB1B-EB6C5D0C7254}"/>
              </a:ext>
            </a:extLst>
          </p:cNvPr>
          <p:cNvSpPr>
            <a:spLocks noGrp="1"/>
          </p:cNvSpPr>
          <p:nvPr>
            <p:ph type="body" sz="quarter" idx="19"/>
          </p:nvPr>
        </p:nvSpPr>
        <p:spPr>
          <a:xfrm>
            <a:off x="137470" y="1558977"/>
            <a:ext cx="1555200" cy="760642"/>
          </a:xfrm>
        </p:spPr>
        <p:txBody>
          <a:bodyPr lIns="72000"/>
          <a:lstStyle>
            <a:lvl1pPr marL="0" indent="0">
              <a:buNone/>
              <a:defRPr sz="1000">
                <a:solidFill>
                  <a:schemeClr val="bg1"/>
                </a:solidFill>
              </a:defRPr>
            </a:lvl1pPr>
          </a:lstStyle>
          <a:p>
            <a:pPr lvl="0"/>
            <a:r>
              <a:rPr lang="en-US"/>
              <a:t>Click to edit Master text styles</a:t>
            </a:r>
          </a:p>
        </p:txBody>
      </p:sp>
      <p:sp>
        <p:nvSpPr>
          <p:cNvPr id="17" name="Tekstin paikkamerkki 71">
            <a:extLst>
              <a:ext uri="{FF2B5EF4-FFF2-40B4-BE49-F238E27FC236}">
                <a16:creationId xmlns:a16="http://schemas.microsoft.com/office/drawing/2014/main" id="{ED0A20E3-EFEF-815F-1215-77952E5BB50C}"/>
              </a:ext>
            </a:extLst>
          </p:cNvPr>
          <p:cNvSpPr>
            <a:spLocks noGrp="1"/>
          </p:cNvSpPr>
          <p:nvPr>
            <p:ph type="body" sz="quarter" idx="20"/>
          </p:nvPr>
        </p:nvSpPr>
        <p:spPr>
          <a:xfrm>
            <a:off x="1962620" y="234793"/>
            <a:ext cx="1553881"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18" name="Tekstin paikkamerkki 78">
            <a:extLst>
              <a:ext uri="{FF2B5EF4-FFF2-40B4-BE49-F238E27FC236}">
                <a16:creationId xmlns:a16="http://schemas.microsoft.com/office/drawing/2014/main" id="{3D953C49-1025-40C1-332C-9BA2B3CCDD54}"/>
              </a:ext>
            </a:extLst>
          </p:cNvPr>
          <p:cNvSpPr>
            <a:spLocks noGrp="1"/>
          </p:cNvSpPr>
          <p:nvPr>
            <p:ph type="body" sz="quarter" idx="21"/>
          </p:nvPr>
        </p:nvSpPr>
        <p:spPr>
          <a:xfrm>
            <a:off x="1961960" y="749507"/>
            <a:ext cx="1555200" cy="1573968"/>
          </a:xfrm>
        </p:spPr>
        <p:txBody>
          <a:bodyPr lIns="72000"/>
          <a:lstStyle>
            <a:lvl1pPr marL="0" indent="0">
              <a:buNone/>
              <a:defRPr sz="1000">
                <a:solidFill>
                  <a:schemeClr val="bg1"/>
                </a:solidFill>
              </a:defRPr>
            </a:lvl1pPr>
          </a:lstStyle>
          <a:p>
            <a:pPr lvl="0"/>
            <a:r>
              <a:rPr lang="en-US"/>
              <a:t>Click to edit Master text styles</a:t>
            </a:r>
          </a:p>
        </p:txBody>
      </p:sp>
      <p:sp>
        <p:nvSpPr>
          <p:cNvPr id="19" name="Tekstin paikkamerkki 71">
            <a:extLst>
              <a:ext uri="{FF2B5EF4-FFF2-40B4-BE49-F238E27FC236}">
                <a16:creationId xmlns:a16="http://schemas.microsoft.com/office/drawing/2014/main" id="{8776CEC6-B3E4-086E-BFAC-70AC19FDBAFF}"/>
              </a:ext>
            </a:extLst>
          </p:cNvPr>
          <p:cNvSpPr>
            <a:spLocks noGrp="1"/>
          </p:cNvSpPr>
          <p:nvPr>
            <p:ph type="body" sz="quarter" idx="22"/>
          </p:nvPr>
        </p:nvSpPr>
        <p:spPr>
          <a:xfrm>
            <a:off x="3801035" y="234794"/>
            <a:ext cx="1553881" cy="508969"/>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20" name="Tekstin paikkamerkki 78">
            <a:extLst>
              <a:ext uri="{FF2B5EF4-FFF2-40B4-BE49-F238E27FC236}">
                <a16:creationId xmlns:a16="http://schemas.microsoft.com/office/drawing/2014/main" id="{B68BEDD9-C598-E7E1-630A-2C4BC8C5D098}"/>
              </a:ext>
            </a:extLst>
          </p:cNvPr>
          <p:cNvSpPr>
            <a:spLocks noGrp="1"/>
          </p:cNvSpPr>
          <p:nvPr>
            <p:ph type="body" sz="quarter" idx="23"/>
          </p:nvPr>
        </p:nvSpPr>
        <p:spPr>
          <a:xfrm>
            <a:off x="3800376" y="757003"/>
            <a:ext cx="1555200" cy="3927423"/>
          </a:xfrm>
        </p:spPr>
        <p:txBody>
          <a:bodyPr lIns="72000"/>
          <a:lstStyle>
            <a:lvl1pPr marL="0" indent="0">
              <a:buNone/>
              <a:defRPr sz="1000">
                <a:solidFill>
                  <a:schemeClr val="bg1"/>
                </a:solidFill>
              </a:defRPr>
            </a:lvl1pPr>
          </a:lstStyle>
          <a:p>
            <a:pPr lvl="0"/>
            <a:r>
              <a:rPr lang="en-US"/>
              <a:t>Click to edit Master text styles</a:t>
            </a:r>
          </a:p>
        </p:txBody>
      </p:sp>
      <p:sp>
        <p:nvSpPr>
          <p:cNvPr id="21" name="Tekstin paikkamerkki 71">
            <a:extLst>
              <a:ext uri="{FF2B5EF4-FFF2-40B4-BE49-F238E27FC236}">
                <a16:creationId xmlns:a16="http://schemas.microsoft.com/office/drawing/2014/main" id="{8D18D38A-814A-FD2E-8C4D-CEF62DCBDE47}"/>
              </a:ext>
            </a:extLst>
          </p:cNvPr>
          <p:cNvSpPr>
            <a:spLocks noGrp="1"/>
          </p:cNvSpPr>
          <p:nvPr>
            <p:ph type="body" sz="quarter" idx="24"/>
          </p:nvPr>
        </p:nvSpPr>
        <p:spPr>
          <a:xfrm>
            <a:off x="5620870" y="2790210"/>
            <a:ext cx="1553881"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22" name="Tekstin paikkamerkki 78">
            <a:extLst>
              <a:ext uri="{FF2B5EF4-FFF2-40B4-BE49-F238E27FC236}">
                <a16:creationId xmlns:a16="http://schemas.microsoft.com/office/drawing/2014/main" id="{1E622C6F-2DE9-4959-3BCA-3B817007CFC0}"/>
              </a:ext>
            </a:extLst>
          </p:cNvPr>
          <p:cNvSpPr>
            <a:spLocks noGrp="1"/>
          </p:cNvSpPr>
          <p:nvPr>
            <p:ph type="body" sz="quarter" idx="25"/>
          </p:nvPr>
        </p:nvSpPr>
        <p:spPr>
          <a:xfrm>
            <a:off x="5620210" y="3297836"/>
            <a:ext cx="1555200" cy="1394085"/>
          </a:xfrm>
        </p:spPr>
        <p:txBody>
          <a:bodyPr lIns="72000"/>
          <a:lstStyle>
            <a:lvl1pPr marL="0" indent="0">
              <a:buNone/>
              <a:defRPr sz="1000">
                <a:solidFill>
                  <a:schemeClr val="bg1"/>
                </a:solidFill>
              </a:defRPr>
            </a:lvl1pPr>
          </a:lstStyle>
          <a:p>
            <a:pPr lvl="0"/>
            <a:r>
              <a:rPr lang="en-US"/>
              <a:t>Click to edit Master text styles</a:t>
            </a:r>
          </a:p>
        </p:txBody>
      </p:sp>
      <p:sp>
        <p:nvSpPr>
          <p:cNvPr id="23" name="Tekstin paikkamerkki 71">
            <a:extLst>
              <a:ext uri="{FF2B5EF4-FFF2-40B4-BE49-F238E27FC236}">
                <a16:creationId xmlns:a16="http://schemas.microsoft.com/office/drawing/2014/main" id="{B98F7F07-FA2D-9C8B-B7FF-94D9D0E399A7}"/>
              </a:ext>
            </a:extLst>
          </p:cNvPr>
          <p:cNvSpPr>
            <a:spLocks noGrp="1"/>
          </p:cNvSpPr>
          <p:nvPr>
            <p:ph type="body" sz="quarter" idx="26"/>
          </p:nvPr>
        </p:nvSpPr>
        <p:spPr>
          <a:xfrm>
            <a:off x="431799" y="2790210"/>
            <a:ext cx="2757296"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24" name="Tekstin paikkamerkki 78">
            <a:extLst>
              <a:ext uri="{FF2B5EF4-FFF2-40B4-BE49-F238E27FC236}">
                <a16:creationId xmlns:a16="http://schemas.microsoft.com/office/drawing/2014/main" id="{D390BB42-7A3D-2866-3544-01DFCD8F7F4F}"/>
              </a:ext>
            </a:extLst>
          </p:cNvPr>
          <p:cNvSpPr>
            <a:spLocks noGrp="1"/>
          </p:cNvSpPr>
          <p:nvPr>
            <p:ph type="body" sz="quarter" idx="27"/>
          </p:nvPr>
        </p:nvSpPr>
        <p:spPr>
          <a:xfrm>
            <a:off x="431799" y="3297836"/>
            <a:ext cx="2759636" cy="1394085"/>
          </a:xfrm>
        </p:spPr>
        <p:txBody>
          <a:bodyPr lIns="72000"/>
          <a:lstStyle>
            <a:lvl1pPr marL="0" indent="0">
              <a:buNone/>
              <a:defRPr sz="1000">
                <a:solidFill>
                  <a:schemeClr val="bg1"/>
                </a:solidFill>
              </a:defRPr>
            </a:lvl1pPr>
          </a:lstStyle>
          <a:p>
            <a:pPr lvl="0"/>
            <a:r>
              <a:rPr lang="en-US"/>
              <a:t>Click to edit Master text styles</a:t>
            </a:r>
          </a:p>
        </p:txBody>
      </p:sp>
      <p:sp>
        <p:nvSpPr>
          <p:cNvPr id="25" name="Tekstin paikkamerkki 71">
            <a:extLst>
              <a:ext uri="{FF2B5EF4-FFF2-40B4-BE49-F238E27FC236}">
                <a16:creationId xmlns:a16="http://schemas.microsoft.com/office/drawing/2014/main" id="{BEE71535-307A-8B9A-9D5C-3B0FDD544ECE}"/>
              </a:ext>
            </a:extLst>
          </p:cNvPr>
          <p:cNvSpPr>
            <a:spLocks noGrp="1"/>
          </p:cNvSpPr>
          <p:nvPr>
            <p:ph type="body" sz="quarter" idx="28"/>
          </p:nvPr>
        </p:nvSpPr>
        <p:spPr>
          <a:xfrm>
            <a:off x="5874036" y="234793"/>
            <a:ext cx="2757296"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26" name="Tekstin paikkamerkki 78">
            <a:extLst>
              <a:ext uri="{FF2B5EF4-FFF2-40B4-BE49-F238E27FC236}">
                <a16:creationId xmlns:a16="http://schemas.microsoft.com/office/drawing/2014/main" id="{E5043BAB-DE20-2D25-050C-7D7E91566F79}"/>
              </a:ext>
            </a:extLst>
          </p:cNvPr>
          <p:cNvSpPr>
            <a:spLocks noGrp="1"/>
          </p:cNvSpPr>
          <p:nvPr>
            <p:ph type="body" sz="quarter" idx="29"/>
          </p:nvPr>
        </p:nvSpPr>
        <p:spPr>
          <a:xfrm>
            <a:off x="5873375" y="749508"/>
            <a:ext cx="2759636" cy="1573968"/>
          </a:xfrm>
        </p:spPr>
        <p:txBody>
          <a:bodyPr lIns="72000"/>
          <a:lstStyle>
            <a:lvl1pPr marL="0" indent="0">
              <a:buNone/>
              <a:defRPr sz="1000">
                <a:solidFill>
                  <a:schemeClr val="bg1"/>
                </a:solidFill>
              </a:defRPr>
            </a:lvl1pPr>
          </a:lstStyle>
          <a:p>
            <a:pPr lvl="0"/>
            <a:r>
              <a:rPr lang="en-US"/>
              <a:t>Click to edit Master text styles</a:t>
            </a:r>
          </a:p>
        </p:txBody>
      </p:sp>
      <p:sp>
        <p:nvSpPr>
          <p:cNvPr id="27" name="Tekstin paikkamerkki 71">
            <a:extLst>
              <a:ext uri="{FF2B5EF4-FFF2-40B4-BE49-F238E27FC236}">
                <a16:creationId xmlns:a16="http://schemas.microsoft.com/office/drawing/2014/main" id="{0D953F80-C332-A688-8DC5-1C0579AAD16E}"/>
              </a:ext>
            </a:extLst>
          </p:cNvPr>
          <p:cNvSpPr>
            <a:spLocks noGrp="1"/>
          </p:cNvSpPr>
          <p:nvPr>
            <p:ph type="body" sz="quarter" idx="30"/>
          </p:nvPr>
        </p:nvSpPr>
        <p:spPr>
          <a:xfrm>
            <a:off x="7458633" y="2790210"/>
            <a:ext cx="1553881" cy="507625"/>
          </a:xfrm>
        </p:spPr>
        <p:txBody>
          <a:bodyPr lIns="72000" anchor="ctr"/>
          <a:lstStyle>
            <a:lvl1pPr marL="0" indent="0" algn="l">
              <a:buNone/>
              <a:defRPr sz="1400" b="1">
                <a:solidFill>
                  <a:schemeClr val="bg1"/>
                </a:solidFill>
              </a:defRPr>
            </a:lvl1pPr>
          </a:lstStyle>
          <a:p>
            <a:pPr lvl="0"/>
            <a:r>
              <a:rPr lang="en-US"/>
              <a:t>Click to edit Master text styles</a:t>
            </a:r>
          </a:p>
        </p:txBody>
      </p:sp>
      <p:sp>
        <p:nvSpPr>
          <p:cNvPr id="28" name="Tekstin paikkamerkki 78">
            <a:extLst>
              <a:ext uri="{FF2B5EF4-FFF2-40B4-BE49-F238E27FC236}">
                <a16:creationId xmlns:a16="http://schemas.microsoft.com/office/drawing/2014/main" id="{0F3F4A66-3435-B7DE-1275-6D2746EE437F}"/>
              </a:ext>
            </a:extLst>
          </p:cNvPr>
          <p:cNvSpPr>
            <a:spLocks noGrp="1"/>
          </p:cNvSpPr>
          <p:nvPr>
            <p:ph type="body" sz="quarter" idx="31"/>
          </p:nvPr>
        </p:nvSpPr>
        <p:spPr>
          <a:xfrm>
            <a:off x="7457973" y="3297836"/>
            <a:ext cx="1555200" cy="1394085"/>
          </a:xfrm>
        </p:spPr>
        <p:txBody>
          <a:bodyPr lIns="72000"/>
          <a:lstStyle>
            <a:lvl1pPr marL="0" indent="0">
              <a:buNone/>
              <a:defRPr sz="1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996671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indström in brief">
    <p:spTree>
      <p:nvGrpSpPr>
        <p:cNvPr id="1" name=""/>
        <p:cNvGrpSpPr/>
        <p:nvPr/>
      </p:nvGrpSpPr>
      <p:grpSpPr>
        <a:xfrm>
          <a:off x="0" y="0"/>
          <a:ext cx="0" cy="0"/>
          <a:chOff x="0" y="0"/>
          <a:chExt cx="0" cy="0"/>
        </a:xfrm>
      </p:grpSpPr>
      <p:pic>
        <p:nvPicPr>
          <p:cNvPr id="4" name="Picture 11" descr="A close up of a logo&#10;&#10;Description automatically generated">
            <a:extLst>
              <a:ext uri="{FF2B5EF4-FFF2-40B4-BE49-F238E27FC236}">
                <a16:creationId xmlns:a16="http://schemas.microsoft.com/office/drawing/2014/main" id="{E4DA9AAF-1F04-30D0-2C8B-8C3945AA2C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505" cy="5143500"/>
          </a:xfrm>
          <a:prstGeom prst="rect">
            <a:avLst/>
          </a:prstGeom>
        </p:spPr>
      </p:pic>
      <p:sp>
        <p:nvSpPr>
          <p:cNvPr id="5" name="Rectangle 482">
            <a:extLst>
              <a:ext uri="{FF2B5EF4-FFF2-40B4-BE49-F238E27FC236}">
                <a16:creationId xmlns:a16="http://schemas.microsoft.com/office/drawing/2014/main" id="{988FDB16-EA00-CA9B-DBDE-2BE7D1C33AD6}"/>
              </a:ext>
            </a:extLst>
          </p:cNvPr>
          <p:cNvSpPr>
            <a:spLocks noChangeArrowheads="1"/>
          </p:cNvSpPr>
          <p:nvPr userDrawn="1"/>
        </p:nvSpPr>
        <p:spPr bwMode="auto">
          <a:xfrm>
            <a:off x="1585452" y="339725"/>
            <a:ext cx="2612895"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342900" fontAlgn="base">
              <a:spcBef>
                <a:spcPct val="0"/>
              </a:spcBef>
              <a:spcAft>
                <a:spcPct val="0"/>
              </a:spcAft>
            </a:pPr>
            <a:r>
              <a:rPr lang="en-US" sz="2400" b="1">
                <a:solidFill>
                  <a:schemeClr val="accent1"/>
                </a:solidFill>
                <a:latin typeface="Arial" panose="020B0604020202020204" pitchFamily="34" charset="0"/>
                <a:cs typeface="Arial" panose="020B0604020202020204" pitchFamily="34" charset="0"/>
              </a:rPr>
              <a:t>Lindström in brief</a:t>
            </a:r>
            <a:endParaRPr lang="en-US" sz="2400">
              <a:solidFill>
                <a:schemeClr val="accent1"/>
              </a:solidFill>
              <a:latin typeface="Arial" panose="020B0604020202020204" pitchFamily="34" charset="0"/>
              <a:cs typeface="Arial" pitchFamily="34" charset="0"/>
            </a:endParaRPr>
          </a:p>
        </p:txBody>
      </p:sp>
      <p:sp>
        <p:nvSpPr>
          <p:cNvPr id="6" name="Text Placeholder 7">
            <a:extLst>
              <a:ext uri="{FF2B5EF4-FFF2-40B4-BE49-F238E27FC236}">
                <a16:creationId xmlns:a16="http://schemas.microsoft.com/office/drawing/2014/main" id="{E5A13637-1C4D-5FF2-8F70-524EF14DBAC9}"/>
              </a:ext>
            </a:extLst>
          </p:cNvPr>
          <p:cNvSpPr txBox="1">
            <a:spLocks/>
          </p:cNvSpPr>
          <p:nvPr userDrawn="1"/>
        </p:nvSpPr>
        <p:spPr>
          <a:xfrm>
            <a:off x="434317" y="1166813"/>
            <a:ext cx="4256949" cy="1440733"/>
          </a:xfrm>
          <a:prstGeom prst="rect">
            <a:avLst/>
          </a:prstGeom>
        </p:spPr>
        <p:txBody>
          <a:bodyPr anchor="t"/>
          <a:lstStyle/>
          <a:p>
            <a:pPr lvl="0" algn="just"/>
            <a:r>
              <a:rPr lang="en-US" sz="1050" b="1">
                <a:solidFill>
                  <a:srgbClr val="003F72"/>
                </a:solidFill>
                <a:latin typeface="Arial" panose="020B0604020202020204" pitchFamily="34" charset="0"/>
                <a:ea typeface="Gothic A1" pitchFamily="2" charset="-127"/>
                <a:cs typeface="Arial" panose="020B0604020202020204" pitchFamily="34" charset="0"/>
              </a:rPr>
              <a:t>Our purpose</a:t>
            </a:r>
          </a:p>
          <a:p>
            <a:pPr algn="just"/>
            <a:r>
              <a:rPr lang="en-US" sz="1050">
                <a:solidFill>
                  <a:srgbClr val="003F72"/>
                </a:solidFill>
                <a:latin typeface="Arial"/>
                <a:ea typeface="Gothic A1"/>
                <a:cs typeface="Arial"/>
              </a:rPr>
              <a:t>We care for people and our planet by inspiring people to shine and businesses to grow in a sustainable way. </a:t>
            </a:r>
            <a:endParaRPr lang="en-US" sz="1050">
              <a:solidFill>
                <a:srgbClr val="003F72"/>
              </a:solidFill>
              <a:latin typeface="Arial" panose="020B0604020202020204" pitchFamily="34" charset="0"/>
              <a:ea typeface="Gothic A1" pitchFamily="2" charset="-127"/>
              <a:cs typeface="Arial" panose="020B0604020202020204" pitchFamily="34" charset="0"/>
            </a:endParaRPr>
          </a:p>
          <a:p>
            <a:pPr lvl="0" algn="just"/>
            <a:endParaRPr lang="en-US" sz="1050">
              <a:solidFill>
                <a:srgbClr val="003F72"/>
              </a:solidFill>
              <a:latin typeface="Arial" panose="020B0604020202020204" pitchFamily="34" charset="0"/>
              <a:ea typeface="Gothic A1" pitchFamily="2" charset="-127"/>
              <a:cs typeface="Arial" panose="020B0604020202020204" pitchFamily="34" charset="0"/>
            </a:endParaRPr>
          </a:p>
          <a:p>
            <a:pPr lvl="0" algn="just"/>
            <a:r>
              <a:rPr lang="en-US" sz="1050" b="1">
                <a:solidFill>
                  <a:srgbClr val="003F72"/>
                </a:solidFill>
                <a:latin typeface="Arial" panose="020B0604020202020204" pitchFamily="34" charset="0"/>
                <a:ea typeface="Gothic A1" pitchFamily="2" charset="-127"/>
                <a:cs typeface="Arial" panose="020B0604020202020204" pitchFamily="34" charset="0"/>
              </a:rPr>
              <a:t>Our mission</a:t>
            </a:r>
          </a:p>
          <a:p>
            <a:pPr lvl="0" algn="just"/>
            <a:r>
              <a:rPr lang="en-US" sz="1050">
                <a:solidFill>
                  <a:srgbClr val="003F72"/>
                </a:solidFill>
                <a:latin typeface="Arial"/>
                <a:ea typeface="Gothic A1"/>
                <a:cs typeface="Arial"/>
              </a:rPr>
              <a:t>We are a textile service company focused on making our customer’s life easier. Everyday, we strengthen the image of our customer.</a:t>
            </a:r>
          </a:p>
        </p:txBody>
      </p:sp>
      <p:sp>
        <p:nvSpPr>
          <p:cNvPr id="9" name="Rectangle 120">
            <a:extLst>
              <a:ext uri="{FF2B5EF4-FFF2-40B4-BE49-F238E27FC236}">
                <a16:creationId xmlns:a16="http://schemas.microsoft.com/office/drawing/2014/main" id="{9C71F7A1-0371-D686-060E-871659887563}"/>
              </a:ext>
            </a:extLst>
          </p:cNvPr>
          <p:cNvSpPr/>
          <p:nvPr userDrawn="1"/>
        </p:nvSpPr>
        <p:spPr>
          <a:xfrm>
            <a:off x="434146" y="2578530"/>
            <a:ext cx="1265441" cy="7920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solidFill>
                <a:latin typeface="Arial Black"/>
                <a:cs typeface="Arial"/>
              </a:rPr>
              <a:t>4,700</a:t>
            </a:r>
            <a:endParaRPr lang="en-US" sz="1500">
              <a:solidFill>
                <a:schemeClr val="bg1"/>
              </a:solidFill>
              <a:latin typeface="Arial Black" panose="020B0A04020102020204" pitchFamily="34" charset="0"/>
              <a:cs typeface="Arial" panose="020B0604020202020204" pitchFamily="34" charset="0"/>
            </a:endParaRPr>
          </a:p>
          <a:p>
            <a:pPr algn="ctr"/>
            <a:r>
              <a:rPr lang="en-US" sz="1200">
                <a:solidFill>
                  <a:schemeClr val="bg1"/>
                </a:solidFill>
                <a:latin typeface="Arial"/>
                <a:cs typeface="Arial"/>
              </a:rPr>
              <a:t>Employees</a:t>
            </a:r>
          </a:p>
        </p:txBody>
      </p:sp>
      <p:sp>
        <p:nvSpPr>
          <p:cNvPr id="10" name="Rectangle 121">
            <a:extLst>
              <a:ext uri="{FF2B5EF4-FFF2-40B4-BE49-F238E27FC236}">
                <a16:creationId xmlns:a16="http://schemas.microsoft.com/office/drawing/2014/main" id="{5CE52E71-2D47-6DFC-AFA4-DF4B25EDE751}"/>
              </a:ext>
            </a:extLst>
          </p:cNvPr>
          <p:cNvSpPr/>
          <p:nvPr userDrawn="1"/>
        </p:nvSpPr>
        <p:spPr>
          <a:xfrm>
            <a:off x="1929986" y="2578530"/>
            <a:ext cx="1265441"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latin typeface="Arial Black" panose="020B0A04020102020204" pitchFamily="34" charset="0"/>
                <a:cs typeface="Arial" panose="020B0604020202020204" pitchFamily="34" charset="0"/>
              </a:rPr>
              <a:t>24</a:t>
            </a:r>
          </a:p>
          <a:p>
            <a:pPr algn="ctr"/>
            <a:r>
              <a:rPr lang="en-US" sz="1200">
                <a:solidFill>
                  <a:schemeClr val="bg1"/>
                </a:solidFill>
                <a:latin typeface="Arial" panose="020B0604020202020204" pitchFamily="34" charset="0"/>
                <a:cs typeface="Arial" panose="020B0604020202020204" pitchFamily="34" charset="0"/>
              </a:rPr>
              <a:t>Countries</a:t>
            </a:r>
          </a:p>
        </p:txBody>
      </p:sp>
      <p:sp>
        <p:nvSpPr>
          <p:cNvPr id="11" name="Rectangle 10">
            <a:extLst>
              <a:ext uri="{FF2B5EF4-FFF2-40B4-BE49-F238E27FC236}">
                <a16:creationId xmlns:a16="http://schemas.microsoft.com/office/drawing/2014/main" id="{A5EA8CC8-80AC-8E39-8A92-2C4473FCB26D}"/>
              </a:ext>
            </a:extLst>
          </p:cNvPr>
          <p:cNvSpPr/>
          <p:nvPr userDrawn="1"/>
        </p:nvSpPr>
        <p:spPr>
          <a:xfrm>
            <a:off x="3425825" y="2578530"/>
            <a:ext cx="1265441" cy="7920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solidFill>
                <a:latin typeface="Arial Black"/>
                <a:cs typeface="Arial"/>
              </a:rPr>
              <a:t>100</a:t>
            </a:r>
            <a:endParaRPr lang="en-US" sz="1500">
              <a:solidFill>
                <a:schemeClr val="bg1"/>
              </a:solidFill>
              <a:latin typeface="Arial Black" panose="020B0A04020102020204" pitchFamily="34" charset="0"/>
              <a:cs typeface="Arial" panose="020B0604020202020204" pitchFamily="34" charset="0"/>
            </a:endParaRPr>
          </a:p>
          <a:p>
            <a:pPr algn="ctr"/>
            <a:r>
              <a:rPr lang="en-US" sz="1200">
                <a:solidFill>
                  <a:schemeClr val="bg1"/>
                </a:solidFill>
                <a:latin typeface="Arial"/>
                <a:cs typeface="Arial"/>
              </a:rPr>
              <a:t>Offices</a:t>
            </a:r>
            <a:endParaRPr lang="en-US" sz="12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5DCBBB2-2F0E-50E4-33A2-29ECCA08302E}"/>
              </a:ext>
            </a:extLst>
          </p:cNvPr>
          <p:cNvSpPr/>
          <p:nvPr userDrawn="1"/>
        </p:nvSpPr>
        <p:spPr>
          <a:xfrm>
            <a:off x="434146" y="3458963"/>
            <a:ext cx="1265441"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solidFill>
                <a:latin typeface="Arial Black"/>
                <a:cs typeface="Arial"/>
              </a:rPr>
              <a:t>432,5M€</a:t>
            </a:r>
          </a:p>
          <a:p>
            <a:pPr algn="ctr"/>
            <a:r>
              <a:rPr lang="en-US" sz="750">
                <a:solidFill>
                  <a:schemeClr val="bg1"/>
                </a:solidFill>
                <a:latin typeface="Arial"/>
                <a:cs typeface="Arial"/>
              </a:rPr>
              <a:t>Turnover in 2021</a:t>
            </a:r>
            <a:endParaRPr lang="en-US" sz="75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2BF4507-1922-0158-5D2C-2541A57171F2}"/>
              </a:ext>
            </a:extLst>
          </p:cNvPr>
          <p:cNvSpPr/>
          <p:nvPr userDrawn="1"/>
        </p:nvSpPr>
        <p:spPr>
          <a:xfrm>
            <a:off x="1929986" y="3458963"/>
            <a:ext cx="1265441" cy="7920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latin typeface="Arial" panose="020B0604020202020204" pitchFamily="34" charset="0"/>
                <a:cs typeface="Arial" panose="020B0604020202020204" pitchFamily="34" charset="0"/>
              </a:rPr>
              <a:t>Parent company </a:t>
            </a:r>
            <a:r>
              <a:rPr lang="en-US" sz="1100">
                <a:solidFill>
                  <a:schemeClr val="bg1"/>
                </a:solidFill>
                <a:latin typeface="Arial Black" panose="020B0A04020102020204" pitchFamily="34" charset="0"/>
                <a:cs typeface="Arial" panose="020B0604020202020204" pitchFamily="34" charset="0"/>
              </a:rPr>
              <a:t>Lindström Oy</a:t>
            </a:r>
            <a:r>
              <a:rPr lang="en-US" sz="1100">
                <a:solidFill>
                  <a:schemeClr val="bg1"/>
                </a:solidFill>
                <a:latin typeface="Arial" panose="020B0604020202020204" pitchFamily="34" charset="0"/>
                <a:cs typeface="Arial" panose="020B0604020202020204" pitchFamily="34" charset="0"/>
              </a:rPr>
              <a:t> </a:t>
            </a:r>
          </a:p>
          <a:p>
            <a:pPr algn="ctr"/>
            <a:r>
              <a:rPr lang="en-US" sz="900">
                <a:solidFill>
                  <a:schemeClr val="bg1"/>
                </a:solidFill>
                <a:latin typeface="Arial" panose="020B0604020202020204" pitchFamily="34" charset="0"/>
                <a:cs typeface="Arial" panose="020B0604020202020204" pitchFamily="34" charset="0"/>
              </a:rPr>
              <a:t>In Finland</a:t>
            </a:r>
            <a:endParaRPr lang="en-US" sz="75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FDCCAE1-40F3-E693-A1D2-39255FF4AF8D}"/>
              </a:ext>
            </a:extLst>
          </p:cNvPr>
          <p:cNvSpPr/>
          <p:nvPr userDrawn="1"/>
        </p:nvSpPr>
        <p:spPr>
          <a:xfrm>
            <a:off x="3425825" y="3458963"/>
            <a:ext cx="1265441"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latin typeface="Arial Black" panose="020B0A04020102020204" pitchFamily="34" charset="0"/>
                <a:cs typeface="Arial" panose="020B0604020202020204" pitchFamily="34" charset="0"/>
              </a:rPr>
              <a:t>Family Owned</a:t>
            </a:r>
          </a:p>
        </p:txBody>
      </p:sp>
      <p:sp>
        <p:nvSpPr>
          <p:cNvPr id="15" name="Rectangle 14">
            <a:extLst>
              <a:ext uri="{FF2B5EF4-FFF2-40B4-BE49-F238E27FC236}">
                <a16:creationId xmlns:a16="http://schemas.microsoft.com/office/drawing/2014/main" id="{0912606A-4811-1D2D-0FD9-B2512C3E9FD4}"/>
              </a:ext>
            </a:extLst>
          </p:cNvPr>
          <p:cNvSpPr/>
          <p:nvPr userDrawn="1"/>
        </p:nvSpPr>
        <p:spPr>
          <a:xfrm>
            <a:off x="434145" y="4341538"/>
            <a:ext cx="4257121" cy="30635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bg1"/>
                </a:solidFill>
                <a:latin typeface="Arial" panose="020B0604020202020204" pitchFamily="34" charset="0"/>
                <a:cs typeface="Arial" panose="020B0604020202020204" pitchFamily="34" charset="0"/>
              </a:rPr>
              <a:t>Established in </a:t>
            </a:r>
            <a:r>
              <a:rPr lang="en-US" sz="1500">
                <a:solidFill>
                  <a:schemeClr val="bg1"/>
                </a:solidFill>
                <a:latin typeface="Arial Black" panose="020B0A04020102020204" pitchFamily="34" charset="0"/>
                <a:cs typeface="Arial" panose="020B0604020202020204" pitchFamily="34" charset="0"/>
              </a:rPr>
              <a:t>1848</a:t>
            </a:r>
          </a:p>
        </p:txBody>
      </p:sp>
      <p:sp>
        <p:nvSpPr>
          <p:cNvPr id="18" name="Päivämäärän paikkamerkki 17">
            <a:extLst>
              <a:ext uri="{FF2B5EF4-FFF2-40B4-BE49-F238E27FC236}">
                <a16:creationId xmlns:a16="http://schemas.microsoft.com/office/drawing/2014/main" id="{643E04A8-A293-CBF1-3323-ECC5C61CFE99}"/>
              </a:ext>
            </a:extLst>
          </p:cNvPr>
          <p:cNvSpPr>
            <a:spLocks noGrp="1"/>
          </p:cNvSpPr>
          <p:nvPr>
            <p:ph type="dt" sz="half" idx="10"/>
          </p:nvPr>
        </p:nvSpPr>
        <p:spPr/>
        <p:txBody>
          <a:bodyPr/>
          <a:lstStyle/>
          <a:p>
            <a:endParaRPr lang="en-US"/>
          </a:p>
        </p:txBody>
      </p:sp>
      <p:sp>
        <p:nvSpPr>
          <p:cNvPr id="19" name="Alatunnisteen paikkamerkki 18">
            <a:extLst>
              <a:ext uri="{FF2B5EF4-FFF2-40B4-BE49-F238E27FC236}">
                <a16:creationId xmlns:a16="http://schemas.microsoft.com/office/drawing/2014/main" id="{E880126F-9375-0967-52BA-45B36A7DA6C0}"/>
              </a:ext>
            </a:extLst>
          </p:cNvPr>
          <p:cNvSpPr>
            <a:spLocks noGrp="1"/>
          </p:cNvSpPr>
          <p:nvPr>
            <p:ph type="ftr" sz="quarter" idx="11"/>
          </p:nvPr>
        </p:nvSpPr>
        <p:spPr/>
        <p:txBody>
          <a:bodyPr/>
          <a:lstStyle/>
          <a:p>
            <a:endParaRPr lang="en-US"/>
          </a:p>
        </p:txBody>
      </p:sp>
      <p:sp>
        <p:nvSpPr>
          <p:cNvPr id="20" name="Dian numeron paikkamerkki 19">
            <a:extLst>
              <a:ext uri="{FF2B5EF4-FFF2-40B4-BE49-F238E27FC236}">
                <a16:creationId xmlns:a16="http://schemas.microsoft.com/office/drawing/2014/main" id="{293E34D2-32D5-1C7A-1DC1-7DBD4DBA9FD4}"/>
              </a:ext>
            </a:extLst>
          </p:cNvPr>
          <p:cNvSpPr>
            <a:spLocks noGrp="1"/>
          </p:cNvSpPr>
          <p:nvPr>
            <p:ph type="sldNum" sz="quarter" idx="12"/>
          </p:nvPr>
        </p:nvSpPr>
        <p:spPr/>
        <p:txBody>
          <a:bodyPr/>
          <a:lstStyle/>
          <a:p>
            <a:fld id="{3E0CB034-A392-5042-8FC7-461F3780B1D8}" type="slidenum">
              <a:rPr lang="en-US" smtClean="0"/>
              <a:pPr/>
              <a:t>‹#›</a:t>
            </a:fld>
            <a:endParaRPr lang="en-US"/>
          </a:p>
        </p:txBody>
      </p:sp>
    </p:spTree>
    <p:extLst>
      <p:ext uri="{BB962C8B-B14F-4D97-AF65-F5344CB8AC3E}">
        <p14:creationId xmlns:p14="http://schemas.microsoft.com/office/powerpoint/2010/main" val="6823966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1B824AC4-F7A2-683A-B0B8-5D2DB6ED3D08}"/>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000">
              <a:solidFill>
                <a:schemeClr val="bg1"/>
              </a:solidFill>
            </a:endParaRPr>
          </a:p>
        </p:txBody>
      </p:sp>
      <p:pic>
        <p:nvPicPr>
          <p:cNvPr id="5" name="Picture 4" descr="lindstrom_logo_v01.g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
        <p:nvSpPr>
          <p:cNvPr id="9" name="Tekstin paikkamerkki 8">
            <a:extLst>
              <a:ext uri="{FF2B5EF4-FFF2-40B4-BE49-F238E27FC236}">
                <a16:creationId xmlns:a16="http://schemas.microsoft.com/office/drawing/2014/main" id="{B3FB90BD-C344-3C59-7D9F-32726BB8A136}"/>
              </a:ext>
            </a:extLst>
          </p:cNvPr>
          <p:cNvSpPr>
            <a:spLocks noGrp="1"/>
          </p:cNvSpPr>
          <p:nvPr>
            <p:ph type="body" sz="quarter" idx="10" hasCustomPrompt="1"/>
          </p:nvPr>
        </p:nvSpPr>
        <p:spPr>
          <a:xfrm>
            <a:off x="431800" y="2767106"/>
            <a:ext cx="3898900" cy="649194"/>
          </a:xfrm>
        </p:spPr>
        <p:txBody>
          <a:bodyPr anchor="ctr"/>
          <a:lstStyle>
            <a:lvl1pPr marL="0" indent="0">
              <a:buNone/>
              <a:defRPr sz="1800" b="1">
                <a:solidFill>
                  <a:schemeClr val="bg1"/>
                </a:solidFill>
              </a:defRPr>
            </a:lvl1pPr>
          </a:lstStyle>
          <a:p>
            <a:pPr lvl="0"/>
            <a:r>
              <a:rPr lang="fi-FI" err="1"/>
              <a:t>Name</a:t>
            </a:r>
            <a:r>
              <a:rPr lang="fi-FI"/>
              <a:t> </a:t>
            </a:r>
            <a:r>
              <a:rPr lang="fi-FI" err="1"/>
              <a:t>Surname</a:t>
            </a:r>
            <a:endParaRPr lang="fi-FI"/>
          </a:p>
        </p:txBody>
      </p:sp>
      <p:sp>
        <p:nvSpPr>
          <p:cNvPr id="10" name="Tekstin paikkamerkki 8">
            <a:extLst>
              <a:ext uri="{FF2B5EF4-FFF2-40B4-BE49-F238E27FC236}">
                <a16:creationId xmlns:a16="http://schemas.microsoft.com/office/drawing/2014/main" id="{D927F504-1B6C-BF4D-D5BB-2AC0D3DBC6A9}"/>
              </a:ext>
            </a:extLst>
          </p:cNvPr>
          <p:cNvSpPr>
            <a:spLocks noGrp="1"/>
          </p:cNvSpPr>
          <p:nvPr>
            <p:ph type="body" sz="quarter" idx="11" hasCustomPrompt="1"/>
          </p:nvPr>
        </p:nvSpPr>
        <p:spPr>
          <a:xfrm>
            <a:off x="431800" y="3416300"/>
            <a:ext cx="3898900" cy="304800"/>
          </a:xfrm>
        </p:spPr>
        <p:txBody>
          <a:bodyPr anchor="ctr"/>
          <a:lstStyle>
            <a:lvl1pPr marL="0" indent="0">
              <a:buNone/>
              <a:defRPr sz="1400" b="0">
                <a:solidFill>
                  <a:schemeClr val="bg1"/>
                </a:solidFill>
              </a:defRPr>
            </a:lvl1pPr>
          </a:lstStyle>
          <a:p>
            <a:pPr lvl="0"/>
            <a:r>
              <a:rPr lang="fi-FI" err="1"/>
              <a:t>Titel</a:t>
            </a:r>
            <a:endParaRPr lang="fi-FI"/>
          </a:p>
        </p:txBody>
      </p:sp>
      <p:sp>
        <p:nvSpPr>
          <p:cNvPr id="11" name="Tekstin paikkamerkki 8">
            <a:extLst>
              <a:ext uri="{FF2B5EF4-FFF2-40B4-BE49-F238E27FC236}">
                <a16:creationId xmlns:a16="http://schemas.microsoft.com/office/drawing/2014/main" id="{7102401D-DF12-B8AA-0632-43D14A28EBAD}"/>
              </a:ext>
            </a:extLst>
          </p:cNvPr>
          <p:cNvSpPr>
            <a:spLocks noGrp="1"/>
          </p:cNvSpPr>
          <p:nvPr>
            <p:ph type="body" sz="quarter" idx="12" hasCustomPrompt="1"/>
          </p:nvPr>
        </p:nvSpPr>
        <p:spPr>
          <a:xfrm>
            <a:off x="431800" y="3730625"/>
            <a:ext cx="3898900" cy="304800"/>
          </a:xfrm>
        </p:spPr>
        <p:txBody>
          <a:bodyPr anchor="ctr"/>
          <a:lstStyle>
            <a:lvl1pPr marL="0" indent="0">
              <a:buNone/>
              <a:defRPr sz="1400" b="0">
                <a:solidFill>
                  <a:schemeClr val="bg1"/>
                </a:solidFill>
              </a:defRPr>
            </a:lvl1pPr>
          </a:lstStyle>
          <a:p>
            <a:pPr lvl="0"/>
            <a:r>
              <a:rPr lang="fi-FI"/>
              <a:t>Phone</a:t>
            </a:r>
          </a:p>
        </p:txBody>
      </p:sp>
      <p:sp>
        <p:nvSpPr>
          <p:cNvPr id="12" name="Tekstin paikkamerkki 8">
            <a:extLst>
              <a:ext uri="{FF2B5EF4-FFF2-40B4-BE49-F238E27FC236}">
                <a16:creationId xmlns:a16="http://schemas.microsoft.com/office/drawing/2014/main" id="{0AFFA5E4-30B2-804D-40D7-637471FAD5BE}"/>
              </a:ext>
            </a:extLst>
          </p:cNvPr>
          <p:cNvSpPr>
            <a:spLocks noGrp="1"/>
          </p:cNvSpPr>
          <p:nvPr>
            <p:ph type="body" sz="quarter" idx="13" hasCustomPrompt="1"/>
          </p:nvPr>
        </p:nvSpPr>
        <p:spPr>
          <a:xfrm>
            <a:off x="431800" y="4044950"/>
            <a:ext cx="3898900" cy="304800"/>
          </a:xfrm>
        </p:spPr>
        <p:txBody>
          <a:bodyPr anchor="ctr"/>
          <a:lstStyle>
            <a:lvl1pPr marL="0" indent="0">
              <a:buNone/>
              <a:defRPr sz="1400" b="0">
                <a:solidFill>
                  <a:schemeClr val="bg1"/>
                </a:solidFill>
              </a:defRPr>
            </a:lvl1pPr>
          </a:lstStyle>
          <a:p>
            <a:pPr lvl="0"/>
            <a:r>
              <a:rPr lang="fi-FI" err="1"/>
              <a:t>Email</a:t>
            </a:r>
            <a:endParaRPr lang="fi-FI"/>
          </a:p>
        </p:txBody>
      </p:sp>
      <p:sp>
        <p:nvSpPr>
          <p:cNvPr id="14" name="Kuvan paikkamerkki 13">
            <a:extLst>
              <a:ext uri="{FF2B5EF4-FFF2-40B4-BE49-F238E27FC236}">
                <a16:creationId xmlns:a16="http://schemas.microsoft.com/office/drawing/2014/main" id="{DE05E8AF-4D7F-0BE0-3962-8721F2333CD8}"/>
              </a:ext>
            </a:extLst>
          </p:cNvPr>
          <p:cNvSpPr>
            <a:spLocks noGrp="1"/>
          </p:cNvSpPr>
          <p:nvPr>
            <p:ph type="pic" sz="quarter" idx="14"/>
          </p:nvPr>
        </p:nvSpPr>
        <p:spPr>
          <a:xfrm>
            <a:off x="5473700" y="1311750"/>
            <a:ext cx="2520000" cy="2520000"/>
          </a:xfrm>
          <a:prstGeom prst="ellipse">
            <a:avLst/>
          </a:prstGeom>
          <a:solidFill>
            <a:schemeClr val="bg1">
              <a:lumMod val="95000"/>
            </a:schemeClr>
          </a:solidFill>
        </p:spPr>
        <p:txBody>
          <a:bodyPr/>
          <a:lstStyle/>
          <a:p>
            <a:r>
              <a:rPr lang="en-US"/>
              <a:t>Click icon to add picture</a:t>
            </a:r>
            <a:endParaRPr lang="fi-FI"/>
          </a:p>
        </p:txBody>
      </p:sp>
      <p:sp>
        <p:nvSpPr>
          <p:cNvPr id="3" name="Text Placeholder 2">
            <a:extLst>
              <a:ext uri="{FF2B5EF4-FFF2-40B4-BE49-F238E27FC236}">
                <a16:creationId xmlns:a16="http://schemas.microsoft.com/office/drawing/2014/main" id="{8E26CB95-7587-3219-186F-4085B4BD4ACF}"/>
              </a:ext>
            </a:extLst>
          </p:cNvPr>
          <p:cNvSpPr>
            <a:spLocks noGrp="1"/>
          </p:cNvSpPr>
          <p:nvPr>
            <p:ph type="body" sz="quarter" idx="15"/>
          </p:nvPr>
        </p:nvSpPr>
        <p:spPr>
          <a:xfrm>
            <a:off x="431800" y="1384300"/>
            <a:ext cx="3913188" cy="1187450"/>
          </a:xfrm>
        </p:spPr>
        <p:txBody>
          <a:bodyPr/>
          <a:lstStyle>
            <a:lvl1pPr marL="0" indent="0">
              <a:buNone/>
              <a:defRPr sz="1800">
                <a:solidFill>
                  <a:schemeClr val="bg1"/>
                </a:solidFill>
              </a:defRPr>
            </a:lvl1pPr>
          </a:lstStyle>
          <a:p>
            <a:pPr lvl="0"/>
            <a:r>
              <a:rPr lang="en-US"/>
              <a:t>Click to edit Master text styles</a:t>
            </a:r>
          </a:p>
        </p:txBody>
      </p:sp>
      <p:sp>
        <p:nvSpPr>
          <p:cNvPr id="13" name="Date Placeholder 2">
            <a:extLst>
              <a:ext uri="{FF2B5EF4-FFF2-40B4-BE49-F238E27FC236}">
                <a16:creationId xmlns:a16="http://schemas.microsoft.com/office/drawing/2014/main" id="{FD2755DC-B85C-902B-3204-A83E8C67DA0D}"/>
              </a:ext>
            </a:extLst>
          </p:cNvPr>
          <p:cNvSpPr>
            <a:spLocks noGrp="1"/>
          </p:cNvSpPr>
          <p:nvPr>
            <p:ph type="dt" sz="half" idx="16"/>
          </p:nvPr>
        </p:nvSpPr>
        <p:spPr>
          <a:xfrm>
            <a:off x="1080000" y="4860000"/>
            <a:ext cx="720000" cy="180000"/>
          </a:xfrm>
        </p:spPr>
        <p:txBody>
          <a:bodyPr/>
          <a:lstStyle>
            <a:lvl1pPr>
              <a:defRPr>
                <a:solidFill>
                  <a:schemeClr val="bg1"/>
                </a:solidFill>
              </a:defRPr>
            </a:lvl1pPr>
          </a:lstStyle>
          <a:p>
            <a:endParaRPr lang="en-US"/>
          </a:p>
        </p:txBody>
      </p:sp>
      <p:sp>
        <p:nvSpPr>
          <p:cNvPr id="15" name="Footer Placeholder 3">
            <a:extLst>
              <a:ext uri="{FF2B5EF4-FFF2-40B4-BE49-F238E27FC236}">
                <a16:creationId xmlns:a16="http://schemas.microsoft.com/office/drawing/2014/main" id="{818F5A13-5D52-EF4A-9B43-E046F7CB975D}"/>
              </a:ext>
            </a:extLst>
          </p:cNvPr>
          <p:cNvSpPr>
            <a:spLocks noGrp="1"/>
          </p:cNvSpPr>
          <p:nvPr>
            <p:ph type="ftr" sz="quarter" idx="17"/>
          </p:nvPr>
        </p:nvSpPr>
        <p:spPr>
          <a:xfrm>
            <a:off x="1980000" y="4860000"/>
            <a:ext cx="2340000" cy="180000"/>
          </a:xfrm>
        </p:spPr>
        <p:txBody>
          <a:bodyPr/>
          <a:lstStyle>
            <a:lvl1pPr>
              <a:defRPr>
                <a:solidFill>
                  <a:schemeClr val="bg1"/>
                </a:solidFill>
              </a:defRPr>
            </a:lvl1pPr>
          </a:lstStyle>
          <a:p>
            <a:endParaRPr lang="en-US"/>
          </a:p>
        </p:txBody>
      </p:sp>
      <p:sp>
        <p:nvSpPr>
          <p:cNvPr id="16" name="Slide Number Placeholder 4">
            <a:extLst>
              <a:ext uri="{FF2B5EF4-FFF2-40B4-BE49-F238E27FC236}">
                <a16:creationId xmlns:a16="http://schemas.microsoft.com/office/drawing/2014/main" id="{D23A1914-7F72-1668-90EC-7815D7919201}"/>
              </a:ext>
            </a:extLst>
          </p:cNvPr>
          <p:cNvSpPr>
            <a:spLocks noGrp="1"/>
          </p:cNvSpPr>
          <p:nvPr>
            <p:ph type="sldNum" sz="quarter" idx="18"/>
          </p:nvPr>
        </p:nvSpPr>
        <p:spPr>
          <a:xfrm>
            <a:off x="442800" y="4860000"/>
            <a:ext cx="460648" cy="180000"/>
          </a:xfrm>
        </p:spPr>
        <p:txBody>
          <a:bodyPr/>
          <a:lstStyle>
            <a:lvl1pPr>
              <a:defRPr>
                <a:solidFill>
                  <a:schemeClr val="bg1"/>
                </a:solidFill>
              </a:defRPr>
            </a:lvl1pPr>
          </a:lstStyle>
          <a:p>
            <a:fld id="{3E0CB034-A392-5042-8FC7-461F3780B1D8}" type="slidenum">
              <a:rPr lang="fi-FI" smtClean="0"/>
              <a:pPr/>
              <a:t>‹#›</a:t>
            </a:fld>
            <a:endParaRPr lang="fi-FI"/>
          </a:p>
        </p:txBody>
      </p:sp>
    </p:spTree>
    <p:extLst>
      <p:ext uri="{BB962C8B-B14F-4D97-AF65-F5344CB8AC3E}">
        <p14:creationId xmlns:p14="http://schemas.microsoft.com/office/powerpoint/2010/main" val="14800525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6" name="Otsikko 5">
            <a:extLst>
              <a:ext uri="{FF2B5EF4-FFF2-40B4-BE49-F238E27FC236}">
                <a16:creationId xmlns:a16="http://schemas.microsoft.com/office/drawing/2014/main" id="{DE0F7826-0608-B026-3A74-DFE456D46070}"/>
              </a:ext>
            </a:extLst>
          </p:cNvPr>
          <p:cNvSpPr>
            <a:spLocks noGrp="1"/>
          </p:cNvSpPr>
          <p:nvPr>
            <p:ph type="title"/>
          </p:nvPr>
        </p:nvSpPr>
        <p:spPr>
          <a:xfrm>
            <a:off x="1403350" y="1166812"/>
            <a:ext cx="5617883" cy="2490787"/>
          </a:xfrm>
        </p:spPr>
        <p:txBody>
          <a:bodyPr anchor="ctr"/>
          <a:lstStyle>
            <a:lvl1pPr algn="l">
              <a:defRPr sz="3200">
                <a:solidFill>
                  <a:schemeClr val="bg1"/>
                </a:solidFill>
              </a:defRPr>
            </a:lvl1pPr>
          </a:lstStyle>
          <a:p>
            <a:r>
              <a:rPr lang="en-US"/>
              <a:t>Click to edit Master title style</a:t>
            </a:r>
            <a:endParaRPr lang="fi-FI"/>
          </a:p>
        </p:txBody>
      </p:sp>
      <p:sp>
        <p:nvSpPr>
          <p:cNvPr id="7" name="Freeform 6">
            <a:extLst>
              <a:ext uri="{FF2B5EF4-FFF2-40B4-BE49-F238E27FC236}">
                <a16:creationId xmlns:a16="http://schemas.microsoft.com/office/drawing/2014/main" id="{CC92D710-2CC1-77E7-B9CF-9C2C72E23591}"/>
              </a:ext>
            </a:extLst>
          </p:cNvPr>
          <p:cNvSpPr/>
          <p:nvPr userDrawn="1"/>
        </p:nvSpPr>
        <p:spPr>
          <a:xfrm>
            <a:off x="8231786" y="0"/>
            <a:ext cx="480413" cy="5160427"/>
          </a:xfrm>
          <a:custGeom>
            <a:avLst/>
            <a:gdLst>
              <a:gd name="connsiteX0" fmla="*/ 743577 w 743576"/>
              <a:gd name="connsiteY0" fmla="*/ 0 h 7987229"/>
              <a:gd name="connsiteX1" fmla="*/ 561134 w 743576"/>
              <a:gd name="connsiteY1" fmla="*/ 0 h 7987229"/>
              <a:gd name="connsiteX2" fmla="*/ 564161 w 743576"/>
              <a:gd name="connsiteY2" fmla="*/ 6156751 h 7987229"/>
              <a:gd name="connsiteX3" fmla="*/ 564161 w 743576"/>
              <a:gd name="connsiteY3" fmla="*/ 6345395 h 7987229"/>
              <a:gd name="connsiteX4" fmla="*/ 540313 w 743576"/>
              <a:gd name="connsiteY4" fmla="*/ 6451937 h 7987229"/>
              <a:gd name="connsiteX5" fmla="*/ 427422 w 743576"/>
              <a:gd name="connsiteY5" fmla="*/ 6523776 h 7987229"/>
              <a:gd name="connsiteX6" fmla="*/ 419374 w 743576"/>
              <a:gd name="connsiteY6" fmla="*/ 6526730 h 7987229"/>
              <a:gd name="connsiteX7" fmla="*/ 0 w 743576"/>
              <a:gd name="connsiteY7" fmla="*/ 6680303 h 7987229"/>
              <a:gd name="connsiteX8" fmla="*/ 0 w 743576"/>
              <a:gd name="connsiteY8" fmla="*/ 6964710 h 7987229"/>
              <a:gd name="connsiteX9" fmla="*/ 426979 w 743576"/>
              <a:gd name="connsiteY9" fmla="*/ 7121163 h 7987229"/>
              <a:gd name="connsiteX10" fmla="*/ 539870 w 743576"/>
              <a:gd name="connsiteY10" fmla="*/ 7192929 h 7987229"/>
              <a:gd name="connsiteX11" fmla="*/ 563645 w 743576"/>
              <a:gd name="connsiteY11" fmla="*/ 7299988 h 7987229"/>
              <a:gd name="connsiteX12" fmla="*/ 566155 w 743576"/>
              <a:gd name="connsiteY12" fmla="*/ 7987230 h 7987229"/>
              <a:gd name="connsiteX13" fmla="*/ 738335 w 743576"/>
              <a:gd name="connsiteY13" fmla="*/ 7987230 h 7987229"/>
              <a:gd name="connsiteX14" fmla="*/ 742100 w 743576"/>
              <a:gd name="connsiteY14" fmla="*/ 7083730 h 7987229"/>
              <a:gd name="connsiteX15" fmla="*/ 738335 w 743576"/>
              <a:gd name="connsiteY15" fmla="*/ 7049471 h 7987229"/>
              <a:gd name="connsiteX16" fmla="*/ 729105 w 743576"/>
              <a:gd name="connsiteY16" fmla="*/ 7024884 h 7987229"/>
              <a:gd name="connsiteX17" fmla="*/ 661622 w 743576"/>
              <a:gd name="connsiteY17" fmla="*/ 6984571 h 7987229"/>
              <a:gd name="connsiteX18" fmla="*/ 660662 w 743576"/>
              <a:gd name="connsiteY18" fmla="*/ 6984202 h 7987229"/>
              <a:gd name="connsiteX19" fmla="*/ 218621 w 743576"/>
              <a:gd name="connsiteY19" fmla="*/ 6822359 h 7987229"/>
              <a:gd name="connsiteX20" fmla="*/ 663467 w 743576"/>
              <a:gd name="connsiteY20" fmla="*/ 6659482 h 7987229"/>
              <a:gd name="connsiteX21" fmla="*/ 732797 w 743576"/>
              <a:gd name="connsiteY21" fmla="*/ 6620794 h 7987229"/>
              <a:gd name="connsiteX22" fmla="*/ 742100 w 743576"/>
              <a:gd name="connsiteY22" fmla="*/ 6563056 h 7987229"/>
              <a:gd name="connsiteX23" fmla="*/ 742100 w 743576"/>
              <a:gd name="connsiteY23" fmla="*/ 6156972 h 798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3576" h="7987229">
                <a:moveTo>
                  <a:pt x="743577" y="0"/>
                </a:moveTo>
                <a:lnTo>
                  <a:pt x="561134" y="0"/>
                </a:lnTo>
                <a:lnTo>
                  <a:pt x="564161" y="6156751"/>
                </a:lnTo>
                <a:lnTo>
                  <a:pt x="564161" y="6345395"/>
                </a:lnTo>
                <a:cubicBezTo>
                  <a:pt x="564161" y="6356248"/>
                  <a:pt x="564161" y="6415168"/>
                  <a:pt x="540313" y="6451937"/>
                </a:cubicBezTo>
                <a:cubicBezTo>
                  <a:pt x="512035" y="6496237"/>
                  <a:pt x="444330" y="6518387"/>
                  <a:pt x="427422" y="6523776"/>
                </a:cubicBezTo>
                <a:lnTo>
                  <a:pt x="419374" y="6526730"/>
                </a:lnTo>
                <a:lnTo>
                  <a:pt x="0" y="6680303"/>
                </a:lnTo>
                <a:lnTo>
                  <a:pt x="0" y="6964710"/>
                </a:lnTo>
                <a:lnTo>
                  <a:pt x="426979" y="7121163"/>
                </a:lnTo>
                <a:cubicBezTo>
                  <a:pt x="443961" y="7126184"/>
                  <a:pt x="511592" y="7148703"/>
                  <a:pt x="539870" y="7192929"/>
                </a:cubicBezTo>
                <a:cubicBezTo>
                  <a:pt x="563423" y="7229846"/>
                  <a:pt x="563792" y="7288913"/>
                  <a:pt x="563645" y="7299988"/>
                </a:cubicBezTo>
                <a:lnTo>
                  <a:pt x="566155" y="7987230"/>
                </a:lnTo>
                <a:lnTo>
                  <a:pt x="738335" y="7987230"/>
                </a:lnTo>
                <a:lnTo>
                  <a:pt x="742100" y="7083730"/>
                </a:lnTo>
                <a:cubicBezTo>
                  <a:pt x="742248" y="7072197"/>
                  <a:pt x="740992" y="7060694"/>
                  <a:pt x="738335" y="7049471"/>
                </a:cubicBezTo>
                <a:cubicBezTo>
                  <a:pt x="736267" y="7040936"/>
                  <a:pt x="733166" y="7032681"/>
                  <a:pt x="729105" y="7024884"/>
                </a:cubicBezTo>
                <a:cubicBezTo>
                  <a:pt x="719359" y="7009674"/>
                  <a:pt x="683107" y="6991881"/>
                  <a:pt x="661622" y="6984571"/>
                </a:cubicBezTo>
                <a:lnTo>
                  <a:pt x="660662" y="6984202"/>
                </a:lnTo>
                <a:lnTo>
                  <a:pt x="218621" y="6822359"/>
                </a:lnTo>
                <a:lnTo>
                  <a:pt x="663467" y="6659482"/>
                </a:lnTo>
                <a:cubicBezTo>
                  <a:pt x="686873" y="6652616"/>
                  <a:pt x="724011" y="6635413"/>
                  <a:pt x="732797" y="6620794"/>
                </a:cubicBezTo>
                <a:cubicBezTo>
                  <a:pt x="739294" y="6609867"/>
                  <a:pt x="742395" y="6579742"/>
                  <a:pt x="742100" y="6563056"/>
                </a:cubicBezTo>
                <a:lnTo>
                  <a:pt x="742100" y="6156972"/>
                </a:lnTo>
                <a:close/>
              </a:path>
            </a:pathLst>
          </a:custGeom>
          <a:solidFill>
            <a:schemeClr val="bg1"/>
          </a:solidFill>
          <a:ln w="7382" cap="flat">
            <a:noFill/>
            <a:prstDash val="solid"/>
            <a:miter/>
          </a:ln>
        </p:spPr>
        <p:txBody>
          <a:bodyPr rtlCol="0" anchor="ctr"/>
          <a:lstStyle/>
          <a:p>
            <a:endParaRPr lang="en-EE"/>
          </a:p>
        </p:txBody>
      </p:sp>
      <p:grpSp>
        <p:nvGrpSpPr>
          <p:cNvPr id="8" name="Group 7">
            <a:extLst>
              <a:ext uri="{FF2B5EF4-FFF2-40B4-BE49-F238E27FC236}">
                <a16:creationId xmlns:a16="http://schemas.microsoft.com/office/drawing/2014/main" id="{D4EB0DDE-C566-7C2E-490E-6855D802B3E7}"/>
              </a:ext>
            </a:extLst>
          </p:cNvPr>
          <p:cNvGrpSpPr/>
          <p:nvPr userDrawn="1"/>
        </p:nvGrpSpPr>
        <p:grpSpPr>
          <a:xfrm>
            <a:off x="6347012" y="4177553"/>
            <a:ext cx="2010604" cy="460188"/>
            <a:chOff x="6347012" y="4177553"/>
            <a:chExt cx="2010604" cy="460188"/>
          </a:xfrm>
        </p:grpSpPr>
        <p:sp>
          <p:nvSpPr>
            <p:cNvPr id="9" name="Tekstiruutu 5">
              <a:extLst>
                <a:ext uri="{FF2B5EF4-FFF2-40B4-BE49-F238E27FC236}">
                  <a16:creationId xmlns:a16="http://schemas.microsoft.com/office/drawing/2014/main" id="{D6777A4C-E733-9C0E-A422-A2DE29C4C054}"/>
                </a:ext>
              </a:extLst>
            </p:cNvPr>
            <p:cNvSpPr txBox="1"/>
            <p:nvPr userDrawn="1"/>
          </p:nvSpPr>
          <p:spPr>
            <a:xfrm>
              <a:off x="6354318" y="4254841"/>
              <a:ext cx="2003298" cy="276999"/>
            </a:xfrm>
            <a:prstGeom prst="rect">
              <a:avLst/>
            </a:prstGeom>
            <a:noFill/>
          </p:spPr>
          <p:txBody>
            <a:bodyPr wrap="square" rtlCol="0">
              <a:spAutoFit/>
            </a:bodyPr>
            <a:lstStyle/>
            <a:p>
              <a:pPr algn="l"/>
              <a:r>
                <a:rPr lang="fi-FI" sz="1200">
                  <a:solidFill>
                    <a:schemeClr val="bg1"/>
                  </a:solidFill>
                </a:rPr>
                <a:t>www.lindstromgroup.com</a:t>
              </a:r>
            </a:p>
          </p:txBody>
        </p:sp>
        <p:sp>
          <p:nvSpPr>
            <p:cNvPr id="2" name="Rectangle 1">
              <a:hlinkClick r:id="rId2"/>
              <a:extLst>
                <a:ext uri="{FF2B5EF4-FFF2-40B4-BE49-F238E27FC236}">
                  <a16:creationId xmlns:a16="http://schemas.microsoft.com/office/drawing/2014/main" id="{64EDEF0A-3DFC-1E16-5557-6F2973210F91}"/>
                </a:ext>
              </a:extLst>
            </p:cNvPr>
            <p:cNvSpPr/>
            <p:nvPr userDrawn="1"/>
          </p:nvSpPr>
          <p:spPr>
            <a:xfrm>
              <a:off x="6347012" y="4177553"/>
              <a:ext cx="1852706" cy="46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i-FI" sz="1600">
                <a:solidFill>
                  <a:schemeClr val="bg1"/>
                </a:solidFill>
              </a:endParaRPr>
            </a:p>
          </p:txBody>
        </p:sp>
      </p:grpSp>
    </p:spTree>
    <p:extLst>
      <p:ext uri="{BB962C8B-B14F-4D97-AF65-F5344CB8AC3E}">
        <p14:creationId xmlns:p14="http://schemas.microsoft.com/office/powerpoint/2010/main" val="37983050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6_Title, Content, Highlight and Color Bg 1">
    <p:spTree>
      <p:nvGrpSpPr>
        <p:cNvPr id="1" name=""/>
        <p:cNvGrpSpPr/>
        <p:nvPr/>
      </p:nvGrpSpPr>
      <p:grpSpPr>
        <a:xfrm>
          <a:off x="0" y="0"/>
          <a:ext cx="0" cy="0"/>
          <a:chOff x="0" y="0"/>
          <a:chExt cx="0" cy="0"/>
        </a:xfrm>
      </p:grpSpPr>
      <p:pic>
        <p:nvPicPr>
          <p:cNvPr id="3" name="Picture 2" descr="A pattern of white lines on a blue background&#10;&#10;Description automatically generated">
            <a:extLst>
              <a:ext uri="{FF2B5EF4-FFF2-40B4-BE49-F238E27FC236}">
                <a16:creationId xmlns:a16="http://schemas.microsoft.com/office/drawing/2014/main" id="{69610EC6-A0BD-BDFD-A295-B6D614E4DE9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96289D7B-DA46-45B7-861E-EA57DFC22AF9}"/>
              </a:ext>
            </a:extLst>
          </p:cNvPr>
          <p:cNvSpPr/>
          <p:nvPr userDrawn="1"/>
        </p:nvSpPr>
        <p:spPr>
          <a:xfrm>
            <a:off x="-12093" y="1844040"/>
            <a:ext cx="9168185" cy="1455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lindstrom_logo_v01.gif">
            <a:extLst>
              <a:ext uri="{FF2B5EF4-FFF2-40B4-BE49-F238E27FC236}">
                <a16:creationId xmlns:a16="http://schemas.microsoft.com/office/drawing/2014/main" id="{299F442E-5BCA-4FAE-BEC1-B9B27F7CEA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2" y="360000"/>
            <a:ext cx="1414737" cy="360000"/>
          </a:xfrm>
          <a:prstGeom prst="rect">
            <a:avLst/>
          </a:prstGeom>
          <a:effectLst>
            <a:outerShdw blurRad="63500" sx="102000" sy="102000" algn="ctr" rotWithShape="0">
              <a:srgbClr val="C8C8C8">
                <a:alpha val="99000"/>
              </a:srgbClr>
            </a:outerShdw>
          </a:effectLst>
        </p:spPr>
      </p:pic>
      <p:pic>
        <p:nvPicPr>
          <p:cNvPr id="13" name="Picture 12">
            <a:extLst>
              <a:ext uri="{FF2B5EF4-FFF2-40B4-BE49-F238E27FC236}">
                <a16:creationId xmlns:a16="http://schemas.microsoft.com/office/drawing/2014/main" id="{170CA402-2A94-408B-A16D-A50A688F969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63662" y="1909290"/>
            <a:ext cx="1100680" cy="1309501"/>
          </a:xfrm>
          <a:prstGeom prst="rect">
            <a:avLst/>
          </a:prstGeom>
        </p:spPr>
      </p:pic>
    </p:spTree>
    <p:extLst>
      <p:ext uri="{BB962C8B-B14F-4D97-AF65-F5344CB8AC3E}">
        <p14:creationId xmlns:p14="http://schemas.microsoft.com/office/powerpoint/2010/main" val="11674341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Title, Content, Highlight and Color Bg 1">
    <p:spTree>
      <p:nvGrpSpPr>
        <p:cNvPr id="1" name=""/>
        <p:cNvGrpSpPr/>
        <p:nvPr/>
      </p:nvGrpSpPr>
      <p:grpSpPr>
        <a:xfrm>
          <a:off x="0" y="0"/>
          <a:ext cx="0" cy="0"/>
          <a:chOff x="0" y="0"/>
          <a:chExt cx="0" cy="0"/>
        </a:xfrm>
      </p:grpSpPr>
      <p:pic>
        <p:nvPicPr>
          <p:cNvPr id="4" name="Picture 3" descr="A blue background with white outline of clothes and a bell&#10;&#10;Description automatically generated">
            <a:extLst>
              <a:ext uri="{FF2B5EF4-FFF2-40B4-BE49-F238E27FC236}">
                <a16:creationId xmlns:a16="http://schemas.microsoft.com/office/drawing/2014/main" id="{129FDA71-229E-D214-0523-15853D47E8B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96289D7B-DA46-45B7-861E-EA57DFC22AF9}"/>
              </a:ext>
            </a:extLst>
          </p:cNvPr>
          <p:cNvSpPr/>
          <p:nvPr userDrawn="1"/>
        </p:nvSpPr>
        <p:spPr>
          <a:xfrm>
            <a:off x="-12093" y="1844040"/>
            <a:ext cx="9168185" cy="1455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lindstrom_logo_v01.gif">
            <a:extLst>
              <a:ext uri="{FF2B5EF4-FFF2-40B4-BE49-F238E27FC236}">
                <a16:creationId xmlns:a16="http://schemas.microsoft.com/office/drawing/2014/main" id="{299F442E-5BCA-4FAE-BEC1-B9B27F7CEA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2" y="360000"/>
            <a:ext cx="1414737" cy="360000"/>
          </a:xfrm>
          <a:prstGeom prst="rect">
            <a:avLst/>
          </a:prstGeom>
          <a:effectLst>
            <a:outerShdw blurRad="63500" sx="102000" sy="102000" algn="ctr" rotWithShape="0">
              <a:srgbClr val="C8C8C8">
                <a:alpha val="99000"/>
              </a:srgbClr>
            </a:outerShdw>
          </a:effectLst>
        </p:spPr>
      </p:pic>
      <p:pic>
        <p:nvPicPr>
          <p:cNvPr id="13" name="Picture 12">
            <a:extLst>
              <a:ext uri="{FF2B5EF4-FFF2-40B4-BE49-F238E27FC236}">
                <a16:creationId xmlns:a16="http://schemas.microsoft.com/office/drawing/2014/main" id="{170CA402-2A94-408B-A16D-A50A688F969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63662" y="1909290"/>
            <a:ext cx="1100680" cy="1309501"/>
          </a:xfrm>
          <a:prstGeom prst="rect">
            <a:avLst/>
          </a:prstGeom>
        </p:spPr>
      </p:pic>
    </p:spTree>
    <p:extLst>
      <p:ext uri="{BB962C8B-B14F-4D97-AF65-F5344CB8AC3E}">
        <p14:creationId xmlns:p14="http://schemas.microsoft.com/office/powerpoint/2010/main" val="2944702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CB034-A392-5042-8FC7-461F3780B1D8}" type="slidenum">
              <a:t>‹#›</a:t>
            </a:fld>
            <a:endParaRPr lang="en-US"/>
          </a:p>
        </p:txBody>
      </p:sp>
    </p:spTree>
    <p:extLst>
      <p:ext uri="{BB962C8B-B14F-4D97-AF65-F5344CB8AC3E}">
        <p14:creationId xmlns:p14="http://schemas.microsoft.com/office/powerpoint/2010/main" val="891257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8_Title, Content, Highlight and Color Bg 1">
    <p:spTree>
      <p:nvGrpSpPr>
        <p:cNvPr id="1" name=""/>
        <p:cNvGrpSpPr/>
        <p:nvPr/>
      </p:nvGrpSpPr>
      <p:grpSpPr>
        <a:xfrm>
          <a:off x="0" y="0"/>
          <a:ext cx="0" cy="0"/>
          <a:chOff x="0" y="0"/>
          <a:chExt cx="0" cy="0"/>
        </a:xfrm>
      </p:grpSpPr>
      <p:pic>
        <p:nvPicPr>
          <p:cNvPr id="3" name="Picture 2" descr="A pattern of white lines on an orange background&#10;&#10;Description automatically generated">
            <a:extLst>
              <a:ext uri="{FF2B5EF4-FFF2-40B4-BE49-F238E27FC236}">
                <a16:creationId xmlns:a16="http://schemas.microsoft.com/office/drawing/2014/main" id="{01C3361D-F12F-0EB8-1B4B-A51F19E428B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96289D7B-DA46-45B7-861E-EA57DFC22AF9}"/>
              </a:ext>
            </a:extLst>
          </p:cNvPr>
          <p:cNvSpPr/>
          <p:nvPr userDrawn="1"/>
        </p:nvSpPr>
        <p:spPr>
          <a:xfrm>
            <a:off x="-12093" y="1844040"/>
            <a:ext cx="9168185" cy="1455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lindstrom_logo_v01.gif">
            <a:extLst>
              <a:ext uri="{FF2B5EF4-FFF2-40B4-BE49-F238E27FC236}">
                <a16:creationId xmlns:a16="http://schemas.microsoft.com/office/drawing/2014/main" id="{299F442E-5BCA-4FAE-BEC1-B9B27F7CEA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2" y="360000"/>
            <a:ext cx="1414737" cy="360000"/>
          </a:xfrm>
          <a:prstGeom prst="rect">
            <a:avLst/>
          </a:prstGeom>
          <a:effectLst>
            <a:outerShdw blurRad="63500" sx="102000" sy="102000" algn="ctr" rotWithShape="0">
              <a:srgbClr val="C8C8C8">
                <a:alpha val="99000"/>
              </a:srgbClr>
            </a:outerShdw>
          </a:effectLst>
        </p:spPr>
      </p:pic>
      <p:pic>
        <p:nvPicPr>
          <p:cNvPr id="13" name="Picture 12">
            <a:extLst>
              <a:ext uri="{FF2B5EF4-FFF2-40B4-BE49-F238E27FC236}">
                <a16:creationId xmlns:a16="http://schemas.microsoft.com/office/drawing/2014/main" id="{170CA402-2A94-408B-A16D-A50A688F969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63662" y="1909290"/>
            <a:ext cx="1100680" cy="1309501"/>
          </a:xfrm>
          <a:prstGeom prst="rect">
            <a:avLst/>
          </a:prstGeom>
        </p:spPr>
      </p:pic>
    </p:spTree>
    <p:extLst>
      <p:ext uri="{BB962C8B-B14F-4D97-AF65-F5344CB8AC3E}">
        <p14:creationId xmlns:p14="http://schemas.microsoft.com/office/powerpoint/2010/main" val="3644080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42800" y="1044000"/>
            <a:ext cx="3924000" cy="792000"/>
          </a:xfrm>
        </p:spPr>
        <p:txBody>
          <a:bodyPr/>
          <a:lstStyle/>
          <a:p>
            <a:r>
              <a:rPr lang="fi-FI"/>
              <a:t>Click to edit Master title style</a:t>
            </a:r>
            <a:endParaRPr lang="en-US"/>
          </a:p>
        </p:txBody>
      </p:sp>
      <p:sp>
        <p:nvSpPr>
          <p:cNvPr id="3" name="Content Placeholder 2"/>
          <p:cNvSpPr>
            <a:spLocks noGrp="1"/>
          </p:cNvSpPr>
          <p:nvPr>
            <p:ph idx="1"/>
          </p:nvPr>
        </p:nvSpPr>
        <p:spPr>
          <a:xfrm>
            <a:off x="442800" y="2016000"/>
            <a:ext cx="3924000" cy="26640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8" name="Picture Placeholder 7"/>
          <p:cNvSpPr>
            <a:spLocks noGrp="1"/>
          </p:cNvSpPr>
          <p:nvPr>
            <p:ph type="pic" sz="quarter" idx="13"/>
          </p:nvPr>
        </p:nvSpPr>
        <p:spPr>
          <a:xfrm>
            <a:off x="4571999" y="-1"/>
            <a:ext cx="4572000" cy="5148000"/>
          </a:xfrm>
        </p:spPr>
        <p:txBody>
          <a:bodyPr/>
          <a:lstStyle>
            <a:lvl1pPr marL="0" indent="0">
              <a:buNone/>
              <a:defRPr/>
            </a:lvl1pPr>
          </a:lstStyle>
          <a:p>
            <a:endParaRPr lang="en-US"/>
          </a:p>
        </p:txBody>
      </p:sp>
    </p:spTree>
    <p:extLst>
      <p:ext uri="{BB962C8B-B14F-4D97-AF65-F5344CB8AC3E}">
        <p14:creationId xmlns:p14="http://schemas.microsoft.com/office/powerpoint/2010/main" val="4156643582"/>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kstin paikkamerkki 8">
            <a:extLst>
              <a:ext uri="{FF2B5EF4-FFF2-40B4-BE49-F238E27FC236}">
                <a16:creationId xmlns:a16="http://schemas.microsoft.com/office/drawing/2014/main" id="{2F623948-95E1-104A-4B40-A8FABB9E8D3E}"/>
              </a:ext>
            </a:extLst>
          </p:cNvPr>
          <p:cNvSpPr>
            <a:spLocks noGrp="1"/>
          </p:cNvSpPr>
          <p:nvPr>
            <p:ph type="body" sz="quarter" idx="15" hasCustomPrompt="1"/>
          </p:nvPr>
        </p:nvSpPr>
        <p:spPr>
          <a:xfrm>
            <a:off x="0" y="357188"/>
            <a:ext cx="1414462" cy="361950"/>
          </a:xfrm>
          <a:blipFill>
            <a:blip r:embed="rId3">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1292020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1">
    <p:bg>
      <p:bgPr>
        <a:solidFill>
          <a:schemeClr val="accent2"/>
        </a:solidFill>
        <a:effectLst/>
      </p:bgPr>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68081735-C5D5-66B0-F2FE-6328CBCBECBD}"/>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4" name="Kuvan paikkamerkki 6">
            <a:extLst>
              <a:ext uri="{FF2B5EF4-FFF2-40B4-BE49-F238E27FC236}">
                <a16:creationId xmlns:a16="http://schemas.microsoft.com/office/drawing/2014/main" id="{D439B2E0-FCCD-AE9D-3A8F-45A3030FEFF0}"/>
              </a:ext>
            </a:extLst>
          </p:cNvPr>
          <p:cNvSpPr>
            <a:spLocks noGrp="1"/>
          </p:cNvSpPr>
          <p:nvPr>
            <p:ph type="pic" sz="quarter" idx="15"/>
          </p:nvPr>
        </p:nvSpPr>
        <p:spPr>
          <a:xfrm>
            <a:off x="2612545"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5" name="Kuvan paikkamerkki 6">
            <a:extLst>
              <a:ext uri="{FF2B5EF4-FFF2-40B4-BE49-F238E27FC236}">
                <a16:creationId xmlns:a16="http://schemas.microsoft.com/office/drawing/2014/main" id="{FA4DE090-E7C1-440B-8212-A11B33C5F850}"/>
              </a:ext>
            </a:extLst>
          </p:cNvPr>
          <p:cNvSpPr>
            <a:spLocks noGrp="1"/>
          </p:cNvSpPr>
          <p:nvPr>
            <p:ph type="pic" sz="quarter" idx="16"/>
          </p:nvPr>
        </p:nvSpPr>
        <p:spPr>
          <a:xfrm>
            <a:off x="4765102"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6" name="Kuvan paikkamerkki 6">
            <a:extLst>
              <a:ext uri="{FF2B5EF4-FFF2-40B4-BE49-F238E27FC236}">
                <a16:creationId xmlns:a16="http://schemas.microsoft.com/office/drawing/2014/main" id="{937D1B9D-CA12-9B93-9E47-5B33D77C4DB9}"/>
              </a:ext>
            </a:extLst>
          </p:cNvPr>
          <p:cNvSpPr>
            <a:spLocks noGrp="1"/>
          </p:cNvSpPr>
          <p:nvPr>
            <p:ph type="pic" sz="quarter" idx="17"/>
          </p:nvPr>
        </p:nvSpPr>
        <p:spPr>
          <a:xfrm>
            <a:off x="6970954"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7" name="Kuvan paikkamerkki 6">
            <a:extLst>
              <a:ext uri="{FF2B5EF4-FFF2-40B4-BE49-F238E27FC236}">
                <a16:creationId xmlns:a16="http://schemas.microsoft.com/office/drawing/2014/main" id="{2319B0F3-F954-57DA-099C-E6CE4648C29D}"/>
              </a:ext>
            </a:extLst>
          </p:cNvPr>
          <p:cNvSpPr>
            <a:spLocks noGrp="1"/>
          </p:cNvSpPr>
          <p:nvPr>
            <p:ph type="pic" sz="quarter" idx="18"/>
          </p:nvPr>
        </p:nvSpPr>
        <p:spPr>
          <a:xfrm>
            <a:off x="445096"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8" name="Kuvan paikkamerkki 6">
            <a:extLst>
              <a:ext uri="{FF2B5EF4-FFF2-40B4-BE49-F238E27FC236}">
                <a16:creationId xmlns:a16="http://schemas.microsoft.com/office/drawing/2014/main" id="{12AD3307-D06A-9347-7D12-5368E79F97BE}"/>
              </a:ext>
            </a:extLst>
          </p:cNvPr>
          <p:cNvSpPr>
            <a:spLocks noGrp="1"/>
          </p:cNvSpPr>
          <p:nvPr>
            <p:ph type="pic" sz="quarter" idx="19"/>
          </p:nvPr>
        </p:nvSpPr>
        <p:spPr>
          <a:xfrm>
            <a:off x="2612545"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9" name="Kuvan paikkamerkki 6">
            <a:extLst>
              <a:ext uri="{FF2B5EF4-FFF2-40B4-BE49-F238E27FC236}">
                <a16:creationId xmlns:a16="http://schemas.microsoft.com/office/drawing/2014/main" id="{F7CE6AFB-7EAC-2B3A-75BA-2E9F2A08D2E6}"/>
              </a:ext>
            </a:extLst>
          </p:cNvPr>
          <p:cNvSpPr>
            <a:spLocks noGrp="1"/>
          </p:cNvSpPr>
          <p:nvPr>
            <p:ph type="pic" sz="quarter" idx="20"/>
          </p:nvPr>
        </p:nvSpPr>
        <p:spPr>
          <a:xfrm>
            <a:off x="4765102"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40" name="Kuvan paikkamerkki 6">
            <a:extLst>
              <a:ext uri="{FF2B5EF4-FFF2-40B4-BE49-F238E27FC236}">
                <a16:creationId xmlns:a16="http://schemas.microsoft.com/office/drawing/2014/main" id="{ACF3EB2B-F696-CABF-50CB-4B95D13F7F63}"/>
              </a:ext>
            </a:extLst>
          </p:cNvPr>
          <p:cNvSpPr>
            <a:spLocks noGrp="1"/>
          </p:cNvSpPr>
          <p:nvPr>
            <p:ph type="pic" sz="quarter" idx="21"/>
          </p:nvPr>
        </p:nvSpPr>
        <p:spPr>
          <a:xfrm>
            <a:off x="6970954"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553041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pPr algn="l"/>
            <a:r>
              <a:rPr lang="en-GB">
                <a:solidFill>
                  <a:schemeClr val="bg1"/>
                </a:solidFill>
                <a:latin typeface="Libre Franklin Black" pitchFamily="2" charset="77"/>
              </a:rPr>
              <a:t>Care is the thread that runs through everything we do</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05</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06</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07</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08</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01</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02</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03</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04</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lnSpc>
                <a:spcPct val="80000"/>
              </a:lnSpc>
            </a:pPr>
            <a:r>
              <a:rPr lang="en-GB" sz="800">
                <a:solidFill>
                  <a:schemeClr val="bg1"/>
                </a:solidFill>
                <a:latin typeface="Libre Franklin" pitchFamily="2" charset="77"/>
                <a:cs typeface="Arial"/>
              </a:rPr>
              <a:t>About Lindström</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Easy, turn-key  service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Solutions for  various industries</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Products for different needs</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Value we bring</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Sustainability at the core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From our customers</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Transparency builds trust</a:t>
            </a:r>
          </a:p>
        </p:txBody>
      </p:sp>
    </p:spTree>
    <p:extLst>
      <p:ext uri="{BB962C8B-B14F-4D97-AF65-F5344CB8AC3E}">
        <p14:creationId xmlns:p14="http://schemas.microsoft.com/office/powerpoint/2010/main" val="803990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142138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5B02769-4A97-59E4-5CEA-1D1D4E51BA42}"/>
              </a:ext>
            </a:extLst>
          </p:cNvPr>
          <p:cNvSpPr/>
          <p:nvPr/>
        </p:nvSpPr>
        <p:spPr>
          <a:xfrm>
            <a:off x="0" y="1"/>
            <a:ext cx="9144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006000" cy="17424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rgbClr val="33A9C2"/>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rgbClr val="003F72"/>
                </a:solidFill>
              </a:rPr>
              <a:t>LINDSTRÖM GROUP</a:t>
            </a:r>
          </a:p>
        </p:txBody>
      </p:sp>
    </p:spTree>
    <p:extLst>
      <p:ext uri="{BB962C8B-B14F-4D97-AF65-F5344CB8AC3E}">
        <p14:creationId xmlns:p14="http://schemas.microsoft.com/office/powerpoint/2010/main" val="153236118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work environment</a:t>
            </a:r>
            <a:endParaRPr lang="en-GB" b="1">
              <a:solidFill>
                <a:schemeClr val="bg1"/>
              </a:solidFill>
              <a:latin typeface="Libre Franklin Black" pitchFamily="2" charset="77"/>
            </a:endParaRP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production </a:t>
            </a:r>
            <a:br>
              <a:rPr lang="en-GB" b="1">
                <a:solidFill>
                  <a:srgbClr val="FFFFFF"/>
                </a:solidFill>
                <a:latin typeface="Libre Franklin Black" pitchFamily="2" charset="77"/>
              </a:rPr>
            </a:br>
            <a:r>
              <a:rPr lang="en-GB" b="1">
                <a:solidFill>
                  <a:srgbClr val="FFFFFF"/>
                </a:solidFill>
                <a:latin typeface="Libre Franklin Black" pitchFamily="2" charset="77"/>
              </a:rPr>
              <a:t>and processes</a:t>
            </a:r>
            <a:endParaRPr lang="en-GB" b="1">
              <a:solidFill>
                <a:schemeClr val="bg1"/>
              </a:solidFill>
              <a:latin typeface="Libre Franklin Black" pitchFamily="2" charset="77"/>
            </a:endParaRP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Professional</a:t>
            </a:r>
            <a:br>
              <a:rPr lang="en-GB" b="1">
                <a:solidFill>
                  <a:srgbClr val="FFFFFF"/>
                </a:solidFill>
                <a:latin typeface="Libre Franklin Black" pitchFamily="2" charset="77"/>
              </a:rPr>
            </a:br>
            <a:r>
              <a:rPr lang="en-GB" b="1">
                <a:solidFill>
                  <a:srgbClr val="FFFFFF"/>
                </a:solidFill>
                <a:latin typeface="Libre Franklin Black" pitchFamily="2" charset="77"/>
              </a:rPr>
              <a:t>image</a:t>
            </a:r>
            <a:endParaRPr lang="en-GB" b="1">
              <a:solidFill>
                <a:schemeClr val="bg1"/>
              </a:solidFill>
              <a:latin typeface="Libre Franklin Black" pitchFamily="2" charset="77"/>
            </a:endParaRPr>
          </a:p>
        </p:txBody>
      </p:sp>
      <p:sp>
        <p:nvSpPr>
          <p:cNvPr id="2" name="Title 1"/>
          <p:cNvSpPr>
            <a:spLocks noGrp="1"/>
          </p:cNvSpPr>
          <p:nvPr>
            <p:ph type="title" hasCustomPrompt="1"/>
          </p:nvPr>
        </p:nvSpPr>
        <p:spPr>
          <a:xfrm>
            <a:off x="1573347" y="437920"/>
            <a:ext cx="7126748" cy="464208"/>
          </a:xfrm>
        </p:spPr>
        <p:txBody>
          <a:bodyPr/>
          <a:lstStyle>
            <a:lvl1pPr>
              <a:defRPr>
                <a:solidFill>
                  <a:schemeClr val="bg1"/>
                </a:solidFill>
              </a:defRPr>
            </a:lvl1pPr>
          </a:lstStyle>
          <a:p>
            <a:pPr>
              <a:lnSpc>
                <a:spcPct val="80000"/>
              </a:lnSpc>
              <a:defRPr/>
            </a:pPr>
            <a:r>
              <a:rPr lang="en-GB" sz="2400">
                <a:solidFill>
                  <a:schemeClr val="bg1"/>
                </a:solidFill>
                <a:latin typeface="Libre Franklin Black" pitchFamily="2" charset="77"/>
                <a:ea typeface="+mn-ea"/>
                <a:cs typeface="Arial" panose="020B0604020202020204" pitchFamily="34" charset="0"/>
              </a:rPr>
              <a:t>Solutions for various industries</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engineering &amp; assembly, metallurgy, automotive, facility management</a:t>
            </a:r>
            <a:endParaRPr lang="en-GB" sz="1200" b="1">
              <a:solidFill>
                <a:schemeClr val="bg1"/>
              </a:solidFill>
              <a:latin typeface="Libre Franklin" pitchFamily="2" charset="77"/>
            </a:endParaRP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food processing, pharma, chemical electronics, and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retail, restaurant, </a:t>
            </a:r>
            <a:br>
              <a:rPr lang="en-GB" sz="1200">
                <a:latin typeface="Libre Franklin" pitchFamily="2" charset="77"/>
              </a:rPr>
            </a:br>
            <a:r>
              <a:rPr lang="en-GB" sz="1200">
                <a:latin typeface="Libre Franklin" pitchFamily="2" charset="77"/>
              </a:rPr>
              <a:t>hotel,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pic>
        <p:nvPicPr>
          <p:cNvPr id="6" name="Picture 11">
            <a:extLst>
              <a:ext uri="{FF2B5EF4-FFF2-40B4-BE49-F238E27FC236}">
                <a16:creationId xmlns:a16="http://schemas.microsoft.com/office/drawing/2014/main" id="{18A81800-CCF4-B6EB-2037-A44399F657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4500" y="1743586"/>
            <a:ext cx="2321362" cy="2127248"/>
          </a:xfrm>
          <a:prstGeom prst="roundRect">
            <a:avLst>
              <a:gd name="adj" fmla="val 6607"/>
            </a:avLst>
          </a:prstGeom>
        </p:spPr>
      </p:pic>
      <p:pic>
        <p:nvPicPr>
          <p:cNvPr id="7" name="Picture 4" descr="A person in a green suit and mask holding a petri dish&#10;&#10;AI-generated content may be incorrect.">
            <a:extLst>
              <a:ext uri="{FF2B5EF4-FFF2-40B4-BE49-F238E27FC236}">
                <a16:creationId xmlns:a16="http://schemas.microsoft.com/office/drawing/2014/main" id="{C1AB44C7-AA38-C39B-35F6-A8FF4F52E9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1649" y="1743584"/>
            <a:ext cx="2390733" cy="2127249"/>
          </a:xfrm>
          <a:prstGeom prst="roundRect">
            <a:avLst>
              <a:gd name="adj" fmla="val 6415"/>
            </a:avLst>
          </a:prstGeom>
        </p:spPr>
      </p:pic>
      <p:pic>
        <p:nvPicPr>
          <p:cNvPr id="8" name="Picture 16">
            <a:extLst>
              <a:ext uri="{FF2B5EF4-FFF2-40B4-BE49-F238E27FC236}">
                <a16:creationId xmlns:a16="http://schemas.microsoft.com/office/drawing/2014/main" id="{0E7941C7-BF11-ED40-A887-F9B43AC27D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408173" y="1743586"/>
            <a:ext cx="2291326" cy="2127249"/>
          </a:xfrm>
          <a:prstGeom prst="roundRect">
            <a:avLst>
              <a:gd name="adj" fmla="val 6694"/>
            </a:avLst>
          </a:prstGeom>
        </p:spPr>
      </p:pic>
    </p:spTree>
    <p:extLst>
      <p:ext uri="{BB962C8B-B14F-4D97-AF65-F5344CB8AC3E}">
        <p14:creationId xmlns:p14="http://schemas.microsoft.com/office/powerpoint/2010/main" val="92976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Tree>
    <p:extLst>
      <p:ext uri="{BB962C8B-B14F-4D97-AF65-F5344CB8AC3E}">
        <p14:creationId xmlns:p14="http://schemas.microsoft.com/office/powerpoint/2010/main" val="196288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7" name="Rounded Rectangle 6">
            <a:extLst>
              <a:ext uri="{FF2B5EF4-FFF2-40B4-BE49-F238E27FC236}">
                <a16:creationId xmlns:a16="http://schemas.microsoft.com/office/drawing/2014/main" id="{193B12F0-6BCC-28A1-59B2-C6C342C92369}"/>
              </a:ext>
            </a:extLst>
          </p:cNvPr>
          <p:cNvSpPr/>
          <p:nvPr userDrawn="1"/>
        </p:nvSpPr>
        <p:spPr>
          <a:xfrm>
            <a:off x="3999206" y="1016670"/>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solidFill>
                <a:schemeClr val="bg1"/>
              </a:solidFill>
            </a:endParaRPr>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6" name="Graphic 22">
            <a:extLst>
              <a:ext uri="{FF2B5EF4-FFF2-40B4-BE49-F238E27FC236}">
                <a16:creationId xmlns:a16="http://schemas.microsoft.com/office/drawing/2014/main" id="{55E93C76-C1E0-1EB8-E028-E9B71D025DC7}"/>
              </a:ext>
            </a:extLst>
          </p:cNvPr>
          <p:cNvSpPr/>
          <p:nvPr userDrawn="1"/>
        </p:nvSpPr>
        <p:spPr>
          <a:xfrm>
            <a:off x="3883578" y="1217735"/>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013"/>
          </a:p>
        </p:txBody>
      </p:sp>
    </p:spTree>
    <p:extLst>
      <p:ext uri="{BB962C8B-B14F-4D97-AF65-F5344CB8AC3E}">
        <p14:creationId xmlns:p14="http://schemas.microsoft.com/office/powerpoint/2010/main" val="1904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 name="Kuvan paikkamerkki 6">
            <a:extLst>
              <a:ext uri="{FF2B5EF4-FFF2-40B4-BE49-F238E27FC236}">
                <a16:creationId xmlns:a16="http://schemas.microsoft.com/office/drawing/2014/main" id="{6A94DA07-F92C-A8F1-DF7E-0F83A3657886}"/>
              </a:ext>
            </a:extLst>
          </p:cNvPr>
          <p:cNvSpPr>
            <a:spLocks noGrp="1"/>
          </p:cNvSpPr>
          <p:nvPr>
            <p:ph type="pic" sz="quarter" idx="20"/>
          </p:nvPr>
        </p:nvSpPr>
        <p:spPr>
          <a:xfrm>
            <a:off x="4089696" y="1045460"/>
            <a:ext cx="1577186" cy="1752583"/>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4182851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4">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p:cNvSpPr>
          <p:nvPr>
            <p:ph type="pic" sz="quarter" idx="17"/>
          </p:nvPr>
        </p:nvSpPr>
        <p:spPr>
          <a:xfrm>
            <a:off x="251613" y="2904970"/>
            <a:ext cx="5034762" cy="1656837"/>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251613" y="1137003"/>
            <a:ext cx="3425826"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Kuvan paikkamerkki 6">
            <a:extLst>
              <a:ext uri="{FF2B5EF4-FFF2-40B4-BE49-F238E27FC236}">
                <a16:creationId xmlns:a16="http://schemas.microsoft.com/office/drawing/2014/main" id="{C44A1DBD-0CE2-751B-93FA-A97E300B6497}"/>
              </a:ext>
            </a:extLst>
          </p:cNvPr>
          <p:cNvSpPr>
            <a:spLocks noGrp="1"/>
          </p:cNvSpPr>
          <p:nvPr>
            <p:ph type="pic" sz="quarter" idx="16"/>
          </p:nvPr>
        </p:nvSpPr>
        <p:spPr>
          <a:xfrm>
            <a:off x="3857625" y="1137003"/>
            <a:ext cx="5034762" cy="1656836"/>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Otsikko 5">
            <a:extLst>
              <a:ext uri="{FF2B5EF4-FFF2-40B4-BE49-F238E27FC236}">
                <a16:creationId xmlns:a16="http://schemas.microsoft.com/office/drawing/2014/main" id="{1B1BA0A8-D2A4-2CF7-183F-74BF8DAC8BE4}"/>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
        <p:nvSpPr>
          <p:cNvPr id="13" name="Kuvan paikkamerkki 6">
            <a:extLst>
              <a:ext uri="{FF2B5EF4-FFF2-40B4-BE49-F238E27FC236}">
                <a16:creationId xmlns:a16="http://schemas.microsoft.com/office/drawing/2014/main" id="{1F880CB5-0F27-E7BD-AF02-C27B9FBFAB1A}"/>
              </a:ext>
            </a:extLst>
          </p:cNvPr>
          <p:cNvSpPr>
            <a:spLocks noGrp="1"/>
          </p:cNvSpPr>
          <p:nvPr>
            <p:ph type="pic" sz="quarter" idx="18"/>
          </p:nvPr>
        </p:nvSpPr>
        <p:spPr>
          <a:xfrm>
            <a:off x="5466561" y="2904972"/>
            <a:ext cx="3425826"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74180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s 6">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noChangeAspect="1"/>
          </p:cNvSpPr>
          <p:nvPr>
            <p:ph type="pic" sz="quarter" idx="17"/>
          </p:nvPr>
        </p:nvSpPr>
        <p:spPr>
          <a:xfrm>
            <a:off x="254618"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noChangeAspect="1"/>
          </p:cNvSpPr>
          <p:nvPr>
            <p:ph type="pic" sz="quarter" idx="14"/>
          </p:nvPr>
        </p:nvSpPr>
        <p:spPr>
          <a:xfrm>
            <a:off x="254618"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pic>
        <p:nvPicPr>
          <p:cNvPr id="13" name="Kuva 12" descr="Kuva, joka sisältää kohteen kuvakaappaus, kynsi, henkilö, käsi&#10;&#10;Tekoälyn generoima sisältö voi olla virheellistä.">
            <a:extLst>
              <a:ext uri="{FF2B5EF4-FFF2-40B4-BE49-F238E27FC236}">
                <a16:creationId xmlns:a16="http://schemas.microsoft.com/office/drawing/2014/main" id="{268A1FC4-2244-FB55-F442-C47A42D9EB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36101" y="2357401"/>
            <a:ext cx="4548425" cy="2502599"/>
          </a:xfrm>
          <a:prstGeom prst="rect">
            <a:avLst/>
          </a:prstGeom>
        </p:spPr>
      </p:pic>
      <p:sp>
        <p:nvSpPr>
          <p:cNvPr id="18" name="Kuvan paikkamerkki 6">
            <a:extLst>
              <a:ext uri="{FF2B5EF4-FFF2-40B4-BE49-F238E27FC236}">
                <a16:creationId xmlns:a16="http://schemas.microsoft.com/office/drawing/2014/main" id="{FB7044EF-735D-C36B-D8C2-C64481DC4791}"/>
              </a:ext>
            </a:extLst>
          </p:cNvPr>
          <p:cNvSpPr>
            <a:spLocks noGrp="1" noChangeAspect="1"/>
          </p:cNvSpPr>
          <p:nvPr>
            <p:ph type="pic" sz="quarter" idx="18"/>
          </p:nvPr>
        </p:nvSpPr>
        <p:spPr>
          <a:xfrm>
            <a:off x="3208205"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9" name="Kuvan paikkamerkki 6">
            <a:extLst>
              <a:ext uri="{FF2B5EF4-FFF2-40B4-BE49-F238E27FC236}">
                <a16:creationId xmlns:a16="http://schemas.microsoft.com/office/drawing/2014/main" id="{F9D9C04B-4C7F-4AD4-6456-5D70A300957A}"/>
              </a:ext>
            </a:extLst>
          </p:cNvPr>
          <p:cNvSpPr>
            <a:spLocks noGrp="1" noChangeAspect="1"/>
          </p:cNvSpPr>
          <p:nvPr>
            <p:ph type="pic" sz="quarter" idx="19"/>
          </p:nvPr>
        </p:nvSpPr>
        <p:spPr>
          <a:xfrm>
            <a:off x="3208205"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Kuvan paikkamerkki 6">
            <a:extLst>
              <a:ext uri="{FF2B5EF4-FFF2-40B4-BE49-F238E27FC236}">
                <a16:creationId xmlns:a16="http://schemas.microsoft.com/office/drawing/2014/main" id="{C3591B24-4642-72A0-669E-F9C40375EC4B}"/>
              </a:ext>
            </a:extLst>
          </p:cNvPr>
          <p:cNvSpPr>
            <a:spLocks noGrp="1" noChangeAspect="1"/>
          </p:cNvSpPr>
          <p:nvPr>
            <p:ph type="pic" sz="quarter" idx="20"/>
          </p:nvPr>
        </p:nvSpPr>
        <p:spPr>
          <a:xfrm>
            <a:off x="6161793"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1" name="Kuvan paikkamerkki 6">
            <a:extLst>
              <a:ext uri="{FF2B5EF4-FFF2-40B4-BE49-F238E27FC236}">
                <a16:creationId xmlns:a16="http://schemas.microsoft.com/office/drawing/2014/main" id="{0C68EC40-51F4-168F-E34B-6DDC8ECD8602}"/>
              </a:ext>
            </a:extLst>
          </p:cNvPr>
          <p:cNvSpPr>
            <a:spLocks noGrp="1" noChangeAspect="1"/>
          </p:cNvSpPr>
          <p:nvPr>
            <p:ph type="pic" sz="quarter" idx="21"/>
          </p:nvPr>
        </p:nvSpPr>
        <p:spPr>
          <a:xfrm>
            <a:off x="6161793"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2" name="Otsikko 5">
            <a:extLst>
              <a:ext uri="{FF2B5EF4-FFF2-40B4-BE49-F238E27FC236}">
                <a16:creationId xmlns:a16="http://schemas.microsoft.com/office/drawing/2014/main" id="{9BEB10A1-1609-60CA-BDDD-A99BBF9B52BE}"/>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346062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s 9">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4" name="Kuvan paikkamerkki 6">
            <a:extLst>
              <a:ext uri="{FF2B5EF4-FFF2-40B4-BE49-F238E27FC236}">
                <a16:creationId xmlns:a16="http://schemas.microsoft.com/office/drawing/2014/main" id="{8B80ED5B-3684-A951-16E3-A7DF2DCC2CCC}"/>
              </a:ext>
            </a:extLst>
          </p:cNvPr>
          <p:cNvSpPr>
            <a:spLocks noGrp="1"/>
          </p:cNvSpPr>
          <p:nvPr>
            <p:ph type="pic" sz="quarter" idx="31"/>
          </p:nvPr>
        </p:nvSpPr>
        <p:spPr>
          <a:xfrm>
            <a:off x="25967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5" name="Kuvan paikkamerkki 6">
            <a:extLst>
              <a:ext uri="{FF2B5EF4-FFF2-40B4-BE49-F238E27FC236}">
                <a16:creationId xmlns:a16="http://schemas.microsoft.com/office/drawing/2014/main" id="{CAB09A72-A65E-85CC-DD0B-8AC3B42792C2}"/>
              </a:ext>
            </a:extLst>
          </p:cNvPr>
          <p:cNvSpPr>
            <a:spLocks noGrp="1"/>
          </p:cNvSpPr>
          <p:nvPr>
            <p:ph type="pic" sz="quarter" idx="32"/>
          </p:nvPr>
        </p:nvSpPr>
        <p:spPr>
          <a:xfrm>
            <a:off x="25967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6" name="Kuvan paikkamerkki 6">
            <a:extLst>
              <a:ext uri="{FF2B5EF4-FFF2-40B4-BE49-F238E27FC236}">
                <a16:creationId xmlns:a16="http://schemas.microsoft.com/office/drawing/2014/main" id="{9F704692-8E32-D553-683A-1C148B3D6510}"/>
              </a:ext>
            </a:extLst>
          </p:cNvPr>
          <p:cNvSpPr>
            <a:spLocks noGrp="1"/>
          </p:cNvSpPr>
          <p:nvPr>
            <p:ph type="pic" sz="quarter" idx="33"/>
          </p:nvPr>
        </p:nvSpPr>
        <p:spPr>
          <a:xfrm>
            <a:off x="26084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7" name="Kuvan paikkamerkki 6">
            <a:extLst>
              <a:ext uri="{FF2B5EF4-FFF2-40B4-BE49-F238E27FC236}">
                <a16:creationId xmlns:a16="http://schemas.microsoft.com/office/drawing/2014/main" id="{4E4E8211-8BCA-6838-3BCD-FAB192AB68D3}"/>
              </a:ext>
            </a:extLst>
          </p:cNvPr>
          <p:cNvSpPr>
            <a:spLocks noGrp="1"/>
          </p:cNvSpPr>
          <p:nvPr>
            <p:ph type="pic" sz="quarter" idx="34"/>
          </p:nvPr>
        </p:nvSpPr>
        <p:spPr>
          <a:xfrm>
            <a:off x="3182861"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8" name="Kuvan paikkamerkki 6">
            <a:extLst>
              <a:ext uri="{FF2B5EF4-FFF2-40B4-BE49-F238E27FC236}">
                <a16:creationId xmlns:a16="http://schemas.microsoft.com/office/drawing/2014/main" id="{3DBD9508-0161-1D31-2059-756F7CFA5C37}"/>
              </a:ext>
            </a:extLst>
          </p:cNvPr>
          <p:cNvSpPr>
            <a:spLocks noGrp="1"/>
          </p:cNvSpPr>
          <p:nvPr>
            <p:ph type="pic" sz="quarter" idx="35"/>
          </p:nvPr>
        </p:nvSpPr>
        <p:spPr>
          <a:xfrm>
            <a:off x="3182861"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9" name="Kuvan paikkamerkki 6">
            <a:extLst>
              <a:ext uri="{FF2B5EF4-FFF2-40B4-BE49-F238E27FC236}">
                <a16:creationId xmlns:a16="http://schemas.microsoft.com/office/drawing/2014/main" id="{EC058BD1-C305-12D8-BF11-CF62A79C0290}"/>
              </a:ext>
            </a:extLst>
          </p:cNvPr>
          <p:cNvSpPr>
            <a:spLocks noGrp="1"/>
          </p:cNvSpPr>
          <p:nvPr>
            <p:ph type="pic" sz="quarter" idx="36"/>
          </p:nvPr>
        </p:nvSpPr>
        <p:spPr>
          <a:xfrm>
            <a:off x="3184035"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0" name="Kuvan paikkamerkki 6">
            <a:extLst>
              <a:ext uri="{FF2B5EF4-FFF2-40B4-BE49-F238E27FC236}">
                <a16:creationId xmlns:a16="http://schemas.microsoft.com/office/drawing/2014/main" id="{AE28205B-628B-A2B9-CCE8-BC688AE05CE8}"/>
              </a:ext>
            </a:extLst>
          </p:cNvPr>
          <p:cNvSpPr>
            <a:spLocks noGrp="1"/>
          </p:cNvSpPr>
          <p:nvPr>
            <p:ph type="pic" sz="quarter" idx="37"/>
          </p:nvPr>
        </p:nvSpPr>
        <p:spPr>
          <a:xfrm>
            <a:off x="610370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1" name="Kuvan paikkamerkki 6">
            <a:extLst>
              <a:ext uri="{FF2B5EF4-FFF2-40B4-BE49-F238E27FC236}">
                <a16:creationId xmlns:a16="http://schemas.microsoft.com/office/drawing/2014/main" id="{13FFD73C-1288-84B3-B9F9-3ECEAB347F40}"/>
              </a:ext>
            </a:extLst>
          </p:cNvPr>
          <p:cNvSpPr>
            <a:spLocks noGrp="1"/>
          </p:cNvSpPr>
          <p:nvPr>
            <p:ph type="pic" sz="quarter" idx="38"/>
          </p:nvPr>
        </p:nvSpPr>
        <p:spPr>
          <a:xfrm>
            <a:off x="610370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2" name="Kuvan paikkamerkki 6">
            <a:extLst>
              <a:ext uri="{FF2B5EF4-FFF2-40B4-BE49-F238E27FC236}">
                <a16:creationId xmlns:a16="http://schemas.microsoft.com/office/drawing/2014/main" id="{F2A7F903-7ACB-92AE-DB08-AD63125F791D}"/>
              </a:ext>
            </a:extLst>
          </p:cNvPr>
          <p:cNvSpPr>
            <a:spLocks noGrp="1"/>
          </p:cNvSpPr>
          <p:nvPr>
            <p:ph type="pic" sz="quarter" idx="39"/>
          </p:nvPr>
        </p:nvSpPr>
        <p:spPr>
          <a:xfrm>
            <a:off x="610487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Otsikko 5">
            <a:extLst>
              <a:ext uri="{FF2B5EF4-FFF2-40B4-BE49-F238E27FC236}">
                <a16:creationId xmlns:a16="http://schemas.microsoft.com/office/drawing/2014/main" id="{0F129C87-383B-8ACD-03E4-FFA51F47B000}"/>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1348009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s 4">
    <p:bg>
      <p:bgPr>
        <a:solidFill>
          <a:schemeClr val="accent1"/>
        </a:solidFill>
        <a:effectLst/>
      </p:bgPr>
    </p:bg>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p:cNvSpPr>
          <p:nvPr>
            <p:ph type="pic" sz="quarter" idx="17"/>
          </p:nvPr>
        </p:nvSpPr>
        <p:spPr>
          <a:xfrm>
            <a:off x="251613" y="2904970"/>
            <a:ext cx="5475600" cy="1656837"/>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251613" y="1137003"/>
            <a:ext cx="2881054"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Kuvan paikkamerkki 6">
            <a:extLst>
              <a:ext uri="{FF2B5EF4-FFF2-40B4-BE49-F238E27FC236}">
                <a16:creationId xmlns:a16="http://schemas.microsoft.com/office/drawing/2014/main" id="{C44A1DBD-0CE2-751B-93FA-A97E300B6497}"/>
              </a:ext>
            </a:extLst>
          </p:cNvPr>
          <p:cNvSpPr>
            <a:spLocks noGrp="1"/>
          </p:cNvSpPr>
          <p:nvPr>
            <p:ph type="pic" sz="quarter" idx="16"/>
          </p:nvPr>
        </p:nvSpPr>
        <p:spPr>
          <a:xfrm>
            <a:off x="3417413" y="1137003"/>
            <a:ext cx="5474974" cy="1656836"/>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Kuvan paikkamerkki 6">
            <a:extLst>
              <a:ext uri="{FF2B5EF4-FFF2-40B4-BE49-F238E27FC236}">
                <a16:creationId xmlns:a16="http://schemas.microsoft.com/office/drawing/2014/main" id="{DB88A4AD-3DCB-C4A0-C823-45A133BEAEB7}"/>
              </a:ext>
            </a:extLst>
          </p:cNvPr>
          <p:cNvSpPr>
            <a:spLocks noGrp="1"/>
          </p:cNvSpPr>
          <p:nvPr>
            <p:ph type="pic" sz="quarter" idx="18"/>
          </p:nvPr>
        </p:nvSpPr>
        <p:spPr>
          <a:xfrm>
            <a:off x="6012387" y="2904972"/>
            <a:ext cx="2880000" cy="165683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Otsikko 5">
            <a:extLst>
              <a:ext uri="{FF2B5EF4-FFF2-40B4-BE49-F238E27FC236}">
                <a16:creationId xmlns:a16="http://schemas.microsoft.com/office/drawing/2014/main" id="{1B1BA0A8-D2A4-2CF7-183F-74BF8DAC8BE4}"/>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669311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mages 6">
    <p:bg>
      <p:bgPr>
        <a:solidFill>
          <a:schemeClr val="accent1"/>
        </a:solidFill>
        <a:effectLst/>
      </p:bgPr>
    </p:bg>
    <p:spTree>
      <p:nvGrpSpPr>
        <p:cNvPr id="1" name=""/>
        <p:cNvGrpSpPr/>
        <p:nvPr/>
      </p:nvGrpSpPr>
      <p:grpSpPr>
        <a:xfrm>
          <a:off x="0" y="0"/>
          <a:ext cx="0" cy="0"/>
          <a:chOff x="0" y="0"/>
          <a:chExt cx="0" cy="0"/>
        </a:xfrm>
      </p:grpSpPr>
      <p:sp>
        <p:nvSpPr>
          <p:cNvPr id="8" name="Kuvan paikkamerkki 6">
            <a:extLst>
              <a:ext uri="{FF2B5EF4-FFF2-40B4-BE49-F238E27FC236}">
                <a16:creationId xmlns:a16="http://schemas.microsoft.com/office/drawing/2014/main" id="{70607927-FC0E-E88B-A3ED-DE5A4CAB35C6}"/>
              </a:ext>
            </a:extLst>
          </p:cNvPr>
          <p:cNvSpPr>
            <a:spLocks noGrp="1" noChangeAspect="1"/>
          </p:cNvSpPr>
          <p:nvPr>
            <p:ph type="pic" sz="quarter" idx="17"/>
          </p:nvPr>
        </p:nvSpPr>
        <p:spPr>
          <a:xfrm>
            <a:off x="254618"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noChangeAspect="1"/>
          </p:cNvSpPr>
          <p:nvPr>
            <p:ph type="pic" sz="quarter" idx="14"/>
          </p:nvPr>
        </p:nvSpPr>
        <p:spPr>
          <a:xfrm>
            <a:off x="254618"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pic>
        <p:nvPicPr>
          <p:cNvPr id="13" name="Kuva 12" descr="Kuva, joka sisältää kohteen kuvakaappaus, kynsi, henkilö, käsi&#10;&#10;Tekoälyn generoima sisältö voi olla virheellistä.">
            <a:extLst>
              <a:ext uri="{FF2B5EF4-FFF2-40B4-BE49-F238E27FC236}">
                <a16:creationId xmlns:a16="http://schemas.microsoft.com/office/drawing/2014/main" id="{268A1FC4-2244-FB55-F442-C47A42D9EB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36101" y="2357401"/>
            <a:ext cx="4548425" cy="2502599"/>
          </a:xfrm>
          <a:prstGeom prst="rect">
            <a:avLst/>
          </a:prstGeom>
        </p:spPr>
      </p:pic>
      <p:sp>
        <p:nvSpPr>
          <p:cNvPr id="18" name="Kuvan paikkamerkki 6">
            <a:extLst>
              <a:ext uri="{FF2B5EF4-FFF2-40B4-BE49-F238E27FC236}">
                <a16:creationId xmlns:a16="http://schemas.microsoft.com/office/drawing/2014/main" id="{FB7044EF-735D-C36B-D8C2-C64481DC4791}"/>
              </a:ext>
            </a:extLst>
          </p:cNvPr>
          <p:cNvSpPr>
            <a:spLocks noGrp="1" noChangeAspect="1"/>
          </p:cNvSpPr>
          <p:nvPr>
            <p:ph type="pic" sz="quarter" idx="18"/>
          </p:nvPr>
        </p:nvSpPr>
        <p:spPr>
          <a:xfrm>
            <a:off x="3208205"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9" name="Kuvan paikkamerkki 6">
            <a:extLst>
              <a:ext uri="{FF2B5EF4-FFF2-40B4-BE49-F238E27FC236}">
                <a16:creationId xmlns:a16="http://schemas.microsoft.com/office/drawing/2014/main" id="{F9D9C04B-4C7F-4AD4-6456-5D70A300957A}"/>
              </a:ext>
            </a:extLst>
          </p:cNvPr>
          <p:cNvSpPr>
            <a:spLocks noGrp="1" noChangeAspect="1"/>
          </p:cNvSpPr>
          <p:nvPr>
            <p:ph type="pic" sz="quarter" idx="19"/>
          </p:nvPr>
        </p:nvSpPr>
        <p:spPr>
          <a:xfrm>
            <a:off x="3208205"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Kuvan paikkamerkki 6">
            <a:extLst>
              <a:ext uri="{FF2B5EF4-FFF2-40B4-BE49-F238E27FC236}">
                <a16:creationId xmlns:a16="http://schemas.microsoft.com/office/drawing/2014/main" id="{C3591B24-4642-72A0-669E-F9C40375EC4B}"/>
              </a:ext>
            </a:extLst>
          </p:cNvPr>
          <p:cNvSpPr>
            <a:spLocks noGrp="1" noChangeAspect="1"/>
          </p:cNvSpPr>
          <p:nvPr>
            <p:ph type="pic" sz="quarter" idx="20"/>
          </p:nvPr>
        </p:nvSpPr>
        <p:spPr>
          <a:xfrm>
            <a:off x="6161793" y="289727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1" name="Kuvan paikkamerkki 6">
            <a:extLst>
              <a:ext uri="{FF2B5EF4-FFF2-40B4-BE49-F238E27FC236}">
                <a16:creationId xmlns:a16="http://schemas.microsoft.com/office/drawing/2014/main" id="{0C68EC40-51F4-168F-E34B-6DDC8ECD8602}"/>
              </a:ext>
            </a:extLst>
          </p:cNvPr>
          <p:cNvSpPr>
            <a:spLocks noGrp="1" noChangeAspect="1"/>
          </p:cNvSpPr>
          <p:nvPr>
            <p:ph type="pic" sz="quarter" idx="21"/>
          </p:nvPr>
        </p:nvSpPr>
        <p:spPr>
          <a:xfrm>
            <a:off x="6161793" y="1135329"/>
            <a:ext cx="2727590" cy="1564941"/>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2" name="Otsikko 5">
            <a:extLst>
              <a:ext uri="{FF2B5EF4-FFF2-40B4-BE49-F238E27FC236}">
                <a16:creationId xmlns:a16="http://schemas.microsoft.com/office/drawing/2014/main" id="{9BEB10A1-1609-60CA-BDDD-A99BBF9B52BE}"/>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593524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s 9">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4" name="Kuvan paikkamerkki 6">
            <a:extLst>
              <a:ext uri="{FF2B5EF4-FFF2-40B4-BE49-F238E27FC236}">
                <a16:creationId xmlns:a16="http://schemas.microsoft.com/office/drawing/2014/main" id="{8B80ED5B-3684-A951-16E3-A7DF2DCC2CCC}"/>
              </a:ext>
            </a:extLst>
          </p:cNvPr>
          <p:cNvSpPr>
            <a:spLocks noGrp="1"/>
          </p:cNvSpPr>
          <p:nvPr>
            <p:ph type="pic" sz="quarter" idx="31"/>
          </p:nvPr>
        </p:nvSpPr>
        <p:spPr>
          <a:xfrm>
            <a:off x="25967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5" name="Kuvan paikkamerkki 6">
            <a:extLst>
              <a:ext uri="{FF2B5EF4-FFF2-40B4-BE49-F238E27FC236}">
                <a16:creationId xmlns:a16="http://schemas.microsoft.com/office/drawing/2014/main" id="{CAB09A72-A65E-85CC-DD0B-8AC3B42792C2}"/>
              </a:ext>
            </a:extLst>
          </p:cNvPr>
          <p:cNvSpPr>
            <a:spLocks noGrp="1"/>
          </p:cNvSpPr>
          <p:nvPr>
            <p:ph type="pic" sz="quarter" idx="32"/>
          </p:nvPr>
        </p:nvSpPr>
        <p:spPr>
          <a:xfrm>
            <a:off x="25967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6" name="Kuvan paikkamerkki 6">
            <a:extLst>
              <a:ext uri="{FF2B5EF4-FFF2-40B4-BE49-F238E27FC236}">
                <a16:creationId xmlns:a16="http://schemas.microsoft.com/office/drawing/2014/main" id="{9F704692-8E32-D553-683A-1C148B3D6510}"/>
              </a:ext>
            </a:extLst>
          </p:cNvPr>
          <p:cNvSpPr>
            <a:spLocks noGrp="1"/>
          </p:cNvSpPr>
          <p:nvPr>
            <p:ph type="pic" sz="quarter" idx="33"/>
          </p:nvPr>
        </p:nvSpPr>
        <p:spPr>
          <a:xfrm>
            <a:off x="26084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7" name="Kuvan paikkamerkki 6">
            <a:extLst>
              <a:ext uri="{FF2B5EF4-FFF2-40B4-BE49-F238E27FC236}">
                <a16:creationId xmlns:a16="http://schemas.microsoft.com/office/drawing/2014/main" id="{4E4E8211-8BCA-6838-3BCD-FAB192AB68D3}"/>
              </a:ext>
            </a:extLst>
          </p:cNvPr>
          <p:cNvSpPr>
            <a:spLocks noGrp="1"/>
          </p:cNvSpPr>
          <p:nvPr>
            <p:ph type="pic" sz="quarter" idx="34"/>
          </p:nvPr>
        </p:nvSpPr>
        <p:spPr>
          <a:xfrm>
            <a:off x="3182861"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8" name="Kuvan paikkamerkki 6">
            <a:extLst>
              <a:ext uri="{FF2B5EF4-FFF2-40B4-BE49-F238E27FC236}">
                <a16:creationId xmlns:a16="http://schemas.microsoft.com/office/drawing/2014/main" id="{3DBD9508-0161-1D31-2059-756F7CFA5C37}"/>
              </a:ext>
            </a:extLst>
          </p:cNvPr>
          <p:cNvSpPr>
            <a:spLocks noGrp="1"/>
          </p:cNvSpPr>
          <p:nvPr>
            <p:ph type="pic" sz="quarter" idx="35"/>
          </p:nvPr>
        </p:nvSpPr>
        <p:spPr>
          <a:xfrm>
            <a:off x="3182861"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9" name="Kuvan paikkamerkki 6">
            <a:extLst>
              <a:ext uri="{FF2B5EF4-FFF2-40B4-BE49-F238E27FC236}">
                <a16:creationId xmlns:a16="http://schemas.microsoft.com/office/drawing/2014/main" id="{EC058BD1-C305-12D8-BF11-CF62A79C0290}"/>
              </a:ext>
            </a:extLst>
          </p:cNvPr>
          <p:cNvSpPr>
            <a:spLocks noGrp="1"/>
          </p:cNvSpPr>
          <p:nvPr>
            <p:ph type="pic" sz="quarter" idx="36"/>
          </p:nvPr>
        </p:nvSpPr>
        <p:spPr>
          <a:xfrm>
            <a:off x="3184035"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0" name="Kuvan paikkamerkki 6">
            <a:extLst>
              <a:ext uri="{FF2B5EF4-FFF2-40B4-BE49-F238E27FC236}">
                <a16:creationId xmlns:a16="http://schemas.microsoft.com/office/drawing/2014/main" id="{AE28205B-628B-A2B9-CCE8-BC688AE05CE8}"/>
              </a:ext>
            </a:extLst>
          </p:cNvPr>
          <p:cNvSpPr>
            <a:spLocks noGrp="1"/>
          </p:cNvSpPr>
          <p:nvPr>
            <p:ph type="pic" sz="quarter" idx="37"/>
          </p:nvPr>
        </p:nvSpPr>
        <p:spPr>
          <a:xfrm>
            <a:off x="6103702" y="3593053"/>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1" name="Kuvan paikkamerkki 6">
            <a:extLst>
              <a:ext uri="{FF2B5EF4-FFF2-40B4-BE49-F238E27FC236}">
                <a16:creationId xmlns:a16="http://schemas.microsoft.com/office/drawing/2014/main" id="{13FFD73C-1288-84B3-B9F9-3ECEAB347F40}"/>
              </a:ext>
            </a:extLst>
          </p:cNvPr>
          <p:cNvSpPr>
            <a:spLocks noGrp="1"/>
          </p:cNvSpPr>
          <p:nvPr>
            <p:ph type="pic" sz="quarter" idx="38"/>
          </p:nvPr>
        </p:nvSpPr>
        <p:spPr>
          <a:xfrm>
            <a:off x="6103702" y="2362878"/>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2" name="Kuvan paikkamerkki 6">
            <a:extLst>
              <a:ext uri="{FF2B5EF4-FFF2-40B4-BE49-F238E27FC236}">
                <a16:creationId xmlns:a16="http://schemas.microsoft.com/office/drawing/2014/main" id="{F2A7F903-7ACB-92AE-DB08-AD63125F791D}"/>
              </a:ext>
            </a:extLst>
          </p:cNvPr>
          <p:cNvSpPr>
            <a:spLocks noGrp="1"/>
          </p:cNvSpPr>
          <p:nvPr>
            <p:ph type="pic" sz="quarter" idx="39"/>
          </p:nvPr>
        </p:nvSpPr>
        <p:spPr>
          <a:xfrm>
            <a:off x="6104876" y="1132704"/>
            <a:ext cx="2778278" cy="1157685"/>
          </a:xfrm>
          <a:prstGeom prst="roundRect">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Otsikko 5">
            <a:extLst>
              <a:ext uri="{FF2B5EF4-FFF2-40B4-BE49-F238E27FC236}">
                <a16:creationId xmlns:a16="http://schemas.microsoft.com/office/drawing/2014/main" id="{1E83500A-D116-1714-F8F4-5B1D09E88F53}"/>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63431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5" name="Kuva 4" descr="Kuva, joka sisältää kohteen henkilö, Ihmisen kasvot, vaate, hymy&#10;&#10;Tekoälyllä luotu sisältö voi olla virheellistä.">
            <a:extLst>
              <a:ext uri="{FF2B5EF4-FFF2-40B4-BE49-F238E27FC236}">
                <a16:creationId xmlns:a16="http://schemas.microsoft.com/office/drawing/2014/main" id="{779A968B-04C3-C5A8-1C5C-2A386463F2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spTree>
    <p:extLst>
      <p:ext uri="{BB962C8B-B14F-4D97-AF65-F5344CB8AC3E}">
        <p14:creationId xmlns:p14="http://schemas.microsoft.com/office/powerpoint/2010/main" val="55448585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1">
    <p:bg>
      <p:bgPr>
        <a:solidFill>
          <a:schemeClr val="accent2"/>
        </a:solidFill>
        <a:effectLst/>
      </p:bgPr>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68081735-C5D5-66B0-F2FE-6328CBCBECBD}"/>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4" name="Kuvan paikkamerkki 6">
            <a:extLst>
              <a:ext uri="{FF2B5EF4-FFF2-40B4-BE49-F238E27FC236}">
                <a16:creationId xmlns:a16="http://schemas.microsoft.com/office/drawing/2014/main" id="{D439B2E0-FCCD-AE9D-3A8F-45A3030FEFF0}"/>
              </a:ext>
            </a:extLst>
          </p:cNvPr>
          <p:cNvSpPr>
            <a:spLocks noGrp="1"/>
          </p:cNvSpPr>
          <p:nvPr>
            <p:ph type="pic" sz="quarter" idx="15"/>
          </p:nvPr>
        </p:nvSpPr>
        <p:spPr>
          <a:xfrm>
            <a:off x="2612545"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5" name="Kuvan paikkamerkki 6">
            <a:extLst>
              <a:ext uri="{FF2B5EF4-FFF2-40B4-BE49-F238E27FC236}">
                <a16:creationId xmlns:a16="http://schemas.microsoft.com/office/drawing/2014/main" id="{FA4DE090-E7C1-440B-8212-A11B33C5F850}"/>
              </a:ext>
            </a:extLst>
          </p:cNvPr>
          <p:cNvSpPr>
            <a:spLocks noGrp="1"/>
          </p:cNvSpPr>
          <p:nvPr>
            <p:ph type="pic" sz="quarter" idx="16"/>
          </p:nvPr>
        </p:nvSpPr>
        <p:spPr>
          <a:xfrm>
            <a:off x="4765102"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6" name="Kuvan paikkamerkki 6">
            <a:extLst>
              <a:ext uri="{FF2B5EF4-FFF2-40B4-BE49-F238E27FC236}">
                <a16:creationId xmlns:a16="http://schemas.microsoft.com/office/drawing/2014/main" id="{937D1B9D-CA12-9B93-9E47-5B33D77C4DB9}"/>
              </a:ext>
            </a:extLst>
          </p:cNvPr>
          <p:cNvSpPr>
            <a:spLocks noGrp="1"/>
          </p:cNvSpPr>
          <p:nvPr>
            <p:ph type="pic" sz="quarter" idx="17"/>
          </p:nvPr>
        </p:nvSpPr>
        <p:spPr>
          <a:xfrm>
            <a:off x="6970954" y="1404710"/>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7" name="Kuvan paikkamerkki 6">
            <a:extLst>
              <a:ext uri="{FF2B5EF4-FFF2-40B4-BE49-F238E27FC236}">
                <a16:creationId xmlns:a16="http://schemas.microsoft.com/office/drawing/2014/main" id="{2319B0F3-F954-57DA-099C-E6CE4648C29D}"/>
              </a:ext>
            </a:extLst>
          </p:cNvPr>
          <p:cNvSpPr>
            <a:spLocks noGrp="1"/>
          </p:cNvSpPr>
          <p:nvPr>
            <p:ph type="pic" sz="quarter" idx="18"/>
          </p:nvPr>
        </p:nvSpPr>
        <p:spPr>
          <a:xfrm>
            <a:off x="445096"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8" name="Kuvan paikkamerkki 6">
            <a:extLst>
              <a:ext uri="{FF2B5EF4-FFF2-40B4-BE49-F238E27FC236}">
                <a16:creationId xmlns:a16="http://schemas.microsoft.com/office/drawing/2014/main" id="{12AD3307-D06A-9347-7D12-5368E79F97BE}"/>
              </a:ext>
            </a:extLst>
          </p:cNvPr>
          <p:cNvSpPr>
            <a:spLocks noGrp="1"/>
          </p:cNvSpPr>
          <p:nvPr>
            <p:ph type="pic" sz="quarter" idx="19"/>
          </p:nvPr>
        </p:nvSpPr>
        <p:spPr>
          <a:xfrm>
            <a:off x="2612545"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9" name="Kuvan paikkamerkki 6">
            <a:extLst>
              <a:ext uri="{FF2B5EF4-FFF2-40B4-BE49-F238E27FC236}">
                <a16:creationId xmlns:a16="http://schemas.microsoft.com/office/drawing/2014/main" id="{F7CE6AFB-7EAC-2B3A-75BA-2E9F2A08D2E6}"/>
              </a:ext>
            </a:extLst>
          </p:cNvPr>
          <p:cNvSpPr>
            <a:spLocks noGrp="1"/>
          </p:cNvSpPr>
          <p:nvPr>
            <p:ph type="pic" sz="quarter" idx="20"/>
          </p:nvPr>
        </p:nvSpPr>
        <p:spPr>
          <a:xfrm>
            <a:off x="4765102"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40" name="Kuvan paikkamerkki 6">
            <a:extLst>
              <a:ext uri="{FF2B5EF4-FFF2-40B4-BE49-F238E27FC236}">
                <a16:creationId xmlns:a16="http://schemas.microsoft.com/office/drawing/2014/main" id="{ACF3EB2B-F696-CABF-50CB-4B95D13F7F63}"/>
              </a:ext>
            </a:extLst>
          </p:cNvPr>
          <p:cNvSpPr>
            <a:spLocks noGrp="1"/>
          </p:cNvSpPr>
          <p:nvPr>
            <p:ph type="pic" sz="quarter" idx="21"/>
          </p:nvPr>
        </p:nvSpPr>
        <p:spPr>
          <a:xfrm>
            <a:off x="6970954" y="3286961"/>
            <a:ext cx="1729142" cy="105793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1037982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pPr algn="l"/>
            <a:r>
              <a:rPr lang="en-GB">
                <a:solidFill>
                  <a:schemeClr val="bg1"/>
                </a:solidFill>
                <a:latin typeface="Libre Franklin Black" pitchFamily="2" charset="77"/>
              </a:rPr>
              <a:t>Care is the thread that runs through everything we do</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t>‹#›</a:t>
            </a:fld>
            <a:endParaRPr lang="en-US"/>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05</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06</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07</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08</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01</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02</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03</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04</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lnSpc>
                <a:spcPct val="80000"/>
              </a:lnSpc>
            </a:pPr>
            <a:r>
              <a:rPr lang="en-GB" sz="800">
                <a:solidFill>
                  <a:schemeClr val="bg1"/>
                </a:solidFill>
                <a:latin typeface="Libre Franklin" pitchFamily="2" charset="77"/>
                <a:cs typeface="Arial"/>
              </a:rPr>
              <a:t>About Lindström</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Easy, turn-key  service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Solutions for  various industries</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Products for different needs</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Value we bring</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Sustainability at the core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From our customers</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algn="ctr"/>
            <a:r>
              <a:rPr lang="en-GB" sz="800">
                <a:solidFill>
                  <a:schemeClr val="bg1"/>
                </a:solidFill>
                <a:latin typeface="Libre Franklin" pitchFamily="2" charset="77"/>
              </a:rPr>
              <a:t>Transparency builds trust</a:t>
            </a:r>
          </a:p>
        </p:txBody>
      </p:sp>
    </p:spTree>
    <p:extLst>
      <p:ext uri="{BB962C8B-B14F-4D97-AF65-F5344CB8AC3E}">
        <p14:creationId xmlns:p14="http://schemas.microsoft.com/office/powerpoint/2010/main" val="1374086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2">
    <p:bg>
      <p:bgPr>
        <a:solidFill>
          <a:schemeClr val="accent2"/>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F27C13E5-8EEC-CE8E-471E-25B3022C2505}"/>
              </a:ext>
            </a:extLst>
          </p:cNvPr>
          <p:cNvSpPr/>
          <p:nvPr userDrawn="1"/>
        </p:nvSpPr>
        <p:spPr>
          <a:xfrm>
            <a:off x="0" y="2"/>
            <a:ext cx="9144000" cy="5143499"/>
          </a:xfrm>
          <a:custGeom>
            <a:avLst/>
            <a:gdLst>
              <a:gd name="connsiteX0" fmla="*/ 9459015 w 12192000"/>
              <a:gd name="connsiteY0" fmla="*/ 3947832 h 6857999"/>
              <a:gd name="connsiteX1" fmla="*/ 8921034 w 12192000"/>
              <a:gd name="connsiteY1" fmla="*/ 4271134 h 6857999"/>
              <a:gd name="connsiteX2" fmla="*/ 8822326 w 12192000"/>
              <a:gd name="connsiteY2" fmla="*/ 5185404 h 6857999"/>
              <a:gd name="connsiteX3" fmla="*/ 9207663 w 12192000"/>
              <a:gd name="connsiteY3" fmla="*/ 5974491 h 6857999"/>
              <a:gd name="connsiteX4" fmla="*/ 9636080 w 12192000"/>
              <a:gd name="connsiteY4" fmla="*/ 5487672 h 6857999"/>
              <a:gd name="connsiteX5" fmla="*/ 9940008 w 12192000"/>
              <a:gd name="connsiteY5" fmla="*/ 4363748 h 6857999"/>
              <a:gd name="connsiteX6" fmla="*/ 9523464 w 12192000"/>
              <a:gd name="connsiteY6" fmla="*/ 3953938 h 6857999"/>
              <a:gd name="connsiteX7" fmla="*/ 9459015 w 12192000"/>
              <a:gd name="connsiteY7" fmla="*/ 3948171 h 6857999"/>
              <a:gd name="connsiteX8" fmla="*/ 6604601 w 12192000"/>
              <a:gd name="connsiteY8" fmla="*/ 160481 h 6857999"/>
              <a:gd name="connsiteX9" fmla="*/ 6604601 w 12192000"/>
              <a:gd name="connsiteY9" fmla="*/ 160820 h 6857999"/>
              <a:gd name="connsiteX10" fmla="*/ 5984533 w 12192000"/>
              <a:gd name="connsiteY10" fmla="*/ 310767 h 6857999"/>
              <a:gd name="connsiteX11" fmla="*/ 4769160 w 12192000"/>
              <a:gd name="connsiteY11" fmla="*/ 2517906 h 6857999"/>
              <a:gd name="connsiteX12" fmla="*/ 4708443 w 12192000"/>
              <a:gd name="connsiteY12" fmla="*/ 3186562 h 6857999"/>
              <a:gd name="connsiteX13" fmla="*/ 7403091 w 12192000"/>
              <a:gd name="connsiteY13" fmla="*/ 1374645 h 6857999"/>
              <a:gd name="connsiteX14" fmla="*/ 7014362 w 12192000"/>
              <a:gd name="connsiteY14" fmla="*/ 267343 h 6857999"/>
              <a:gd name="connsiteX15" fmla="*/ 6604601 w 12192000"/>
              <a:gd name="connsiteY15" fmla="*/ 160481 h 6857999"/>
              <a:gd name="connsiteX16" fmla="*/ 5663938 w 12192000"/>
              <a:gd name="connsiteY16" fmla="*/ 0 h 6857999"/>
              <a:gd name="connsiteX17" fmla="*/ 7368462 w 12192000"/>
              <a:gd name="connsiteY17" fmla="*/ 0 h 6857999"/>
              <a:gd name="connsiteX18" fmla="*/ 7416666 w 12192000"/>
              <a:gd name="connsiteY18" fmla="*/ 42670 h 6857999"/>
              <a:gd name="connsiteX19" fmla="*/ 7826080 w 12192000"/>
              <a:gd name="connsiteY19" fmla="*/ 1448940 h 6857999"/>
              <a:gd name="connsiteX20" fmla="*/ 4719300 w 12192000"/>
              <a:gd name="connsiteY20" fmla="*/ 3623512 h 6857999"/>
              <a:gd name="connsiteX21" fmla="*/ 5613445 w 12192000"/>
              <a:gd name="connsiteY21" fmla="*/ 5765855 h 6857999"/>
              <a:gd name="connsiteX22" fmla="*/ 8400355 w 12192000"/>
              <a:gd name="connsiteY22" fmla="*/ 6474880 h 6857999"/>
              <a:gd name="connsiteX23" fmla="*/ 8867101 w 12192000"/>
              <a:gd name="connsiteY23" fmla="*/ 6237408 h 6857999"/>
              <a:gd name="connsiteX24" fmla="*/ 8404086 w 12192000"/>
              <a:gd name="connsiteY24" fmla="*/ 5280732 h 6857999"/>
              <a:gd name="connsiteX25" fmla="*/ 8567583 w 12192000"/>
              <a:gd name="connsiteY25" fmla="*/ 4028572 h 6857999"/>
              <a:gd name="connsiteX26" fmla="*/ 9602159 w 12192000"/>
              <a:gd name="connsiteY26" fmla="*/ 3531915 h 6857999"/>
              <a:gd name="connsiteX27" fmla="*/ 10345697 w 12192000"/>
              <a:gd name="connsiteY27" fmla="*/ 4222621 h 6857999"/>
              <a:gd name="connsiteX28" fmla="*/ 9989193 w 12192000"/>
              <a:gd name="connsiteY28" fmla="*/ 5732269 h 6857999"/>
              <a:gd name="connsiteX29" fmla="*/ 9525838 w 12192000"/>
              <a:gd name="connsiteY29" fmla="*/ 6265226 h 6857999"/>
              <a:gd name="connsiteX30" fmla="*/ 9596393 w 12192000"/>
              <a:gd name="connsiteY30" fmla="*/ 6308989 h 6857999"/>
              <a:gd name="connsiteX31" fmla="*/ 10913528 w 12192000"/>
              <a:gd name="connsiteY31" fmla="*/ 6357840 h 6857999"/>
              <a:gd name="connsiteX32" fmla="*/ 12061059 w 12192000"/>
              <a:gd name="connsiteY32" fmla="*/ 5503617 h 6857999"/>
              <a:gd name="connsiteX33" fmla="*/ 12185860 w 12192000"/>
              <a:gd name="connsiteY33" fmla="*/ 5311636 h 6857999"/>
              <a:gd name="connsiteX34" fmla="*/ 12192000 w 12192000"/>
              <a:gd name="connsiteY34" fmla="*/ 5299490 h 6857999"/>
              <a:gd name="connsiteX35" fmla="*/ 12192000 w 12192000"/>
              <a:gd name="connsiteY35" fmla="*/ 6011988 h 6857999"/>
              <a:gd name="connsiteX36" fmla="*/ 12134391 w 12192000"/>
              <a:gd name="connsiteY36" fmla="*/ 6073891 h 6857999"/>
              <a:gd name="connsiteX37" fmla="*/ 11060743 w 12192000"/>
              <a:gd name="connsiteY37" fmla="*/ 6760866 h 6857999"/>
              <a:gd name="connsiteX38" fmla="*/ 10833887 w 12192000"/>
              <a:gd name="connsiteY38" fmla="*/ 6832452 h 6857999"/>
              <a:gd name="connsiteX39" fmla="*/ 10714724 w 12192000"/>
              <a:gd name="connsiteY39" fmla="*/ 6857999 h 6857999"/>
              <a:gd name="connsiteX40" fmla="*/ 9840404 w 12192000"/>
              <a:gd name="connsiteY40" fmla="*/ 6857999 h 6857999"/>
              <a:gd name="connsiteX41" fmla="*/ 9759609 w 12192000"/>
              <a:gd name="connsiteY41" fmla="*/ 6840058 h 6857999"/>
              <a:gd name="connsiteX42" fmla="*/ 9382015 w 12192000"/>
              <a:gd name="connsiteY42" fmla="*/ 6680803 h 6857999"/>
              <a:gd name="connsiteX43" fmla="*/ 9179170 w 12192000"/>
              <a:gd name="connsiteY43" fmla="*/ 6544087 h 6857999"/>
              <a:gd name="connsiteX44" fmla="*/ 8711464 w 12192000"/>
              <a:gd name="connsiteY44" fmla="*/ 6810671 h 6857999"/>
              <a:gd name="connsiteX45" fmla="*/ 8596366 w 12192000"/>
              <a:gd name="connsiteY45" fmla="*/ 6857999 h 6857999"/>
              <a:gd name="connsiteX46" fmla="*/ 6601407 w 12192000"/>
              <a:gd name="connsiteY46" fmla="*/ 6857999 h 6857999"/>
              <a:gd name="connsiteX47" fmla="*/ 6329719 w 12192000"/>
              <a:gd name="connsiteY47" fmla="*/ 6752724 h 6857999"/>
              <a:gd name="connsiteX48" fmla="*/ 5311890 w 12192000"/>
              <a:gd name="connsiteY48" fmla="*/ 6071177 h 6857999"/>
              <a:gd name="connsiteX49" fmla="*/ 4295970 w 12192000"/>
              <a:gd name="connsiteY49" fmla="*/ 3711716 h 6857999"/>
              <a:gd name="connsiteX50" fmla="*/ 2787861 w 12192000"/>
              <a:gd name="connsiteY50" fmla="*/ 3858270 h 6857999"/>
              <a:gd name="connsiteX51" fmla="*/ 2774972 w 12192000"/>
              <a:gd name="connsiteY51" fmla="*/ 3858270 h 6857999"/>
              <a:gd name="connsiteX52" fmla="*/ 226463 w 12192000"/>
              <a:gd name="connsiteY52" fmla="*/ 3400001 h 6857999"/>
              <a:gd name="connsiteX53" fmla="*/ 0 w 12192000"/>
              <a:gd name="connsiteY53" fmla="*/ 3309731 h 6857999"/>
              <a:gd name="connsiteX54" fmla="*/ 0 w 12192000"/>
              <a:gd name="connsiteY54" fmla="*/ 2847800 h 6857999"/>
              <a:gd name="connsiteX55" fmla="*/ 371659 w 12192000"/>
              <a:gd name="connsiteY55" fmla="*/ 2996043 h 6857999"/>
              <a:gd name="connsiteX56" fmla="*/ 2774632 w 12192000"/>
              <a:gd name="connsiteY56" fmla="*/ 3429123 h 6857999"/>
              <a:gd name="connsiteX57" fmla="*/ 2786844 w 12192000"/>
              <a:gd name="connsiteY57" fmla="*/ 3429123 h 6857999"/>
              <a:gd name="connsiteX58" fmla="*/ 4278332 w 12192000"/>
              <a:gd name="connsiteY58" fmla="*/ 3281212 h 6857999"/>
              <a:gd name="connsiteX59" fmla="*/ 4345155 w 12192000"/>
              <a:gd name="connsiteY59" fmla="*/ 2451753 h 6857999"/>
              <a:gd name="connsiteX60" fmla="*/ 5661819 w 12192000"/>
              <a:gd name="connsiteY60" fmla="*/ 119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7999">
                <a:moveTo>
                  <a:pt x="9459015" y="3947832"/>
                </a:moveTo>
                <a:cubicBezTo>
                  <a:pt x="9259562" y="3947832"/>
                  <a:pt x="9036704" y="4102528"/>
                  <a:pt x="8921034" y="4271134"/>
                </a:cubicBezTo>
                <a:cubicBezTo>
                  <a:pt x="8776872" y="4481127"/>
                  <a:pt x="8739899" y="4822749"/>
                  <a:pt x="8822326" y="5185404"/>
                </a:cubicBezTo>
                <a:cubicBezTo>
                  <a:pt x="8889489" y="5480209"/>
                  <a:pt x="9026867" y="5756356"/>
                  <a:pt x="9207663" y="5974491"/>
                </a:cubicBezTo>
                <a:cubicBezTo>
                  <a:pt x="9367429" y="5830312"/>
                  <a:pt x="9512609" y="5666116"/>
                  <a:pt x="9636080" y="5487672"/>
                </a:cubicBezTo>
                <a:cubicBezTo>
                  <a:pt x="9925762" y="5069042"/>
                  <a:pt x="10039395" y="4648715"/>
                  <a:pt x="9940008" y="4363748"/>
                </a:cubicBezTo>
                <a:cubicBezTo>
                  <a:pt x="9878272" y="4187000"/>
                  <a:pt x="9715454" y="3989220"/>
                  <a:pt x="9523464" y="3953938"/>
                </a:cubicBezTo>
                <a:cubicBezTo>
                  <a:pt x="9502433" y="3950206"/>
                  <a:pt x="9480723" y="3948171"/>
                  <a:pt x="9459015" y="3948171"/>
                </a:cubicBezTo>
                <a:close/>
                <a:moveTo>
                  <a:pt x="6604601" y="160481"/>
                </a:moveTo>
                <a:lnTo>
                  <a:pt x="6604601" y="160820"/>
                </a:lnTo>
                <a:cubicBezTo>
                  <a:pt x="6361052" y="160820"/>
                  <a:pt x="6118181" y="243596"/>
                  <a:pt x="5984533" y="310767"/>
                </a:cubicBezTo>
                <a:cubicBezTo>
                  <a:pt x="5411617" y="599127"/>
                  <a:pt x="4934695" y="1465224"/>
                  <a:pt x="4769160" y="2517906"/>
                </a:cubicBezTo>
                <a:cubicBezTo>
                  <a:pt x="4733547" y="2744184"/>
                  <a:pt x="4713533" y="2967748"/>
                  <a:pt x="4708443" y="3186562"/>
                </a:cubicBezTo>
                <a:cubicBezTo>
                  <a:pt x="6084601" y="2846976"/>
                  <a:pt x="7262999" y="2180017"/>
                  <a:pt x="7403091" y="1374645"/>
                </a:cubicBezTo>
                <a:cubicBezTo>
                  <a:pt x="7467880" y="1002830"/>
                  <a:pt x="7337624" y="473945"/>
                  <a:pt x="7014362" y="267343"/>
                </a:cubicBezTo>
                <a:cubicBezTo>
                  <a:pt x="6892247" y="189317"/>
                  <a:pt x="6748085" y="160481"/>
                  <a:pt x="6604601" y="160481"/>
                </a:cubicBezTo>
                <a:close/>
                <a:moveTo>
                  <a:pt x="5663938" y="0"/>
                </a:moveTo>
                <a:lnTo>
                  <a:pt x="7368462" y="0"/>
                </a:lnTo>
                <a:lnTo>
                  <a:pt x="7416666" y="42670"/>
                </a:lnTo>
                <a:cubicBezTo>
                  <a:pt x="7780854" y="398679"/>
                  <a:pt x="7903842" y="1001601"/>
                  <a:pt x="7826080" y="1448940"/>
                </a:cubicBezTo>
                <a:cubicBezTo>
                  <a:pt x="7637143" y="2536226"/>
                  <a:pt x="6217569" y="3273070"/>
                  <a:pt x="4719300" y="3623512"/>
                </a:cubicBezTo>
                <a:cubicBezTo>
                  <a:pt x="4781713" y="4490626"/>
                  <a:pt x="5091748" y="5251896"/>
                  <a:pt x="5613445" y="5765855"/>
                </a:cubicBezTo>
                <a:cubicBezTo>
                  <a:pt x="6232833" y="6376499"/>
                  <a:pt x="7369170" y="6858568"/>
                  <a:pt x="8400355" y="6474880"/>
                </a:cubicBezTo>
                <a:cubicBezTo>
                  <a:pt x="8560120" y="6415512"/>
                  <a:pt x="8717173" y="6335111"/>
                  <a:pt x="8867101" y="6237408"/>
                </a:cubicBezTo>
                <a:cubicBezTo>
                  <a:pt x="8648314" y="5970760"/>
                  <a:pt x="8485834" y="5639994"/>
                  <a:pt x="8404086" y="5280732"/>
                </a:cubicBezTo>
                <a:cubicBezTo>
                  <a:pt x="8294183" y="4796627"/>
                  <a:pt x="8353544" y="4340340"/>
                  <a:pt x="8567583" y="4028572"/>
                </a:cubicBezTo>
                <a:cubicBezTo>
                  <a:pt x="8769409" y="3734445"/>
                  <a:pt x="9179170" y="3453549"/>
                  <a:pt x="9602159" y="3531915"/>
                </a:cubicBezTo>
                <a:cubicBezTo>
                  <a:pt x="9973589" y="3600443"/>
                  <a:pt x="10243258" y="3928155"/>
                  <a:pt x="10345697" y="4222621"/>
                </a:cubicBezTo>
                <a:cubicBezTo>
                  <a:pt x="10492234" y="4643287"/>
                  <a:pt x="10362319" y="5193545"/>
                  <a:pt x="9989193" y="5732269"/>
                </a:cubicBezTo>
                <a:cubicBezTo>
                  <a:pt x="9854867" y="5925979"/>
                  <a:pt x="9698154" y="6105441"/>
                  <a:pt x="9525838" y="6265226"/>
                </a:cubicBezTo>
                <a:cubicBezTo>
                  <a:pt x="9548904" y="6280831"/>
                  <a:pt x="9572309" y="6295419"/>
                  <a:pt x="9596393" y="6308989"/>
                </a:cubicBezTo>
                <a:cubicBezTo>
                  <a:pt x="9960021" y="6518304"/>
                  <a:pt x="10427785" y="6535606"/>
                  <a:pt x="10913528" y="6357840"/>
                </a:cubicBezTo>
                <a:cubicBezTo>
                  <a:pt x="11360261" y="6194323"/>
                  <a:pt x="11789356" y="5875092"/>
                  <a:pt x="12061059" y="5503617"/>
                </a:cubicBezTo>
                <a:cubicBezTo>
                  <a:pt x="12107361" y="5440390"/>
                  <a:pt x="12148807" y="5376241"/>
                  <a:pt x="12185860" y="5311636"/>
                </a:cubicBezTo>
                <a:lnTo>
                  <a:pt x="12192000" y="5299490"/>
                </a:lnTo>
                <a:lnTo>
                  <a:pt x="12192000" y="6011988"/>
                </a:lnTo>
                <a:lnTo>
                  <a:pt x="12134391" y="6073891"/>
                </a:lnTo>
                <a:cubicBezTo>
                  <a:pt x="11834512" y="6372916"/>
                  <a:pt x="11458885" y="6615075"/>
                  <a:pt x="11060743" y="6760866"/>
                </a:cubicBezTo>
                <a:cubicBezTo>
                  <a:pt x="10984888" y="6788642"/>
                  <a:pt x="10909198" y="6812501"/>
                  <a:pt x="10833887" y="6832452"/>
                </a:cubicBezTo>
                <a:lnTo>
                  <a:pt x="10714724" y="6857999"/>
                </a:lnTo>
                <a:lnTo>
                  <a:pt x="9840404" y="6857999"/>
                </a:lnTo>
                <a:lnTo>
                  <a:pt x="9759609" y="6840058"/>
                </a:lnTo>
                <a:cubicBezTo>
                  <a:pt x="9627345" y="6802360"/>
                  <a:pt x="9500906" y="6749246"/>
                  <a:pt x="9382015" y="6680803"/>
                </a:cubicBezTo>
                <a:cubicBezTo>
                  <a:pt x="9311800" y="6640433"/>
                  <a:pt x="9244297" y="6594634"/>
                  <a:pt x="9179170" y="6544087"/>
                </a:cubicBezTo>
                <a:cubicBezTo>
                  <a:pt x="9029326" y="6648405"/>
                  <a:pt x="8872231" y="6738221"/>
                  <a:pt x="8711464" y="6810671"/>
                </a:cubicBezTo>
                <a:lnTo>
                  <a:pt x="8596366" y="6857999"/>
                </a:lnTo>
                <a:lnTo>
                  <a:pt x="6601407" y="6857999"/>
                </a:lnTo>
                <a:lnTo>
                  <a:pt x="6329719" y="6752724"/>
                </a:lnTo>
                <a:cubicBezTo>
                  <a:pt x="5930771" y="6576485"/>
                  <a:pt x="5579014" y="6334433"/>
                  <a:pt x="5311890" y="6071177"/>
                </a:cubicBezTo>
                <a:cubicBezTo>
                  <a:pt x="4728119" y="5495814"/>
                  <a:pt x="4376023" y="4658893"/>
                  <a:pt x="4295970" y="3711716"/>
                </a:cubicBezTo>
                <a:cubicBezTo>
                  <a:pt x="3773593" y="3808062"/>
                  <a:pt x="3254947" y="3857592"/>
                  <a:pt x="2787861" y="3858270"/>
                </a:cubicBezTo>
                <a:cubicBezTo>
                  <a:pt x="2783452" y="3858270"/>
                  <a:pt x="2779381" y="3858270"/>
                  <a:pt x="2774972" y="3858270"/>
                </a:cubicBezTo>
                <a:cubicBezTo>
                  <a:pt x="1911016" y="3858270"/>
                  <a:pt x="1057172" y="3704464"/>
                  <a:pt x="226463" y="3400001"/>
                </a:cubicBezTo>
                <a:lnTo>
                  <a:pt x="0" y="3309731"/>
                </a:lnTo>
                <a:lnTo>
                  <a:pt x="0" y="2847800"/>
                </a:lnTo>
                <a:lnTo>
                  <a:pt x="371659" y="2996043"/>
                </a:lnTo>
                <a:cubicBezTo>
                  <a:pt x="1155859" y="3283714"/>
                  <a:pt x="1961048" y="3429123"/>
                  <a:pt x="2774632" y="3429123"/>
                </a:cubicBezTo>
                <a:lnTo>
                  <a:pt x="2786844" y="3429123"/>
                </a:lnTo>
                <a:cubicBezTo>
                  <a:pt x="3273264" y="3428105"/>
                  <a:pt x="3782751" y="3376201"/>
                  <a:pt x="4278332" y="3281212"/>
                </a:cubicBezTo>
                <a:cubicBezTo>
                  <a:pt x="4279012" y="3010493"/>
                  <a:pt x="4300719" y="2732650"/>
                  <a:pt x="4345155" y="2451753"/>
                </a:cubicBezTo>
                <a:cubicBezTo>
                  <a:pt x="4522601" y="1323970"/>
                  <a:pt x="5020837" y="403412"/>
                  <a:pt x="5661819" y="1197"/>
                </a:cubicBezTo>
                <a:close/>
              </a:path>
            </a:pathLst>
          </a:custGeom>
          <a:solidFill>
            <a:srgbClr val="C71E29"/>
          </a:solidFill>
          <a:ln w="30328" cap="flat">
            <a:noFill/>
            <a:prstDash val="solid"/>
            <a:miter/>
          </a:ln>
        </p:spPr>
        <p:txBody>
          <a:bodyPr rtlCol="0" anchor="ctr"/>
          <a:lstStyle/>
          <a:p>
            <a:endParaRPr lang="fi-FI" sz="1013"/>
          </a:p>
        </p:txBody>
      </p:sp>
      <p:pic>
        <p:nvPicPr>
          <p:cNvPr id="31" name="Picture Placeholder 39" descr="A person wearing a helmet and a helmet&#10;&#10;AI-generated content may be incorrect.">
            <a:extLst>
              <a:ext uri="{FF2B5EF4-FFF2-40B4-BE49-F238E27FC236}">
                <a16:creationId xmlns:a16="http://schemas.microsoft.com/office/drawing/2014/main" id="{D2F4F65B-8D89-9ED6-5998-8006B1E3BF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970954" y="1404710"/>
            <a:ext cx="1729142" cy="1057936"/>
          </a:xfrm>
          <a:prstGeom prst="roundRect">
            <a:avLst>
              <a:gd name="adj" fmla="val 6988"/>
            </a:avLst>
          </a:prstGeom>
          <a:solidFill>
            <a:schemeClr val="bg1">
              <a:lumMod val="95000"/>
            </a:schemeClr>
          </a:solidFill>
        </p:spPr>
      </p:pic>
      <p:pic>
        <p:nvPicPr>
          <p:cNvPr id="30" name="Picture Placeholder 36" descr="A person holding her face&#10;&#10;AI-generated content may be incorrect.">
            <a:extLst>
              <a:ext uri="{FF2B5EF4-FFF2-40B4-BE49-F238E27FC236}">
                <a16:creationId xmlns:a16="http://schemas.microsoft.com/office/drawing/2014/main" id="{4D64D931-5131-ADC0-AAC9-D5A6A854D7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65102" y="1404710"/>
            <a:ext cx="1729142" cy="1057936"/>
          </a:xfrm>
          <a:prstGeom prst="roundRect">
            <a:avLst>
              <a:gd name="adj" fmla="val 6988"/>
            </a:avLst>
          </a:prstGeom>
          <a:solidFill>
            <a:schemeClr val="bg1">
              <a:lumMod val="95000"/>
            </a:schemeClr>
          </a:solidFill>
        </p:spPr>
      </p:pic>
      <p:pic>
        <p:nvPicPr>
          <p:cNvPr id="15" name="Picture 14">
            <a:extLst>
              <a:ext uri="{FF2B5EF4-FFF2-40B4-BE49-F238E27FC236}">
                <a16:creationId xmlns:a16="http://schemas.microsoft.com/office/drawing/2014/main" id="{0EC0C499-0B44-EA26-3029-BBC6860513F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779743" y="988937"/>
            <a:ext cx="1714500" cy="1473709"/>
          </a:xfrm>
          <a:prstGeom prst="roundRect">
            <a:avLst>
              <a:gd name="adj" fmla="val 5107"/>
            </a:avLst>
          </a:prstGeom>
        </p:spPr>
      </p:pic>
      <p:pic>
        <p:nvPicPr>
          <p:cNvPr id="29" name="Picture Placeholder 33" descr="A person looking at a tablet&#10;&#10;AI-generated content may be incorrect.">
            <a:extLst>
              <a:ext uri="{FF2B5EF4-FFF2-40B4-BE49-F238E27FC236}">
                <a16:creationId xmlns:a16="http://schemas.microsoft.com/office/drawing/2014/main" id="{4A89809B-FE6E-77C2-CEC3-43DB627DC0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45096" y="3286961"/>
            <a:ext cx="1729142" cy="1057936"/>
          </a:xfrm>
          <a:prstGeom prst="roundRect">
            <a:avLst>
              <a:gd name="adj" fmla="val 6988"/>
            </a:avLst>
          </a:prstGeom>
          <a:solidFill>
            <a:schemeClr val="bg1">
              <a:lumMod val="95000"/>
            </a:schemeClr>
          </a:solidFill>
        </p:spPr>
      </p:pic>
      <p:pic>
        <p:nvPicPr>
          <p:cNvPr id="28" name="Picture Placeholder 30" descr="A person and person wearing helmets&#10;&#10;AI-generated content may be incorrect.">
            <a:extLst>
              <a:ext uri="{FF2B5EF4-FFF2-40B4-BE49-F238E27FC236}">
                <a16:creationId xmlns:a16="http://schemas.microsoft.com/office/drawing/2014/main" id="{DCA114EE-5625-3092-BB54-9254D5AE9FC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970954" y="3286961"/>
            <a:ext cx="1729142" cy="1057936"/>
          </a:xfrm>
          <a:prstGeom prst="roundRect">
            <a:avLst>
              <a:gd name="adj" fmla="val 6988"/>
            </a:avLst>
          </a:prstGeom>
          <a:solidFill>
            <a:schemeClr val="bg1">
              <a:lumMod val="95000"/>
            </a:schemeClr>
          </a:solidFill>
        </p:spPr>
      </p:pic>
      <p:pic>
        <p:nvPicPr>
          <p:cNvPr id="27" name="Picture Placeholder 27" descr="A person helping a person to dress&#10;&#10;AI-generated content may be incorrect.">
            <a:extLst>
              <a:ext uri="{FF2B5EF4-FFF2-40B4-BE49-F238E27FC236}">
                <a16:creationId xmlns:a16="http://schemas.microsoft.com/office/drawing/2014/main" id="{7691BF63-4CB5-9FD5-2EE7-666BA9B69C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45096" y="1404710"/>
            <a:ext cx="1729142" cy="1057936"/>
          </a:xfrm>
          <a:prstGeom prst="roundRect">
            <a:avLst>
              <a:gd name="adj" fmla="val 6988"/>
            </a:avLst>
          </a:prstGeom>
          <a:solidFill>
            <a:schemeClr val="bg1">
              <a:lumMod val="95000"/>
            </a:schemeClr>
          </a:solidFill>
        </p:spPr>
      </p:pic>
      <p:pic>
        <p:nvPicPr>
          <p:cNvPr id="14" name="Picture 13">
            <a:extLst>
              <a:ext uri="{FF2B5EF4-FFF2-40B4-BE49-F238E27FC236}">
                <a16:creationId xmlns:a16="http://schemas.microsoft.com/office/drawing/2014/main" id="{67EF9204-6011-B5EE-6B23-1343DC55EF8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45096" y="988937"/>
            <a:ext cx="1729142" cy="1473709"/>
          </a:xfrm>
          <a:prstGeom prst="roundRect">
            <a:avLst/>
          </a:prstGeom>
        </p:spPr>
      </p:pic>
      <p:pic>
        <p:nvPicPr>
          <p:cNvPr id="26" name="Picture Placeholder 27" descr="A person and person holding wine glasses&#10;&#10;AI-generated content may be incorrect.">
            <a:extLst>
              <a:ext uri="{FF2B5EF4-FFF2-40B4-BE49-F238E27FC236}">
                <a16:creationId xmlns:a16="http://schemas.microsoft.com/office/drawing/2014/main" id="{41774099-83F0-A880-66F2-B08E2905A9B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4765102" y="3286961"/>
            <a:ext cx="1729142" cy="1057936"/>
          </a:xfrm>
          <a:prstGeom prst="roundRect">
            <a:avLst>
              <a:gd name="adj" fmla="val 6988"/>
            </a:avLst>
          </a:prstGeom>
          <a:solidFill>
            <a:schemeClr val="bg1">
              <a:lumMod val="95000"/>
            </a:schemeClr>
          </a:solidFill>
        </p:spPr>
      </p:pic>
      <p:pic>
        <p:nvPicPr>
          <p:cNvPr id="24" name="Picture Placeholder 27" descr="A group of workers in overalls&#10;&#10;AI-generated content may be incorrect.">
            <a:extLst>
              <a:ext uri="{FF2B5EF4-FFF2-40B4-BE49-F238E27FC236}">
                <a16:creationId xmlns:a16="http://schemas.microsoft.com/office/drawing/2014/main" id="{6CED66A0-B041-0331-32D7-EF415037EFDC}"/>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a:xfrm>
            <a:off x="2612545" y="1404710"/>
            <a:ext cx="1729142" cy="1057936"/>
          </a:xfrm>
          <a:prstGeom prst="roundRect">
            <a:avLst>
              <a:gd name="adj" fmla="val 6988"/>
            </a:avLst>
          </a:prstGeom>
          <a:solidFill>
            <a:schemeClr val="bg1">
              <a:lumMod val="95000"/>
            </a:schemeClr>
          </a:solidFill>
        </p:spPr>
      </p:pic>
      <p:pic>
        <p:nvPicPr>
          <p:cNvPr id="25" name="Picture Placeholder 29" descr="A close-up of the earth&#10;&#10;AI-generated content may be incorrect.">
            <a:extLst>
              <a:ext uri="{FF2B5EF4-FFF2-40B4-BE49-F238E27FC236}">
                <a16:creationId xmlns:a16="http://schemas.microsoft.com/office/drawing/2014/main" id="{F3D6F311-A583-1B64-AB78-ADEBE229C94F}"/>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a:xfrm>
            <a:off x="2612545" y="3286961"/>
            <a:ext cx="1729142" cy="1057936"/>
          </a:xfrm>
          <a:prstGeom prst="roundRect">
            <a:avLst>
              <a:gd name="adj" fmla="val 6988"/>
            </a:avLst>
          </a:prstGeom>
          <a:solidFill>
            <a:schemeClr val="bg1">
              <a:lumMod val="95000"/>
            </a:schemeClr>
          </a:solidFill>
        </p:spPr>
      </p:pic>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fi-FI" smtClean="0"/>
              <a:pPr/>
              <a:t>‹#›</a:t>
            </a:fld>
            <a:endParaRPr lang="fi-FI"/>
          </a:p>
        </p:txBody>
      </p:sp>
      <p:sp>
        <p:nvSpPr>
          <p:cNvPr id="49" name="Tekstin paikkamerkki 6">
            <a:extLst>
              <a:ext uri="{FF2B5EF4-FFF2-40B4-BE49-F238E27FC236}">
                <a16:creationId xmlns:a16="http://schemas.microsoft.com/office/drawing/2014/main" id="{690B9262-4920-43F0-9107-FF3D5CEF91FA}"/>
              </a:ext>
            </a:extLst>
          </p:cNvPr>
          <p:cNvSpPr>
            <a:spLocks noGrp="1"/>
          </p:cNvSpPr>
          <p:nvPr>
            <p:ph type="body" sz="quarter" idx="26" hasCustomPrompt="1"/>
          </p:nvPr>
        </p:nvSpPr>
        <p:spPr>
          <a:xfrm>
            <a:off x="445098"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0" name="Tekstin paikkamerkki 6">
            <a:extLst>
              <a:ext uri="{FF2B5EF4-FFF2-40B4-BE49-F238E27FC236}">
                <a16:creationId xmlns:a16="http://schemas.microsoft.com/office/drawing/2014/main" id="{53269C10-3E83-5B17-C537-AA71225F249D}"/>
              </a:ext>
            </a:extLst>
          </p:cNvPr>
          <p:cNvSpPr>
            <a:spLocks noGrp="1"/>
          </p:cNvSpPr>
          <p:nvPr>
            <p:ph type="body" sz="quarter" idx="27" hasCustomPrompt="1"/>
          </p:nvPr>
        </p:nvSpPr>
        <p:spPr>
          <a:xfrm>
            <a:off x="2612546"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1" name="Tekstin paikkamerkki 6">
            <a:extLst>
              <a:ext uri="{FF2B5EF4-FFF2-40B4-BE49-F238E27FC236}">
                <a16:creationId xmlns:a16="http://schemas.microsoft.com/office/drawing/2014/main" id="{43B610C5-3E12-286F-02F7-3AEF88A36F20}"/>
              </a:ext>
            </a:extLst>
          </p:cNvPr>
          <p:cNvSpPr>
            <a:spLocks noGrp="1"/>
          </p:cNvSpPr>
          <p:nvPr>
            <p:ph type="body" sz="quarter" idx="28" hasCustomPrompt="1"/>
          </p:nvPr>
        </p:nvSpPr>
        <p:spPr>
          <a:xfrm>
            <a:off x="4765101"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2" name="Tekstin paikkamerkki 6">
            <a:extLst>
              <a:ext uri="{FF2B5EF4-FFF2-40B4-BE49-F238E27FC236}">
                <a16:creationId xmlns:a16="http://schemas.microsoft.com/office/drawing/2014/main" id="{5EE152C8-16D1-4B3D-1204-F3741E3BE0EC}"/>
              </a:ext>
            </a:extLst>
          </p:cNvPr>
          <p:cNvSpPr>
            <a:spLocks noGrp="1"/>
          </p:cNvSpPr>
          <p:nvPr>
            <p:ph type="body" sz="quarter" idx="29" hasCustomPrompt="1"/>
          </p:nvPr>
        </p:nvSpPr>
        <p:spPr>
          <a:xfrm>
            <a:off x="6970954" y="3903618"/>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3" name="Tekstin paikkamerkki 6">
            <a:extLst>
              <a:ext uri="{FF2B5EF4-FFF2-40B4-BE49-F238E27FC236}">
                <a16:creationId xmlns:a16="http://schemas.microsoft.com/office/drawing/2014/main" id="{432D19ED-7F51-9179-4444-E8C33778968C}"/>
              </a:ext>
            </a:extLst>
          </p:cNvPr>
          <p:cNvSpPr>
            <a:spLocks noGrp="1"/>
          </p:cNvSpPr>
          <p:nvPr>
            <p:ph type="body" sz="quarter" idx="22" hasCustomPrompt="1"/>
          </p:nvPr>
        </p:nvSpPr>
        <p:spPr>
          <a:xfrm>
            <a:off x="445098"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4" name="Tekstin paikkamerkki 6">
            <a:extLst>
              <a:ext uri="{FF2B5EF4-FFF2-40B4-BE49-F238E27FC236}">
                <a16:creationId xmlns:a16="http://schemas.microsoft.com/office/drawing/2014/main" id="{E364DD75-7AEB-0AEE-DDE8-99AFAF5F182C}"/>
              </a:ext>
            </a:extLst>
          </p:cNvPr>
          <p:cNvSpPr>
            <a:spLocks noGrp="1"/>
          </p:cNvSpPr>
          <p:nvPr>
            <p:ph type="body" sz="quarter" idx="23" hasCustomPrompt="1"/>
          </p:nvPr>
        </p:nvSpPr>
        <p:spPr>
          <a:xfrm>
            <a:off x="2612546" y="2021367"/>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5" name="Tekstin paikkamerkki 6">
            <a:extLst>
              <a:ext uri="{FF2B5EF4-FFF2-40B4-BE49-F238E27FC236}">
                <a16:creationId xmlns:a16="http://schemas.microsoft.com/office/drawing/2014/main" id="{4956EE13-3C20-6892-F413-A77799B93DB3}"/>
              </a:ext>
            </a:extLst>
          </p:cNvPr>
          <p:cNvSpPr>
            <a:spLocks noGrp="1"/>
          </p:cNvSpPr>
          <p:nvPr>
            <p:ph type="body" sz="quarter" idx="24" hasCustomPrompt="1"/>
          </p:nvPr>
        </p:nvSpPr>
        <p:spPr>
          <a:xfrm>
            <a:off x="4765101"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56" name="Tekstin paikkamerkki 6">
            <a:extLst>
              <a:ext uri="{FF2B5EF4-FFF2-40B4-BE49-F238E27FC236}">
                <a16:creationId xmlns:a16="http://schemas.microsoft.com/office/drawing/2014/main" id="{7E1328B4-C2E9-DA22-B90C-AABDF90B190C}"/>
              </a:ext>
            </a:extLst>
          </p:cNvPr>
          <p:cNvSpPr>
            <a:spLocks noGrp="1"/>
          </p:cNvSpPr>
          <p:nvPr>
            <p:ph type="body" sz="quarter" idx="25" hasCustomPrompt="1"/>
          </p:nvPr>
        </p:nvSpPr>
        <p:spPr>
          <a:xfrm>
            <a:off x="6970954" y="2014872"/>
            <a:ext cx="757715" cy="441279"/>
          </a:xfrm>
          <a:prstGeom prst="rect">
            <a:avLst/>
          </a:prstGeom>
          <a:ln>
            <a:noFill/>
          </a:ln>
          <a:effectLst>
            <a:outerShdw blurRad="203200" dir="5400000" algn="tl" rotWithShape="0">
              <a:prstClr val="black">
                <a:alpha val="38000"/>
              </a:prstClr>
            </a:outerShdw>
          </a:effectLst>
        </p:spPr>
        <p:txBody>
          <a:bodyPr lIns="144000" tIns="270000" bIns="0" anchor="b" anchorCtr="0"/>
          <a:lstStyle>
            <a:lvl1pPr marL="0" indent="0" algn="l">
              <a:buNone/>
              <a:defRPr lang="en-GB" sz="2499" b="1" kern="1200" noProof="0" dirty="0">
                <a:solidFill>
                  <a:schemeClr val="bg1"/>
                </a:solidFill>
                <a:latin typeface="Libre Franklin" pitchFamily="2" charset="77"/>
                <a:ea typeface="+mn-ea"/>
                <a:cs typeface="+mn-cs"/>
              </a:defRPr>
            </a:lvl1pPr>
          </a:lstStyle>
          <a:p>
            <a:pPr lvl="0"/>
            <a:r>
              <a:rPr lang="en-GB" noProof="0"/>
              <a:t>00</a:t>
            </a:r>
          </a:p>
        </p:txBody>
      </p:sp>
      <p:sp>
        <p:nvSpPr>
          <p:cNvPr id="62" name="Tekstin paikkamerkki 13">
            <a:extLst>
              <a:ext uri="{FF2B5EF4-FFF2-40B4-BE49-F238E27FC236}">
                <a16:creationId xmlns:a16="http://schemas.microsoft.com/office/drawing/2014/main" id="{CF1CB987-FBCF-66B6-C55C-77F72115DE01}"/>
              </a:ext>
            </a:extLst>
          </p:cNvPr>
          <p:cNvSpPr>
            <a:spLocks noGrp="1"/>
          </p:cNvSpPr>
          <p:nvPr>
            <p:ph type="body" sz="quarter" idx="30" hasCustomPrompt="1"/>
          </p:nvPr>
        </p:nvSpPr>
        <p:spPr>
          <a:xfrm>
            <a:off x="442801"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3" name="Tekstin paikkamerkki 13">
            <a:extLst>
              <a:ext uri="{FF2B5EF4-FFF2-40B4-BE49-F238E27FC236}">
                <a16:creationId xmlns:a16="http://schemas.microsoft.com/office/drawing/2014/main" id="{B74DE10A-56C3-1856-8BFB-8AA1D1519E26}"/>
              </a:ext>
            </a:extLst>
          </p:cNvPr>
          <p:cNvSpPr>
            <a:spLocks noGrp="1"/>
          </p:cNvSpPr>
          <p:nvPr>
            <p:ph type="body" sz="quarter" idx="31" hasCustomPrompt="1"/>
          </p:nvPr>
        </p:nvSpPr>
        <p:spPr>
          <a:xfrm>
            <a:off x="2612545"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4" name="Tekstin paikkamerkki 13">
            <a:extLst>
              <a:ext uri="{FF2B5EF4-FFF2-40B4-BE49-F238E27FC236}">
                <a16:creationId xmlns:a16="http://schemas.microsoft.com/office/drawing/2014/main" id="{D608AFF7-FBAE-7DC8-A36A-C24838B13141}"/>
              </a:ext>
            </a:extLst>
          </p:cNvPr>
          <p:cNvSpPr>
            <a:spLocks noGrp="1"/>
          </p:cNvSpPr>
          <p:nvPr>
            <p:ph type="body" sz="quarter" idx="32" hasCustomPrompt="1"/>
          </p:nvPr>
        </p:nvSpPr>
        <p:spPr>
          <a:xfrm>
            <a:off x="4765102"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65" name="Tekstin paikkamerkki 13">
            <a:extLst>
              <a:ext uri="{FF2B5EF4-FFF2-40B4-BE49-F238E27FC236}">
                <a16:creationId xmlns:a16="http://schemas.microsoft.com/office/drawing/2014/main" id="{25B3D1A4-6966-943D-8334-19FDD863CB74}"/>
              </a:ext>
            </a:extLst>
          </p:cNvPr>
          <p:cNvSpPr>
            <a:spLocks noGrp="1"/>
          </p:cNvSpPr>
          <p:nvPr>
            <p:ph type="body" sz="quarter" idx="33" hasCustomPrompt="1"/>
          </p:nvPr>
        </p:nvSpPr>
        <p:spPr>
          <a:xfrm>
            <a:off x="6970954" y="257483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1" name="Tekstin paikkamerkki 13">
            <a:extLst>
              <a:ext uri="{FF2B5EF4-FFF2-40B4-BE49-F238E27FC236}">
                <a16:creationId xmlns:a16="http://schemas.microsoft.com/office/drawing/2014/main" id="{67B67B77-35CD-F887-5681-447805425EE7}"/>
              </a:ext>
            </a:extLst>
          </p:cNvPr>
          <p:cNvSpPr>
            <a:spLocks noGrp="1"/>
          </p:cNvSpPr>
          <p:nvPr>
            <p:ph type="body" sz="quarter" idx="35" hasCustomPrompt="1"/>
          </p:nvPr>
        </p:nvSpPr>
        <p:spPr>
          <a:xfrm>
            <a:off x="442801"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2" name="Tekstin paikkamerkki 13">
            <a:extLst>
              <a:ext uri="{FF2B5EF4-FFF2-40B4-BE49-F238E27FC236}">
                <a16:creationId xmlns:a16="http://schemas.microsoft.com/office/drawing/2014/main" id="{A9531F82-1534-7445-9BC5-5FC3DDD2AF25}"/>
              </a:ext>
            </a:extLst>
          </p:cNvPr>
          <p:cNvSpPr>
            <a:spLocks noGrp="1"/>
          </p:cNvSpPr>
          <p:nvPr>
            <p:ph type="body" sz="quarter" idx="36" hasCustomPrompt="1"/>
          </p:nvPr>
        </p:nvSpPr>
        <p:spPr>
          <a:xfrm>
            <a:off x="2612545"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3" name="Tekstin paikkamerkki 13">
            <a:extLst>
              <a:ext uri="{FF2B5EF4-FFF2-40B4-BE49-F238E27FC236}">
                <a16:creationId xmlns:a16="http://schemas.microsoft.com/office/drawing/2014/main" id="{77ECF509-77CE-B9ED-E4D3-F695007D1196}"/>
              </a:ext>
            </a:extLst>
          </p:cNvPr>
          <p:cNvSpPr>
            <a:spLocks noGrp="1"/>
          </p:cNvSpPr>
          <p:nvPr>
            <p:ph type="body" sz="quarter" idx="37" hasCustomPrompt="1"/>
          </p:nvPr>
        </p:nvSpPr>
        <p:spPr>
          <a:xfrm>
            <a:off x="4765102"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
        <p:nvSpPr>
          <p:cNvPr id="74" name="Tekstin paikkamerkki 13">
            <a:extLst>
              <a:ext uri="{FF2B5EF4-FFF2-40B4-BE49-F238E27FC236}">
                <a16:creationId xmlns:a16="http://schemas.microsoft.com/office/drawing/2014/main" id="{74D748D2-27DB-4234-190C-1C5C9299908E}"/>
              </a:ext>
            </a:extLst>
          </p:cNvPr>
          <p:cNvSpPr>
            <a:spLocks noGrp="1"/>
          </p:cNvSpPr>
          <p:nvPr>
            <p:ph type="body" sz="quarter" idx="38" hasCustomPrompt="1"/>
          </p:nvPr>
        </p:nvSpPr>
        <p:spPr>
          <a:xfrm>
            <a:off x="6970954" y="4456576"/>
            <a:ext cx="1729142" cy="365124"/>
          </a:xfrm>
        </p:spPr>
        <p:txBody>
          <a:bodyPr anchor="t" anchorCtr="0"/>
          <a:lstStyle>
            <a:lvl1pPr marL="0" indent="0" algn="ctr">
              <a:lnSpc>
                <a:spcPct val="80000"/>
              </a:lnSpc>
              <a:buNone/>
              <a:defRPr lang="en-GB" sz="800" b="1" kern="1200" noProof="0" dirty="0">
                <a:solidFill>
                  <a:schemeClr val="bg1"/>
                </a:solidFill>
                <a:latin typeface="Libre Franklin" pitchFamily="2" charset="77"/>
                <a:ea typeface="+mj-ea"/>
                <a:cs typeface="Arial"/>
              </a:defRPr>
            </a:lvl1pPr>
          </a:lstStyle>
          <a:p>
            <a:pPr lvl="0"/>
            <a:r>
              <a:rPr lang="en-GB" noProof="0"/>
              <a:t>Add text here</a:t>
            </a:r>
          </a:p>
        </p:txBody>
      </p:sp>
    </p:spTree>
    <p:extLst>
      <p:ext uri="{BB962C8B-B14F-4D97-AF65-F5344CB8AC3E}">
        <p14:creationId xmlns:p14="http://schemas.microsoft.com/office/powerpoint/2010/main" val="1327923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umbers and Texts">
    <p:bg>
      <p:bgPr>
        <a:solidFill>
          <a:srgbClr val="002F5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D12EDB-9BE3-74B5-B026-AF6C832DA1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77630" y="0"/>
            <a:ext cx="7666370" cy="5143500"/>
          </a:xfrm>
          <a:prstGeom prst="rect">
            <a:avLst/>
          </a:prstGeom>
        </p:spPr>
      </p:pic>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
        <p:nvSpPr>
          <p:cNvPr id="39" name="TextBox 38">
            <a:extLst>
              <a:ext uri="{FF2B5EF4-FFF2-40B4-BE49-F238E27FC236}">
                <a16:creationId xmlns:a16="http://schemas.microsoft.com/office/drawing/2014/main" id="{0406F68A-FFB2-FA04-9E22-74BCBE6B3EE9}"/>
              </a:ext>
            </a:extLst>
          </p:cNvPr>
          <p:cNvSpPr txBox="1"/>
          <p:nvPr userDrawn="1"/>
        </p:nvSpPr>
        <p:spPr>
          <a:xfrm>
            <a:off x="435970" y="3232213"/>
            <a:ext cx="2551854" cy="135421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a:solidFill>
                  <a:srgbClr val="FFFFFF"/>
                </a:solidFill>
                <a:latin typeface="Libre Franklin"/>
              </a:rPr>
              <a:t>We are a f</a:t>
            </a:r>
            <a:r>
              <a:rPr kumimoji="0" lang="en-GB" sz="1100" b="0" i="0" u="none" strike="noStrike" kern="1200" cap="none" spc="0" normalizeH="0" baseline="0" noProof="0" err="1">
                <a:ln>
                  <a:noFill/>
                </a:ln>
                <a:solidFill>
                  <a:srgbClr val="FFFFFF"/>
                </a:solidFill>
                <a:effectLst/>
                <a:uLnTx/>
                <a:uFillTx/>
                <a:latin typeface="Libre Franklin"/>
              </a:rPr>
              <a:t>amily</a:t>
            </a:r>
            <a:r>
              <a:rPr kumimoji="0" lang="en-GB" sz="1100" b="0" i="0" u="none" strike="noStrike" kern="1200" cap="none" spc="0" normalizeH="0" baseline="0" noProof="0">
                <a:ln>
                  <a:noFill/>
                </a:ln>
                <a:solidFill>
                  <a:srgbClr val="FFFFFF"/>
                </a:solidFill>
                <a:effectLst/>
                <a:uLnTx/>
                <a:uFillTx/>
                <a:latin typeface="Libre Franklin"/>
              </a:rPr>
              <a:t>-owned textile rental company with a business model based on circular economy principles.</a:t>
            </a:r>
            <a:endParaRPr lang="en-GB" sz="1100" b="0" i="0" u="none" strike="noStrike" kern="1200" cap="none" spc="0" normalizeH="0" baseline="0" noProof="0">
              <a:ln>
                <a:noFill/>
              </a:ln>
              <a:solidFill>
                <a:srgbClr val="FFFFFF"/>
              </a:solidFill>
              <a:effectLst/>
              <a:uLnTx/>
              <a:uFillTx/>
              <a:latin typeface="Libre Frankli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Libre Franklin"/>
                <a:ea typeface="Gothic A1"/>
                <a:cs typeface="Arial"/>
              </a:rPr>
              <a:t>Our purpose</a:t>
            </a:r>
            <a:endParaRPr lang="en-GB" sz="1100" b="1" i="0" u="none" strike="noStrike" kern="1200" cap="none" spc="0" normalizeH="0" baseline="0" noProof="0">
              <a:ln>
                <a:noFill/>
              </a:ln>
              <a:solidFill>
                <a:srgbClr val="FFFFFF"/>
              </a:solidFill>
              <a:effectLst/>
              <a:uLnTx/>
              <a:uFillTx/>
              <a:latin typeface="Libre Franklin"/>
              <a:ea typeface="Gothic A1"/>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spc="-20">
                <a:solidFill>
                  <a:srgbClr val="FFFFFF"/>
                </a:solidFill>
                <a:latin typeface="Libre Franklin"/>
              </a:rPr>
              <a:t>We care for people and our planet by inspiring people to shine and businesses to grow in a sustainable way.</a:t>
            </a:r>
          </a:p>
        </p:txBody>
      </p:sp>
      <p:sp>
        <p:nvSpPr>
          <p:cNvPr id="40" name="Otsikko 1">
            <a:extLst>
              <a:ext uri="{FF2B5EF4-FFF2-40B4-BE49-F238E27FC236}">
                <a16:creationId xmlns:a16="http://schemas.microsoft.com/office/drawing/2014/main" id="{658FC47D-A8DA-EA62-00CC-834772DEE146}"/>
              </a:ext>
            </a:extLst>
          </p:cNvPr>
          <p:cNvSpPr txBox="1">
            <a:spLocks/>
          </p:cNvSpPr>
          <p:nvPr userDrawn="1"/>
        </p:nvSpPr>
        <p:spPr>
          <a:xfrm>
            <a:off x="434775" y="1043238"/>
            <a:ext cx="2456930" cy="2091848"/>
          </a:xfrm>
          <a:prstGeom prst="rect">
            <a:avLst/>
          </a:prstGeom>
        </p:spPr>
        <p:txBody>
          <a:bodyPr lIns="0" tIns="0" rIns="0" bIns="0"/>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GB" sz="4800" u="none" strike="noStrike" kern="1200" cap="none" spc="0" normalizeH="0" baseline="0" noProof="0">
                <a:ln>
                  <a:noFill/>
                </a:ln>
                <a:solidFill>
                  <a:srgbClr val="FFFFFF"/>
                </a:solidFill>
                <a:effectLst/>
                <a:uLnTx/>
                <a:uFillTx/>
                <a:latin typeface="Libre Franklin Black" pitchFamily="2" charset="77"/>
              </a:rPr>
              <a:t>Care in </a:t>
            </a:r>
            <a:br>
              <a:rPr kumimoji="0" lang="en-GB" sz="4800" u="none" strike="noStrike" kern="1200" cap="none" spc="0" normalizeH="0" baseline="0" noProof="0">
                <a:ln>
                  <a:noFill/>
                </a:ln>
                <a:solidFill>
                  <a:srgbClr val="FFFFFF"/>
                </a:solidFill>
                <a:effectLst/>
                <a:uLnTx/>
                <a:uFillTx/>
                <a:latin typeface="Libre Franklin Black" pitchFamily="2" charset="77"/>
              </a:rPr>
            </a:br>
            <a:r>
              <a:rPr kumimoji="0" lang="en-GB" sz="4800" u="none" strike="noStrike" kern="1200" cap="none" spc="0" normalizeH="0" baseline="0" noProof="0">
                <a:ln>
                  <a:noFill/>
                </a:ln>
                <a:solidFill>
                  <a:srgbClr val="FFFFFF"/>
                </a:solidFill>
                <a:effectLst/>
                <a:uLnTx/>
                <a:uFillTx/>
                <a:latin typeface="Libre Franklin Black" pitchFamily="2" charset="77"/>
              </a:rPr>
              <a:t>every thread</a:t>
            </a:r>
          </a:p>
        </p:txBody>
      </p:sp>
      <p:sp>
        <p:nvSpPr>
          <p:cNvPr id="41" name="Rounded Rectangle 40">
            <a:extLst>
              <a:ext uri="{FF2B5EF4-FFF2-40B4-BE49-F238E27FC236}">
                <a16:creationId xmlns:a16="http://schemas.microsoft.com/office/drawing/2014/main" id="{A2DE9293-7615-E203-5515-F156815F9CD0}"/>
              </a:ext>
            </a:extLst>
          </p:cNvPr>
          <p:cNvSpPr/>
          <p:nvPr userDrawn="1"/>
        </p:nvSpPr>
        <p:spPr>
          <a:xfrm>
            <a:off x="3246438" y="444501"/>
            <a:ext cx="3926170"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kumimoji="0" lang="en-GB" sz="1100" b="0" i="0" u="none" strike="noStrike" kern="1200" cap="none" spc="0" normalizeH="0" baseline="0" noProof="0">
                <a:ln>
                  <a:noFill/>
                </a:ln>
                <a:solidFill>
                  <a:srgbClr val="FFFFFF"/>
                </a:solidFill>
                <a:effectLst/>
                <a:uLnTx/>
                <a:uFillTx/>
                <a:latin typeface="Libre Franklin" pitchFamily="2" charset="77"/>
              </a:rPr>
              <a:t>Established in</a:t>
            </a:r>
            <a:br>
              <a:rPr kumimoji="0" lang="en-GB" sz="1100" b="0" i="0" u="none" strike="noStrike" kern="1200" cap="none" spc="0" normalizeH="0" baseline="0" noProof="0">
                <a:ln>
                  <a:noFill/>
                </a:ln>
                <a:solidFill>
                  <a:srgbClr val="FFFFFF"/>
                </a:solidFill>
                <a:effectLst/>
                <a:uLnTx/>
                <a:uFillTx/>
                <a:latin typeface="Libre Franklin" pitchFamily="2" charset="77"/>
              </a:rPr>
            </a:br>
            <a:r>
              <a:rPr kumimoji="0" lang="en-GB" sz="2400" b="1" i="0" u="none" strike="noStrike" kern="1200" cap="none" spc="0" normalizeH="0" baseline="0" noProof="0">
                <a:ln>
                  <a:noFill/>
                </a:ln>
                <a:solidFill>
                  <a:srgbClr val="FFFFFF"/>
                </a:solidFill>
                <a:effectLst/>
                <a:uLnTx/>
                <a:uFillTx/>
                <a:latin typeface="Libre Franklin" pitchFamily="2" charset="77"/>
                <a:cs typeface="Arial"/>
              </a:rPr>
              <a:t>1848</a:t>
            </a:r>
          </a:p>
        </p:txBody>
      </p:sp>
      <p:sp>
        <p:nvSpPr>
          <p:cNvPr id="42" name="Rounded Rectangle 41">
            <a:extLst>
              <a:ext uri="{FF2B5EF4-FFF2-40B4-BE49-F238E27FC236}">
                <a16:creationId xmlns:a16="http://schemas.microsoft.com/office/drawing/2014/main" id="{1B41A599-81AB-D897-4008-22D63C1CBFB9}"/>
              </a:ext>
            </a:extLst>
          </p:cNvPr>
          <p:cNvSpPr/>
          <p:nvPr userDrawn="1"/>
        </p:nvSpPr>
        <p:spPr>
          <a:xfrm>
            <a:off x="3246439"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88,000</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cs typeface="Arial"/>
              </a:rPr>
              <a:t>customers</a:t>
            </a:r>
          </a:p>
        </p:txBody>
      </p:sp>
      <p:sp>
        <p:nvSpPr>
          <p:cNvPr id="58" name="Rounded Rectangle 57">
            <a:extLst>
              <a:ext uri="{FF2B5EF4-FFF2-40B4-BE49-F238E27FC236}">
                <a16:creationId xmlns:a16="http://schemas.microsoft.com/office/drawing/2014/main" id="{6EBB0E64-83B8-BACE-ABC6-9A513504B766}"/>
              </a:ext>
            </a:extLst>
          </p:cNvPr>
          <p:cNvSpPr/>
          <p:nvPr userDrawn="1"/>
        </p:nvSpPr>
        <p:spPr>
          <a:xfrm>
            <a:off x="3246439" y="263097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59" name="Rounded Rectangle 58">
            <a:extLst>
              <a:ext uri="{FF2B5EF4-FFF2-40B4-BE49-F238E27FC236}">
                <a16:creationId xmlns:a16="http://schemas.microsoft.com/office/drawing/2014/main" id="{24DB0117-6D06-D37F-8CAB-74CDC080EEFB}"/>
              </a:ext>
            </a:extLst>
          </p:cNvPr>
          <p:cNvSpPr/>
          <p:nvPr userDrawn="1"/>
        </p:nvSpPr>
        <p:spPr>
          <a:xfrm>
            <a:off x="3246439"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pitchFamily="2" charset="77"/>
              </a:rPr>
              <a:t>21M</a:t>
            </a:r>
            <a:endParaRPr kumimoji="0" lang="en-GB" sz="2400" b="0" i="0" u="none" strike="noStrike" kern="1200" cap="none" spc="0" normalizeH="0" baseline="0" noProof="0">
              <a:ln>
                <a:noFill/>
              </a:ln>
              <a:solidFill>
                <a:srgbClr val="FFFFFF"/>
              </a:solidFill>
              <a:effectLst/>
              <a:uLnTx/>
              <a:uFillTx/>
              <a:latin typeface="Libre Franklin" pitchFamily="2" charset="77"/>
            </a:endParaRP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rPr>
              <a:t>pieces of textiles in circulation</a:t>
            </a:r>
            <a:endParaRPr kumimoji="0" lang="en-GB" sz="105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62" name="Rounded Rectangle 61">
            <a:extLst>
              <a:ext uri="{FF2B5EF4-FFF2-40B4-BE49-F238E27FC236}">
                <a16:creationId xmlns:a16="http://schemas.microsoft.com/office/drawing/2014/main" id="{3998655D-1D8F-6E1E-616B-FDF2C036B9CF}"/>
              </a:ext>
            </a:extLst>
          </p:cNvPr>
          <p:cNvSpPr/>
          <p:nvPr userDrawn="1"/>
        </p:nvSpPr>
        <p:spPr>
          <a:xfrm>
            <a:off x="4555071" y="2630971"/>
            <a:ext cx="1284476"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Libre Franklin" pitchFamily="2" charset="77"/>
                <a:cs typeface="Arial"/>
              </a:rPr>
              <a:t>24</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cs typeface="Arial"/>
              </a:rPr>
              <a:t>countries</a:t>
            </a:r>
            <a:endParaRPr kumimoji="0" lang="en-GB" sz="1100" b="1"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63" name="Rounded Rectangle 62">
            <a:extLst>
              <a:ext uri="{FF2B5EF4-FFF2-40B4-BE49-F238E27FC236}">
                <a16:creationId xmlns:a16="http://schemas.microsoft.com/office/drawing/2014/main" id="{5D31C572-8C59-A059-974A-4E5484A7C891}"/>
              </a:ext>
            </a:extLst>
          </p:cNvPr>
          <p:cNvSpPr/>
          <p:nvPr userDrawn="1"/>
        </p:nvSpPr>
        <p:spPr>
          <a:xfrm>
            <a:off x="3246437" y="261358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tIns="576000" rtlCol="0" anchor="ctr"/>
          <a:lstStyle/>
          <a:p>
            <a:pPr algn="ctr">
              <a:defRPr/>
            </a:pPr>
            <a:r>
              <a:rPr kumimoji="0" lang="en-GB" sz="1000" b="1" i="0" u="none" strike="noStrike" kern="1200" cap="none" spc="0" normalizeH="0" baseline="0" noProof="0">
                <a:ln>
                  <a:noFill/>
                </a:ln>
                <a:solidFill>
                  <a:srgbClr val="FFFFFF"/>
                </a:solidFill>
                <a:effectLst/>
                <a:uLnTx/>
                <a:uFillTx/>
                <a:latin typeface="Libre Franklin" pitchFamily="2" charset="77"/>
              </a:rPr>
              <a:t>4,900 employees</a:t>
            </a:r>
          </a:p>
        </p:txBody>
      </p:sp>
      <p:sp>
        <p:nvSpPr>
          <p:cNvPr id="64" name="Rounded Rectangle 63">
            <a:extLst>
              <a:ext uri="{FF2B5EF4-FFF2-40B4-BE49-F238E27FC236}">
                <a16:creationId xmlns:a16="http://schemas.microsoft.com/office/drawing/2014/main" id="{95A12912-2FA5-4348-3849-FE8F2DEBF8A5}"/>
              </a:ext>
            </a:extLst>
          </p:cNvPr>
          <p:cNvSpPr/>
          <p:nvPr userDrawn="1"/>
        </p:nvSpPr>
        <p:spPr>
          <a:xfrm>
            <a:off x="5956991" y="263097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cs typeface="Arial"/>
              </a:rPr>
              <a:t>EBITA</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Libre Franklin" pitchFamily="2" charset="77"/>
                <a:cs typeface="Arial"/>
              </a:rPr>
              <a:t>11.5%</a:t>
            </a:r>
          </a:p>
        </p:txBody>
      </p:sp>
      <p:sp>
        <p:nvSpPr>
          <p:cNvPr id="65" name="Rounded Rectangle 64">
            <a:extLst>
              <a:ext uri="{FF2B5EF4-FFF2-40B4-BE49-F238E27FC236}">
                <a16:creationId xmlns:a16="http://schemas.microsoft.com/office/drawing/2014/main" id="{4B91FCC9-5646-33CD-95A1-E48A090B637C}"/>
              </a:ext>
            </a:extLst>
          </p:cNvPr>
          <p:cNvSpPr/>
          <p:nvPr userDrawn="1"/>
        </p:nvSpPr>
        <p:spPr>
          <a:xfrm>
            <a:off x="5267744"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177,000</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ibre Franklin" pitchFamily="2" charset="77"/>
                <a:cs typeface="Arial"/>
              </a:rPr>
              <a:t>delivery points</a:t>
            </a:r>
          </a:p>
        </p:txBody>
      </p:sp>
      <p:sp>
        <p:nvSpPr>
          <p:cNvPr id="66" name="Rounded Rectangle 65">
            <a:extLst>
              <a:ext uri="{FF2B5EF4-FFF2-40B4-BE49-F238E27FC236}">
                <a16:creationId xmlns:a16="http://schemas.microsoft.com/office/drawing/2014/main" id="{B610ED5C-AB40-38FE-8A34-5FE4DF1090C2}"/>
              </a:ext>
            </a:extLst>
          </p:cNvPr>
          <p:cNvSpPr/>
          <p:nvPr userDrawn="1"/>
        </p:nvSpPr>
        <p:spPr>
          <a:xfrm>
            <a:off x="5243681"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pitchFamily="2" charset="77"/>
              </a:rPr>
              <a:t>518M€</a:t>
            </a:r>
            <a:endParaRPr kumimoji="0" lang="en-GB" sz="2400" b="0" i="0" u="none" strike="noStrike" kern="1200" cap="none" spc="0" normalizeH="0" baseline="0" noProof="0">
              <a:ln>
                <a:noFill/>
              </a:ln>
              <a:solidFill>
                <a:srgbClr val="FFFFFF"/>
              </a:solidFill>
              <a:effectLst/>
              <a:uLnTx/>
              <a:uFillTx/>
              <a:latin typeface="Libre Franklin" pitchFamily="2" charset="77"/>
            </a:endParaRP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Libre Franklin" pitchFamily="2" charset="77"/>
              </a:rPr>
              <a:t>Turnover</a:t>
            </a:r>
            <a:endParaRPr kumimoji="0" lang="en-GB" sz="110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67" name="Rounded Rectangle 29">
            <a:extLst>
              <a:ext uri="{FF2B5EF4-FFF2-40B4-BE49-F238E27FC236}">
                <a16:creationId xmlns:a16="http://schemas.microsoft.com/office/drawing/2014/main" id="{EC0AFD80-5BD5-63FA-BF64-B05EA8876EE7}"/>
              </a:ext>
            </a:extLst>
          </p:cNvPr>
          <p:cNvSpPr/>
          <p:nvPr userDrawn="1"/>
        </p:nvSpPr>
        <p:spPr>
          <a:xfrm>
            <a:off x="7319581" y="444501"/>
            <a:ext cx="1324260" cy="4254114"/>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l">
              <a:spcBef>
                <a:spcPts val="400"/>
              </a:spcBef>
            </a:pPr>
            <a:r>
              <a:rPr lang="en-GB" sz="1200" b="1">
                <a:solidFill>
                  <a:schemeClr val="bg1"/>
                </a:solidFill>
                <a:latin typeface="Libre Franklin"/>
              </a:rPr>
              <a:t>Operations in</a:t>
            </a:r>
          </a:p>
          <a:p>
            <a:pPr algn="l">
              <a:spcBef>
                <a:spcPts val="400"/>
              </a:spcBef>
            </a:pPr>
            <a:br>
              <a:rPr lang="en-GB" sz="800" b="1">
                <a:latin typeface="Libre Franklin" pitchFamily="2" charset="77"/>
              </a:rPr>
            </a:br>
            <a:r>
              <a:rPr lang="en-GB" sz="800" b="1">
                <a:solidFill>
                  <a:schemeClr val="bg1"/>
                </a:solidFill>
                <a:latin typeface="Libre Franklin"/>
              </a:rPr>
              <a:t>EUROPE:</a:t>
            </a:r>
          </a:p>
          <a:p>
            <a:pPr algn="l">
              <a:spcBef>
                <a:spcPts val="400"/>
              </a:spcBef>
            </a:pPr>
            <a:r>
              <a:rPr lang="en-GB" sz="800">
                <a:solidFill>
                  <a:schemeClr val="bg1"/>
                </a:solidFill>
                <a:latin typeface="Libre Franklin"/>
              </a:rPr>
              <a:t>Austria </a:t>
            </a:r>
            <a:br>
              <a:rPr lang="en-GB" sz="800">
                <a:latin typeface="Libre Franklin" pitchFamily="2" charset="77"/>
              </a:rPr>
            </a:br>
            <a:r>
              <a:rPr lang="en-GB" sz="800">
                <a:solidFill>
                  <a:schemeClr val="bg1"/>
                </a:solidFill>
                <a:latin typeface="Libre Franklin"/>
              </a:rPr>
              <a:t>Bulgaria  </a:t>
            </a:r>
            <a:br>
              <a:rPr lang="en-GB" sz="800">
                <a:latin typeface="Libre Franklin" pitchFamily="2" charset="77"/>
              </a:rPr>
            </a:br>
            <a:r>
              <a:rPr lang="en-GB" sz="800">
                <a:solidFill>
                  <a:schemeClr val="bg1"/>
                </a:solidFill>
                <a:latin typeface="Libre Franklin"/>
              </a:rPr>
              <a:t>Croatia </a:t>
            </a:r>
            <a:br>
              <a:rPr lang="en-GB" sz="800">
                <a:latin typeface="Libre Franklin" pitchFamily="2" charset="77"/>
              </a:rPr>
            </a:br>
            <a:r>
              <a:rPr lang="en-GB" sz="800">
                <a:solidFill>
                  <a:schemeClr val="bg1"/>
                </a:solidFill>
                <a:latin typeface="Libre Franklin"/>
              </a:rPr>
              <a:t>Czech Republic Estonia   </a:t>
            </a:r>
            <a:br>
              <a:rPr lang="en-GB" sz="800">
                <a:latin typeface="Libre Franklin" pitchFamily="2" charset="77"/>
              </a:rPr>
            </a:br>
            <a:r>
              <a:rPr lang="en-GB" sz="800">
                <a:solidFill>
                  <a:schemeClr val="bg1"/>
                </a:solidFill>
                <a:latin typeface="Libre Franklin"/>
              </a:rPr>
              <a:t>Finland </a:t>
            </a:r>
            <a:br>
              <a:rPr lang="en-GB" sz="800">
                <a:latin typeface="Libre Franklin" pitchFamily="2" charset="77"/>
              </a:rPr>
            </a:br>
            <a:r>
              <a:rPr lang="en-GB" sz="800">
                <a:solidFill>
                  <a:schemeClr val="bg1"/>
                </a:solidFill>
                <a:latin typeface="Libre Franklin"/>
              </a:rPr>
              <a:t>Germany  </a:t>
            </a:r>
            <a:br>
              <a:rPr lang="en-GB" sz="800">
                <a:latin typeface="Libre Franklin" pitchFamily="2" charset="77"/>
              </a:rPr>
            </a:br>
            <a:r>
              <a:rPr lang="en-GB" sz="800">
                <a:solidFill>
                  <a:schemeClr val="bg1"/>
                </a:solidFill>
                <a:latin typeface="Libre Franklin"/>
              </a:rPr>
              <a:t>Hungary   </a:t>
            </a:r>
            <a:br>
              <a:rPr lang="en-GB" sz="800">
                <a:latin typeface="Libre Franklin" pitchFamily="2" charset="77"/>
              </a:rPr>
            </a:br>
            <a:r>
              <a:rPr lang="en-GB" sz="800">
                <a:solidFill>
                  <a:schemeClr val="bg1"/>
                </a:solidFill>
                <a:latin typeface="Libre Franklin"/>
              </a:rPr>
              <a:t>Latvia</a:t>
            </a:r>
            <a:br>
              <a:rPr lang="en-GB" sz="800">
                <a:latin typeface="Libre Franklin" pitchFamily="2" charset="77"/>
              </a:rPr>
            </a:br>
            <a:r>
              <a:rPr lang="en-GB" sz="800">
                <a:solidFill>
                  <a:schemeClr val="bg1"/>
                </a:solidFill>
                <a:latin typeface="Libre Franklin"/>
              </a:rPr>
              <a:t>Lithuania </a:t>
            </a:r>
            <a:br>
              <a:rPr lang="en-GB" sz="800">
                <a:latin typeface="Libre Franklin" pitchFamily="2" charset="77"/>
              </a:rPr>
            </a:br>
            <a:r>
              <a:rPr lang="en-GB" sz="800">
                <a:solidFill>
                  <a:schemeClr val="bg1"/>
                </a:solidFill>
                <a:latin typeface="Libre Franklin"/>
              </a:rPr>
              <a:t>Poland </a:t>
            </a:r>
            <a:br>
              <a:rPr lang="en-GB" sz="800">
                <a:latin typeface="Libre Franklin" pitchFamily="2" charset="77"/>
              </a:rPr>
            </a:br>
            <a:r>
              <a:rPr lang="en-GB" sz="800">
                <a:solidFill>
                  <a:schemeClr val="bg1"/>
                </a:solidFill>
                <a:latin typeface="Libre Franklin"/>
              </a:rPr>
              <a:t>Romania</a:t>
            </a:r>
            <a:br>
              <a:rPr lang="en-GB" sz="800">
                <a:latin typeface="Libre Franklin" pitchFamily="2" charset="77"/>
              </a:rPr>
            </a:br>
            <a:r>
              <a:rPr lang="en-GB" sz="800">
                <a:solidFill>
                  <a:schemeClr val="bg1"/>
                </a:solidFill>
                <a:latin typeface="Libre Franklin"/>
              </a:rPr>
              <a:t>Serbia </a:t>
            </a:r>
            <a:br>
              <a:rPr lang="en-GB" sz="800">
                <a:latin typeface="Libre Franklin" pitchFamily="2" charset="77"/>
              </a:rPr>
            </a:br>
            <a:r>
              <a:rPr lang="en-GB" sz="800">
                <a:solidFill>
                  <a:schemeClr val="bg1"/>
                </a:solidFill>
                <a:latin typeface="Libre Franklin"/>
              </a:rPr>
              <a:t>Slovakia </a:t>
            </a:r>
            <a:br>
              <a:rPr lang="en-GB" sz="800">
                <a:latin typeface="Libre Franklin" pitchFamily="2" charset="77"/>
              </a:rPr>
            </a:br>
            <a:r>
              <a:rPr lang="en-GB" sz="800">
                <a:solidFill>
                  <a:schemeClr val="bg1"/>
                </a:solidFill>
                <a:latin typeface="Libre Franklin"/>
              </a:rPr>
              <a:t>Slovenia </a:t>
            </a:r>
            <a:br>
              <a:rPr lang="en-GB" sz="800">
                <a:latin typeface="Libre Franklin" pitchFamily="2" charset="77"/>
              </a:rPr>
            </a:br>
            <a:r>
              <a:rPr lang="en-GB" sz="800">
                <a:solidFill>
                  <a:schemeClr val="bg1"/>
                </a:solidFill>
                <a:latin typeface="Libre Franklin"/>
              </a:rPr>
              <a:t>Sweden </a:t>
            </a:r>
            <a:br>
              <a:rPr lang="en-GB" sz="800">
                <a:latin typeface="Libre Franklin" pitchFamily="2" charset="77"/>
              </a:rPr>
            </a:br>
            <a:r>
              <a:rPr lang="en-GB" sz="800">
                <a:solidFill>
                  <a:schemeClr val="bg1"/>
                </a:solidFill>
                <a:latin typeface="Libre Franklin"/>
              </a:rPr>
              <a:t>Türkiye </a:t>
            </a:r>
            <a:br>
              <a:rPr lang="en-GB" sz="800">
                <a:latin typeface="Libre Franklin" pitchFamily="2" charset="77"/>
              </a:rPr>
            </a:br>
            <a:r>
              <a:rPr lang="en-GB" sz="800">
                <a:solidFill>
                  <a:schemeClr val="bg1"/>
                </a:solidFill>
                <a:latin typeface="Libre Franklin"/>
              </a:rPr>
              <a:t>Ukraine </a:t>
            </a:r>
            <a:br>
              <a:rPr lang="en-GB" sz="800">
                <a:latin typeface="Libre Franklin" pitchFamily="2" charset="77"/>
              </a:rPr>
            </a:br>
            <a:r>
              <a:rPr lang="en-GB" sz="800">
                <a:solidFill>
                  <a:schemeClr val="bg1"/>
                </a:solidFill>
                <a:latin typeface="Libre Franklin"/>
              </a:rPr>
              <a:t>United Kingdom</a:t>
            </a:r>
            <a:br>
              <a:rPr lang="en-GB" sz="800">
                <a:latin typeface="Libre Franklin" pitchFamily="2" charset="77"/>
              </a:rPr>
            </a:br>
            <a:endParaRPr lang="en-GB" sz="800">
              <a:solidFill>
                <a:schemeClr val="bg1"/>
              </a:solidFill>
              <a:latin typeface="Libre Franklin" pitchFamily="2" charset="77"/>
            </a:endParaRPr>
          </a:p>
          <a:p>
            <a:pPr algn="l">
              <a:spcBef>
                <a:spcPts val="400"/>
              </a:spcBef>
            </a:pPr>
            <a:r>
              <a:rPr lang="en-GB" sz="800" b="1">
                <a:solidFill>
                  <a:schemeClr val="bg1"/>
                </a:solidFill>
                <a:latin typeface="Libre Franklin"/>
              </a:rPr>
              <a:t>ASIA:</a:t>
            </a:r>
            <a:endParaRPr lang="en-GB" sz="800" b="1">
              <a:solidFill>
                <a:schemeClr val="bg1"/>
              </a:solidFill>
              <a:latin typeface="Libre Franklin" pitchFamily="2" charset="77"/>
            </a:endParaRPr>
          </a:p>
          <a:p>
            <a:pPr algn="l">
              <a:spcBef>
                <a:spcPts val="400"/>
              </a:spcBef>
            </a:pPr>
            <a:r>
              <a:rPr lang="en-GB" sz="800">
                <a:solidFill>
                  <a:schemeClr val="bg1"/>
                </a:solidFill>
                <a:latin typeface="Libre Franklin"/>
              </a:rPr>
              <a:t>China  </a:t>
            </a:r>
            <a:br>
              <a:rPr lang="en-GB" sz="800">
                <a:latin typeface="Libre Franklin" pitchFamily="2" charset="77"/>
              </a:rPr>
            </a:br>
            <a:r>
              <a:rPr lang="en-GB" sz="800">
                <a:solidFill>
                  <a:schemeClr val="bg1"/>
                </a:solidFill>
                <a:latin typeface="Libre Franklin"/>
              </a:rPr>
              <a:t>India </a:t>
            </a:r>
            <a:br>
              <a:rPr lang="en-GB" sz="800">
                <a:latin typeface="Libre Franklin" pitchFamily="2" charset="77"/>
              </a:rPr>
            </a:br>
            <a:r>
              <a:rPr lang="en-GB" sz="800">
                <a:solidFill>
                  <a:schemeClr val="bg1"/>
                </a:solidFill>
                <a:latin typeface="Libre Franklin"/>
              </a:rPr>
              <a:t>Kazakhstan </a:t>
            </a:r>
            <a:br>
              <a:rPr lang="en-GB" sz="800">
                <a:latin typeface="Libre Franklin" pitchFamily="2" charset="77"/>
              </a:rPr>
            </a:br>
            <a:r>
              <a:rPr lang="en-GB" sz="800">
                <a:solidFill>
                  <a:schemeClr val="bg1"/>
                </a:solidFill>
                <a:latin typeface="Libre Franklin"/>
              </a:rPr>
              <a:t>South Korea </a:t>
            </a:r>
            <a:br>
              <a:rPr lang="en-GB" sz="800">
                <a:latin typeface="Libre Franklin" pitchFamily="2" charset="77"/>
              </a:rPr>
            </a:br>
            <a:r>
              <a:rPr lang="en-GB" sz="800">
                <a:solidFill>
                  <a:schemeClr val="bg1"/>
                </a:solidFill>
                <a:latin typeface="Libre Franklin"/>
              </a:rPr>
              <a:t>Vietnam</a:t>
            </a:r>
          </a:p>
        </p:txBody>
      </p:sp>
      <p:pic>
        <p:nvPicPr>
          <p:cNvPr id="68" name="Picture 67">
            <a:extLst>
              <a:ext uri="{FF2B5EF4-FFF2-40B4-BE49-F238E27FC236}">
                <a16:creationId xmlns:a16="http://schemas.microsoft.com/office/drawing/2014/main" id="{E8BD6F33-BAA0-93DF-C538-6A67FC7342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92730" y="2677261"/>
            <a:ext cx="502849" cy="502846"/>
          </a:xfrm>
          <a:prstGeom prst="rect">
            <a:avLst/>
          </a:prstGeom>
        </p:spPr>
      </p:pic>
    </p:spTree>
    <p:extLst>
      <p:ext uri="{BB962C8B-B14F-4D97-AF65-F5344CB8AC3E}">
        <p14:creationId xmlns:p14="http://schemas.microsoft.com/office/powerpoint/2010/main" val="936865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p:bg>
      <p:bgPr>
        <a:solidFill>
          <a:schemeClr val="accent3"/>
        </a:solidFill>
        <a:effectLst/>
      </p:bgPr>
    </p:bg>
    <p:spTree>
      <p:nvGrpSpPr>
        <p:cNvPr id="1" name=""/>
        <p:cNvGrpSpPr/>
        <p:nvPr/>
      </p:nvGrpSpPr>
      <p:grpSpPr>
        <a:xfrm>
          <a:off x="0" y="0"/>
          <a:ext cx="0" cy="0"/>
          <a:chOff x="0" y="0"/>
          <a:chExt cx="0" cy="0"/>
        </a:xfrm>
      </p:grpSpPr>
      <p:sp>
        <p:nvSpPr>
          <p:cNvPr id="34" name="Graphic 2">
            <a:extLst>
              <a:ext uri="{FF2B5EF4-FFF2-40B4-BE49-F238E27FC236}">
                <a16:creationId xmlns:a16="http://schemas.microsoft.com/office/drawing/2014/main" id="{D40EC08B-0BF0-A765-E5DE-94D784383619}"/>
              </a:ext>
            </a:extLst>
          </p:cNvPr>
          <p:cNvSpPr/>
          <p:nvPr/>
        </p:nvSpPr>
        <p:spPr>
          <a:xfrm>
            <a:off x="4554542" y="812536"/>
            <a:ext cx="3467433" cy="3539252"/>
          </a:xfrm>
          <a:custGeom>
            <a:avLst/>
            <a:gdLst>
              <a:gd name="connsiteX0" fmla="*/ 159061 w 4623244"/>
              <a:gd name="connsiteY0" fmla="*/ 3536671 h 4719003"/>
              <a:gd name="connsiteX1" fmla="*/ 287018 w 4623244"/>
              <a:gd name="connsiteY1" fmla="*/ 1336392 h 4719003"/>
              <a:gd name="connsiteX2" fmla="*/ 1579757 w 4623244"/>
              <a:gd name="connsiteY2" fmla="*/ 123849 h 4719003"/>
              <a:gd name="connsiteX3" fmla="*/ 3535947 w 4623244"/>
              <a:gd name="connsiteY3" fmla="*/ 402985 h 4719003"/>
              <a:gd name="connsiteX4" fmla="*/ 2979953 w 4623244"/>
              <a:gd name="connsiteY4" fmla="*/ 4323925 h 4719003"/>
              <a:gd name="connsiteX5" fmla="*/ 734187 w 4623244"/>
              <a:gd name="connsiteY5" fmla="*/ 4414740 h 4719003"/>
              <a:gd name="connsiteX6" fmla="*/ 121731 w 4623244"/>
              <a:gd name="connsiteY6" fmla="*/ 2718259 h 4719003"/>
              <a:gd name="connsiteX7" fmla="*/ 2849550 w 4623244"/>
              <a:gd name="connsiteY7" fmla="*/ 1061501 h 4719003"/>
              <a:gd name="connsiteX8" fmla="*/ 4488544 w 4623244"/>
              <a:gd name="connsiteY8" fmla="*/ 1895529 h 4719003"/>
              <a:gd name="connsiteX9" fmla="*/ 3785317 w 4623244"/>
              <a:gd name="connsiteY9" fmla="*/ 4062922 h 4719003"/>
              <a:gd name="connsiteX10" fmla="*/ 2088135 w 4623244"/>
              <a:gd name="connsiteY10" fmla="*/ 4367821 h 4719003"/>
              <a:gd name="connsiteX11" fmla="*/ 935581 w 4623244"/>
              <a:gd name="connsiteY11" fmla="*/ 3177010 h 4719003"/>
              <a:gd name="connsiteX12" fmla="*/ 1796903 w 4623244"/>
              <a:gd name="connsiteY12" fmla="*/ 616710 h 4719003"/>
              <a:gd name="connsiteX13" fmla="*/ 3967938 w 4623244"/>
              <a:gd name="connsiteY13" fmla="*/ 1019475 h 471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3244" h="4719003">
                <a:moveTo>
                  <a:pt x="159061" y="3536671"/>
                </a:moveTo>
                <a:cubicBezTo>
                  <a:pt x="84761" y="3316975"/>
                  <a:pt x="-220928" y="2333340"/>
                  <a:pt x="287018" y="1336392"/>
                </a:cubicBezTo>
                <a:cubicBezTo>
                  <a:pt x="406561" y="1101871"/>
                  <a:pt x="760008" y="408023"/>
                  <a:pt x="1579757" y="123849"/>
                </a:cubicBezTo>
                <a:cubicBezTo>
                  <a:pt x="2205303" y="-93042"/>
                  <a:pt x="3016852" y="-40151"/>
                  <a:pt x="3535947" y="402985"/>
                </a:cubicBezTo>
                <a:cubicBezTo>
                  <a:pt x="4544575" y="1264071"/>
                  <a:pt x="4222055" y="3501339"/>
                  <a:pt x="2979953" y="4323925"/>
                </a:cubicBezTo>
                <a:cubicBezTo>
                  <a:pt x="2434030" y="4685529"/>
                  <a:pt x="1441658" y="4951785"/>
                  <a:pt x="734187" y="4414740"/>
                </a:cubicBezTo>
                <a:cubicBezTo>
                  <a:pt x="201570" y="4010391"/>
                  <a:pt x="11827" y="3288478"/>
                  <a:pt x="121731" y="2718259"/>
                </a:cubicBezTo>
                <a:cubicBezTo>
                  <a:pt x="342114" y="1574726"/>
                  <a:pt x="1777915" y="986589"/>
                  <a:pt x="2849550" y="1061501"/>
                </a:cubicBezTo>
                <a:cubicBezTo>
                  <a:pt x="3103739" y="1079275"/>
                  <a:pt x="4111144" y="1149653"/>
                  <a:pt x="4488544" y="1895529"/>
                </a:cubicBezTo>
                <a:cubicBezTo>
                  <a:pt x="4856377" y="2622623"/>
                  <a:pt x="4420933" y="3587332"/>
                  <a:pt x="3785317" y="4062922"/>
                </a:cubicBezTo>
                <a:cubicBezTo>
                  <a:pt x="3679512" y="4142079"/>
                  <a:pt x="2960102" y="4661134"/>
                  <a:pt x="2088135" y="4367821"/>
                </a:cubicBezTo>
                <a:cubicBezTo>
                  <a:pt x="1313628" y="4107322"/>
                  <a:pt x="1013766" y="3395628"/>
                  <a:pt x="935581" y="3177010"/>
                </a:cubicBezTo>
                <a:cubicBezTo>
                  <a:pt x="636007" y="2339960"/>
                  <a:pt x="835244" y="1078699"/>
                  <a:pt x="1796903" y="616710"/>
                </a:cubicBezTo>
                <a:cubicBezTo>
                  <a:pt x="2474381" y="291230"/>
                  <a:pt x="3340234" y="453934"/>
                  <a:pt x="3967938" y="1019475"/>
                </a:cubicBezTo>
              </a:path>
            </a:pathLst>
          </a:custGeom>
          <a:noFill/>
          <a:ln w="134097" cap="rnd">
            <a:solidFill>
              <a:schemeClr val="accent3">
                <a:lumMod val="50000"/>
              </a:schemeClr>
            </a:solidFill>
            <a:prstDash val="solid"/>
            <a:round/>
          </a:ln>
        </p:spPr>
        <p:txBody>
          <a:bodyPr rtlCol="0" anchor="ctr"/>
          <a:lstStyle/>
          <a:p>
            <a:endParaRPr lang="fi-FI" sz="1013"/>
          </a:p>
        </p:txBody>
      </p:sp>
      <p:sp>
        <p:nvSpPr>
          <p:cNvPr id="30" name="Oval 29">
            <a:extLst>
              <a:ext uri="{FF2B5EF4-FFF2-40B4-BE49-F238E27FC236}">
                <a16:creationId xmlns:a16="http://schemas.microsoft.com/office/drawing/2014/main" id="{167A741E-5713-D593-5FC6-0452FB80D758}"/>
              </a:ext>
            </a:extLst>
          </p:cNvPr>
          <p:cNvSpPr/>
          <p:nvPr userDrawn="1"/>
        </p:nvSpPr>
        <p:spPr>
          <a:xfrm>
            <a:off x="4266656"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1" name="Oval 30">
            <a:extLst>
              <a:ext uri="{FF2B5EF4-FFF2-40B4-BE49-F238E27FC236}">
                <a16:creationId xmlns:a16="http://schemas.microsoft.com/office/drawing/2014/main" id="{4CCC8122-07A4-E209-0043-522EDCC8B462}"/>
              </a:ext>
            </a:extLst>
          </p:cNvPr>
          <p:cNvSpPr/>
          <p:nvPr userDrawn="1"/>
        </p:nvSpPr>
        <p:spPr>
          <a:xfrm>
            <a:off x="6695612" y="741836"/>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2" name="Oval 31">
            <a:extLst>
              <a:ext uri="{FF2B5EF4-FFF2-40B4-BE49-F238E27FC236}">
                <a16:creationId xmlns:a16="http://schemas.microsoft.com/office/drawing/2014/main" id="{891DCFA0-8997-F66E-D20E-46DFE04D0458}"/>
              </a:ext>
            </a:extLst>
          </p:cNvPr>
          <p:cNvSpPr/>
          <p:nvPr userDrawn="1"/>
        </p:nvSpPr>
        <p:spPr>
          <a:xfrm>
            <a:off x="6695612" y="3111434"/>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33" name="Oval 32">
            <a:extLst>
              <a:ext uri="{FF2B5EF4-FFF2-40B4-BE49-F238E27FC236}">
                <a16:creationId xmlns:a16="http://schemas.microsoft.com/office/drawing/2014/main" id="{C14DD19C-753A-B1B9-E909-CDEBDF3C718C}"/>
              </a:ext>
            </a:extLst>
          </p:cNvPr>
          <p:cNvSpPr/>
          <p:nvPr userDrawn="1"/>
        </p:nvSpPr>
        <p:spPr>
          <a:xfrm>
            <a:off x="4266656" y="3106319"/>
            <a:ext cx="1675260" cy="167526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1811" rIns="0" bIns="0" rtlCol="0" anchor="ctr"/>
          <a:lstStyle/>
          <a:p>
            <a:pPr algn="ctr" defTabSz="1777377">
              <a:lnSpc>
                <a:spcPct val="90000"/>
              </a:lnSpc>
              <a:spcBef>
                <a:spcPct val="0"/>
              </a:spcBef>
              <a:spcAft>
                <a:spcPct val="35000"/>
              </a:spcAft>
            </a:pPr>
            <a:endParaRPr lang="en-GB" sz="1200" b="1">
              <a:latin typeface="Libre Franklin" pitchFamily="2" charset="77"/>
            </a:endParaRPr>
          </a:p>
        </p:txBody>
      </p:sp>
      <p:sp>
        <p:nvSpPr>
          <p:cNvPr id="44" name="Tekstin paikkamerkki 6">
            <a:extLst>
              <a:ext uri="{FF2B5EF4-FFF2-40B4-BE49-F238E27FC236}">
                <a16:creationId xmlns:a16="http://schemas.microsoft.com/office/drawing/2014/main" id="{4959B6F8-CD89-ACC4-AE54-340AE38E2D05}"/>
              </a:ext>
            </a:extLst>
          </p:cNvPr>
          <p:cNvSpPr>
            <a:spLocks noGrp="1"/>
          </p:cNvSpPr>
          <p:nvPr>
            <p:ph type="body" sz="quarter" idx="16"/>
          </p:nvPr>
        </p:nvSpPr>
        <p:spPr>
          <a:xfrm>
            <a:off x="4267916"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3" name="Tekstin paikkamerkki 6">
            <a:extLst>
              <a:ext uri="{FF2B5EF4-FFF2-40B4-BE49-F238E27FC236}">
                <a16:creationId xmlns:a16="http://schemas.microsoft.com/office/drawing/2014/main" id="{0B3E18ED-858C-9AD8-C3B4-738874320AC4}"/>
              </a:ext>
            </a:extLst>
          </p:cNvPr>
          <p:cNvSpPr>
            <a:spLocks noGrp="1"/>
          </p:cNvSpPr>
          <p:nvPr>
            <p:ph type="body" sz="quarter" idx="18"/>
          </p:nvPr>
        </p:nvSpPr>
        <p:spPr>
          <a:xfrm>
            <a:off x="6696872" y="741836"/>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4" name="Tekstin paikkamerkki 6">
            <a:extLst>
              <a:ext uri="{FF2B5EF4-FFF2-40B4-BE49-F238E27FC236}">
                <a16:creationId xmlns:a16="http://schemas.microsoft.com/office/drawing/2014/main" id="{BCD70A65-07A5-A092-361D-BE4BD27E0F3F}"/>
              </a:ext>
            </a:extLst>
          </p:cNvPr>
          <p:cNvSpPr>
            <a:spLocks noGrp="1"/>
          </p:cNvSpPr>
          <p:nvPr>
            <p:ph type="body" sz="quarter" idx="19"/>
          </p:nvPr>
        </p:nvSpPr>
        <p:spPr>
          <a:xfrm>
            <a:off x="4267916"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25" name="Tekstin paikkamerkki 6">
            <a:extLst>
              <a:ext uri="{FF2B5EF4-FFF2-40B4-BE49-F238E27FC236}">
                <a16:creationId xmlns:a16="http://schemas.microsoft.com/office/drawing/2014/main" id="{FA44628D-274A-8476-9F89-4E2FF1218105}"/>
              </a:ext>
            </a:extLst>
          </p:cNvPr>
          <p:cNvSpPr>
            <a:spLocks noGrp="1"/>
          </p:cNvSpPr>
          <p:nvPr>
            <p:ph type="body" sz="quarter" idx="20"/>
          </p:nvPr>
        </p:nvSpPr>
        <p:spPr>
          <a:xfrm>
            <a:off x="6696872" y="3112694"/>
            <a:ext cx="1674000" cy="1674000"/>
          </a:xfrm>
          <a:prstGeom prst="ellipse">
            <a:avLst/>
          </a:prstGeom>
          <a:noFill/>
          <a:ln>
            <a:noFill/>
          </a:ln>
        </p:spPr>
        <p:txBody>
          <a:bodyPr tIns="270000" bIns="144000" anchor="b" anchorCtr="0"/>
          <a:lstStyle>
            <a:lvl1pPr marL="0" indent="0" algn="ctr">
              <a:buNone/>
              <a:defRPr sz="1200" b="1">
                <a:solidFill>
                  <a:schemeClr val="bg1"/>
                </a:solidFill>
              </a:defRPr>
            </a:lvl1pPr>
          </a:lstStyle>
          <a:p>
            <a:pPr lvl="0"/>
            <a:r>
              <a:rPr lang="en-GB" noProof="0"/>
              <a:t>Click to edit Master text styles</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042200"/>
            <a:ext cx="3485304" cy="2092500"/>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1" y="3350702"/>
            <a:ext cx="2648700" cy="1231199"/>
          </a:xfrm>
        </p:spPr>
        <p:txBody>
          <a:bodyPr/>
          <a:lstStyle>
            <a:lvl1pPr>
              <a:buClr>
                <a:schemeClr val="bg1"/>
              </a:buClr>
              <a:defRPr sz="998">
                <a:solidFill>
                  <a:schemeClr val="bg1"/>
                </a:solidFill>
              </a:defRPr>
            </a:lvl1pPr>
            <a:lvl2pPr>
              <a:buClr>
                <a:schemeClr val="bg1"/>
              </a:buClr>
              <a:defRPr sz="998">
                <a:solidFill>
                  <a:schemeClr val="bg1"/>
                </a:solidFill>
              </a:defRPr>
            </a:lvl2pPr>
            <a:lvl3pPr>
              <a:buClr>
                <a:schemeClr val="bg1"/>
              </a:buClr>
              <a:defRPr sz="998">
                <a:solidFill>
                  <a:schemeClr val="bg1"/>
                </a:solidFill>
              </a:defRPr>
            </a:lvl3pPr>
            <a:lvl4pPr>
              <a:buClr>
                <a:schemeClr val="bg1"/>
              </a:buClr>
              <a:defRPr sz="998">
                <a:solidFill>
                  <a:schemeClr val="bg1"/>
                </a:solidFill>
              </a:defRPr>
            </a:lvl4pPr>
            <a:lvl5pPr>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4" name="Tekstin paikkamerkki 6">
            <a:extLst>
              <a:ext uri="{FF2B5EF4-FFF2-40B4-BE49-F238E27FC236}">
                <a16:creationId xmlns:a16="http://schemas.microsoft.com/office/drawing/2014/main" id="{9B82E8C0-DD96-89B8-5CBA-E8BC4BBB9E3B}"/>
              </a:ext>
            </a:extLst>
          </p:cNvPr>
          <p:cNvSpPr>
            <a:spLocks noGrp="1"/>
          </p:cNvSpPr>
          <p:nvPr>
            <p:ph type="body" sz="quarter" idx="17" hasCustomPrompt="1"/>
          </p:nvPr>
        </p:nvSpPr>
        <p:spPr>
          <a:xfrm>
            <a:off x="4364355" y="2354400"/>
            <a:ext cx="3915393" cy="931500"/>
          </a:xfrm>
          <a:prstGeom prst="rect">
            <a:avLst/>
          </a:prstGeom>
          <a:ln>
            <a:noFill/>
          </a:ln>
        </p:spPr>
        <p:txBody>
          <a:bodyPr tIns="270000" bIns="288000" anchor="ctr" anchorCtr="0"/>
          <a:lstStyle>
            <a:lvl1pPr marL="0" indent="0" algn="ctr">
              <a:buNone/>
              <a:defRPr sz="2797" b="1">
                <a:solidFill>
                  <a:schemeClr val="bg1"/>
                </a:solidFill>
              </a:defRPr>
            </a:lvl1pPr>
          </a:lstStyle>
          <a:p>
            <a:pPr lvl="0"/>
            <a:r>
              <a:rPr lang="en-GB" noProof="0"/>
              <a:t>00</a:t>
            </a:r>
          </a:p>
        </p:txBody>
      </p:sp>
      <p:pic>
        <p:nvPicPr>
          <p:cNvPr id="26" name="Picture 25">
            <a:extLst>
              <a:ext uri="{FF2B5EF4-FFF2-40B4-BE49-F238E27FC236}">
                <a16:creationId xmlns:a16="http://schemas.microsoft.com/office/drawing/2014/main" id="{796CB3A8-D259-3CF0-157F-D09A8271C5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20272" y="986502"/>
            <a:ext cx="625940" cy="625940"/>
          </a:xfrm>
          <a:prstGeom prst="rect">
            <a:avLst/>
          </a:prstGeom>
        </p:spPr>
      </p:pic>
      <p:pic>
        <p:nvPicPr>
          <p:cNvPr id="27" name="Picture 26">
            <a:extLst>
              <a:ext uri="{FF2B5EF4-FFF2-40B4-BE49-F238E27FC236}">
                <a16:creationId xmlns:a16="http://schemas.microsoft.com/office/drawing/2014/main" id="{C2319D69-29FC-919E-8D6A-4C4673760A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52373" y="3314447"/>
            <a:ext cx="761743" cy="761741"/>
          </a:xfrm>
          <a:prstGeom prst="rect">
            <a:avLst/>
          </a:prstGeom>
        </p:spPr>
      </p:pic>
      <p:pic>
        <p:nvPicPr>
          <p:cNvPr id="28" name="Picture 27">
            <a:extLst>
              <a:ext uri="{FF2B5EF4-FFF2-40B4-BE49-F238E27FC236}">
                <a16:creationId xmlns:a16="http://schemas.microsoft.com/office/drawing/2014/main" id="{8128C47C-8F6D-548A-9789-5869F044995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791318" y="3350983"/>
            <a:ext cx="625940" cy="625940"/>
          </a:xfrm>
          <a:prstGeom prst="rect">
            <a:avLst/>
          </a:prstGeom>
        </p:spPr>
      </p:pic>
      <p:pic>
        <p:nvPicPr>
          <p:cNvPr id="29" name="Picture 28">
            <a:extLst>
              <a:ext uri="{FF2B5EF4-FFF2-40B4-BE49-F238E27FC236}">
                <a16:creationId xmlns:a16="http://schemas.microsoft.com/office/drawing/2014/main" id="{1305ECBC-01DC-50E6-B792-752399B686F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791318" y="986502"/>
            <a:ext cx="625940" cy="625940"/>
          </a:xfrm>
          <a:prstGeom prst="rect">
            <a:avLst/>
          </a:prstGeom>
        </p:spPr>
      </p:pic>
      <p:sp>
        <p:nvSpPr>
          <p:cNvPr id="2" name="Date Placeholder 2">
            <a:extLst>
              <a:ext uri="{FF2B5EF4-FFF2-40B4-BE49-F238E27FC236}">
                <a16:creationId xmlns:a16="http://schemas.microsoft.com/office/drawing/2014/main" id="{12BCCC7D-F3EA-5622-A4C7-83C08DDA52F8}"/>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A9E34088-CFCB-8804-2709-589D87E7E88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E8BC28B8-569E-0DCD-D350-03726C8565E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spTree>
    <p:extLst>
      <p:ext uri="{BB962C8B-B14F-4D97-AF65-F5344CB8AC3E}">
        <p14:creationId xmlns:p14="http://schemas.microsoft.com/office/powerpoint/2010/main" val="2462291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work environment</a:t>
            </a:r>
            <a:endParaRPr lang="en-GB" b="1">
              <a:solidFill>
                <a:schemeClr val="bg1"/>
              </a:solidFill>
              <a:latin typeface="Libre Franklin Black" pitchFamily="2" charset="77"/>
            </a:endParaRP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Safe production </a:t>
            </a:r>
            <a:br>
              <a:rPr lang="en-GB" b="1">
                <a:solidFill>
                  <a:srgbClr val="FFFFFF"/>
                </a:solidFill>
                <a:latin typeface="Libre Franklin Black" pitchFamily="2" charset="77"/>
              </a:rPr>
            </a:br>
            <a:r>
              <a:rPr lang="en-GB" b="1">
                <a:solidFill>
                  <a:srgbClr val="FFFFFF"/>
                </a:solidFill>
                <a:latin typeface="Libre Franklin Black" pitchFamily="2" charset="77"/>
              </a:rPr>
              <a:t>and processes</a:t>
            </a:r>
            <a:endParaRPr lang="en-GB" b="1">
              <a:solidFill>
                <a:schemeClr val="bg1"/>
              </a:solidFill>
              <a:latin typeface="Libre Franklin Black" pitchFamily="2" charset="77"/>
            </a:endParaRP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1800" b="1" kern="1200" noProof="0" dirty="0">
                <a:solidFill>
                  <a:srgbClr val="FFFFFF"/>
                </a:solidFill>
                <a:latin typeface="Libre Franklin Black" pitchFamily="2" charset="77"/>
                <a:ea typeface="+mn-ea"/>
                <a:cs typeface="+mn-cs"/>
              </a:defRPr>
            </a:lvl1pPr>
          </a:lstStyle>
          <a:p>
            <a:pPr algn="ctr">
              <a:lnSpc>
                <a:spcPct val="80089"/>
              </a:lnSpc>
              <a:defRPr/>
            </a:pPr>
            <a:r>
              <a:rPr lang="en-GB" b="1">
                <a:solidFill>
                  <a:srgbClr val="FFFFFF"/>
                </a:solidFill>
                <a:latin typeface="Libre Franklin Black" pitchFamily="2" charset="77"/>
              </a:rPr>
              <a:t>Professional</a:t>
            </a:r>
            <a:br>
              <a:rPr lang="en-GB" b="1">
                <a:solidFill>
                  <a:srgbClr val="FFFFFF"/>
                </a:solidFill>
                <a:latin typeface="Libre Franklin Black" pitchFamily="2" charset="77"/>
              </a:rPr>
            </a:br>
            <a:r>
              <a:rPr lang="en-GB" b="1">
                <a:solidFill>
                  <a:srgbClr val="FFFFFF"/>
                </a:solidFill>
                <a:latin typeface="Libre Franklin Black" pitchFamily="2" charset="77"/>
              </a:rPr>
              <a:t>image</a:t>
            </a:r>
            <a:endParaRPr lang="en-GB" b="1">
              <a:solidFill>
                <a:schemeClr val="bg1"/>
              </a:solidFill>
              <a:latin typeface="Libre Franklin Black" pitchFamily="2" charset="77"/>
            </a:endParaRPr>
          </a:p>
        </p:txBody>
      </p:sp>
      <p:sp>
        <p:nvSpPr>
          <p:cNvPr id="2" name="Title 1"/>
          <p:cNvSpPr>
            <a:spLocks noGrp="1"/>
          </p:cNvSpPr>
          <p:nvPr>
            <p:ph type="title" hasCustomPrompt="1"/>
          </p:nvPr>
        </p:nvSpPr>
        <p:spPr>
          <a:xfrm>
            <a:off x="1573347" y="437920"/>
            <a:ext cx="7126748" cy="464208"/>
          </a:xfrm>
        </p:spPr>
        <p:txBody>
          <a:bodyPr/>
          <a:lstStyle>
            <a:lvl1pPr>
              <a:defRPr>
                <a:solidFill>
                  <a:schemeClr val="bg1"/>
                </a:solidFill>
              </a:defRPr>
            </a:lvl1pPr>
          </a:lstStyle>
          <a:p>
            <a:pPr>
              <a:lnSpc>
                <a:spcPct val="80000"/>
              </a:lnSpc>
              <a:defRPr/>
            </a:pPr>
            <a:r>
              <a:rPr lang="en-GB" sz="2400">
                <a:solidFill>
                  <a:schemeClr val="bg1"/>
                </a:solidFill>
                <a:latin typeface="Libre Franklin Black" pitchFamily="2" charset="77"/>
                <a:ea typeface="+mn-ea"/>
                <a:cs typeface="Arial" panose="020B0604020202020204" pitchFamily="34" charset="0"/>
              </a:rPr>
              <a:t>Solutions for various industries</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engineering &amp; assembly, metallurgy, automotive, facility management</a:t>
            </a:r>
            <a:endParaRPr lang="en-GB" sz="1200" b="1">
              <a:solidFill>
                <a:schemeClr val="bg1"/>
              </a:solidFill>
              <a:latin typeface="Libre Franklin" pitchFamily="2" charset="77"/>
            </a:endParaRP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food processing, pharma, chemical electronics, and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algn="ctr">
              <a:defRPr/>
            </a:pPr>
            <a:r>
              <a:rPr lang="en-GB" sz="1200">
                <a:latin typeface="Libre Franklin" pitchFamily="2" charset="77"/>
              </a:rPr>
              <a:t>Such as retail, restaurant, </a:t>
            </a:r>
            <a:br>
              <a:rPr lang="en-GB" sz="1200">
                <a:latin typeface="Libre Franklin" pitchFamily="2" charset="77"/>
              </a:rPr>
            </a:br>
            <a:r>
              <a:rPr lang="en-GB" sz="1200">
                <a:latin typeface="Libre Franklin" pitchFamily="2" charset="77"/>
              </a:rPr>
              <a:t>hotel, healthcare</a:t>
            </a:r>
            <a:endParaRPr kumimoji="0" lang="en-GB" sz="1800" b="0" i="0" u="none" strike="noStrike" kern="1200" cap="none" spc="0" normalizeH="0" baseline="0" noProof="0">
              <a:ln>
                <a:noFill/>
              </a:ln>
              <a:solidFill>
                <a:srgbClr val="FFFFFF"/>
              </a:solidFill>
              <a:effectLst/>
              <a:uLnTx/>
              <a:uFillTx/>
              <a:latin typeface="Libre Franklin" pitchFamily="2" charset="77"/>
            </a:endParaRPr>
          </a:p>
        </p:txBody>
      </p:sp>
      <p:pic>
        <p:nvPicPr>
          <p:cNvPr id="6" name="Picture 11">
            <a:extLst>
              <a:ext uri="{FF2B5EF4-FFF2-40B4-BE49-F238E27FC236}">
                <a16:creationId xmlns:a16="http://schemas.microsoft.com/office/drawing/2014/main" id="{18A81800-CCF4-B6EB-2037-A44399F657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4500" y="1743586"/>
            <a:ext cx="2321362" cy="2127248"/>
          </a:xfrm>
          <a:prstGeom prst="roundRect">
            <a:avLst>
              <a:gd name="adj" fmla="val 6607"/>
            </a:avLst>
          </a:prstGeom>
        </p:spPr>
      </p:pic>
      <p:pic>
        <p:nvPicPr>
          <p:cNvPr id="7" name="Picture 4" descr="A person in a green suit and mask holding a petri dish&#10;&#10;AI-generated content may be incorrect.">
            <a:extLst>
              <a:ext uri="{FF2B5EF4-FFF2-40B4-BE49-F238E27FC236}">
                <a16:creationId xmlns:a16="http://schemas.microsoft.com/office/drawing/2014/main" id="{C1AB44C7-AA38-C39B-35F6-A8FF4F52E9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91649" y="1743584"/>
            <a:ext cx="2390733" cy="2127249"/>
          </a:xfrm>
          <a:prstGeom prst="roundRect">
            <a:avLst>
              <a:gd name="adj" fmla="val 6415"/>
            </a:avLst>
          </a:prstGeom>
        </p:spPr>
      </p:pic>
      <p:pic>
        <p:nvPicPr>
          <p:cNvPr id="8" name="Picture 16">
            <a:extLst>
              <a:ext uri="{FF2B5EF4-FFF2-40B4-BE49-F238E27FC236}">
                <a16:creationId xmlns:a16="http://schemas.microsoft.com/office/drawing/2014/main" id="{0E7941C7-BF11-ED40-A887-F9B43AC27DE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408173" y="1743586"/>
            <a:ext cx="2291326" cy="2127249"/>
          </a:xfrm>
          <a:prstGeom prst="roundRect">
            <a:avLst>
              <a:gd name="adj" fmla="val 6694"/>
            </a:avLst>
          </a:prstGeom>
        </p:spPr>
      </p:pic>
    </p:spTree>
    <p:extLst>
      <p:ext uri="{BB962C8B-B14F-4D97-AF65-F5344CB8AC3E}">
        <p14:creationId xmlns:p14="http://schemas.microsoft.com/office/powerpoint/2010/main" val="2085762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ree Columns">
    <p:bg>
      <p:bgPr>
        <a:solidFill>
          <a:schemeClr val="accent4"/>
        </a:solidFill>
        <a:effectLst/>
      </p:bgPr>
    </p:bg>
    <p:spTree>
      <p:nvGrpSpPr>
        <p:cNvPr id="1" name=""/>
        <p:cNvGrpSpPr/>
        <p:nvPr/>
      </p:nvGrpSpPr>
      <p:grpSpPr>
        <a:xfrm>
          <a:off x="0" y="0"/>
          <a:ext cx="0" cy="0"/>
          <a:chOff x="0" y="0"/>
          <a:chExt cx="0" cy="0"/>
        </a:xfrm>
      </p:grpSpPr>
      <p:sp>
        <p:nvSpPr>
          <p:cNvPr id="16" name="Kuvan paikkamerkki 6">
            <a:extLst>
              <a:ext uri="{FF2B5EF4-FFF2-40B4-BE49-F238E27FC236}">
                <a16:creationId xmlns:a16="http://schemas.microsoft.com/office/drawing/2014/main" id="{06C9A6AF-C02A-05A9-B28B-991D913F9D3B}"/>
              </a:ext>
            </a:extLst>
          </p:cNvPr>
          <p:cNvSpPr>
            <a:spLocks noGrp="1"/>
          </p:cNvSpPr>
          <p:nvPr>
            <p:ph type="pic" sz="quarter" idx="16"/>
          </p:nvPr>
        </p:nvSpPr>
        <p:spPr>
          <a:xfrm>
            <a:off x="6408766" y="1743585"/>
            <a:ext cx="2291330"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5" name="Kuvan paikkamerkki 6">
            <a:extLst>
              <a:ext uri="{FF2B5EF4-FFF2-40B4-BE49-F238E27FC236}">
                <a16:creationId xmlns:a16="http://schemas.microsoft.com/office/drawing/2014/main" id="{D78B1421-D5CA-B8D6-A6BC-4769B1DEA53E}"/>
              </a:ext>
            </a:extLst>
          </p:cNvPr>
          <p:cNvSpPr>
            <a:spLocks noGrp="1"/>
          </p:cNvSpPr>
          <p:nvPr>
            <p:ph type="pic" sz="quarter" idx="15"/>
          </p:nvPr>
        </p:nvSpPr>
        <p:spPr>
          <a:xfrm>
            <a:off x="3392247" y="1743585"/>
            <a:ext cx="2390733"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3" name="Kuvan paikkamerkki 6">
            <a:extLst>
              <a:ext uri="{FF2B5EF4-FFF2-40B4-BE49-F238E27FC236}">
                <a16:creationId xmlns:a16="http://schemas.microsoft.com/office/drawing/2014/main" id="{7B1473A7-E89F-3F8B-155C-B7EE2F25C987}"/>
              </a:ext>
            </a:extLst>
          </p:cNvPr>
          <p:cNvSpPr>
            <a:spLocks noGrp="1"/>
          </p:cNvSpPr>
          <p:nvPr>
            <p:ph type="pic" sz="quarter" idx="14"/>
          </p:nvPr>
        </p:nvSpPr>
        <p:spPr>
          <a:xfrm>
            <a:off x="445096" y="1743585"/>
            <a:ext cx="2321358" cy="212725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7" name="Tekstin paikkamerkki 13">
            <a:extLst>
              <a:ext uri="{FF2B5EF4-FFF2-40B4-BE49-F238E27FC236}">
                <a16:creationId xmlns:a16="http://schemas.microsoft.com/office/drawing/2014/main" id="{C9F856C9-10B7-E5CD-894E-4758D7DF0D1F}"/>
              </a:ext>
            </a:extLst>
          </p:cNvPr>
          <p:cNvSpPr>
            <a:spLocks noGrp="1"/>
          </p:cNvSpPr>
          <p:nvPr>
            <p:ph type="body" sz="quarter" idx="30" hasCustomPrompt="1"/>
          </p:nvPr>
        </p:nvSpPr>
        <p:spPr>
          <a:xfrm>
            <a:off x="442801"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19" name="Tekstin paikkamerkki 13">
            <a:extLst>
              <a:ext uri="{FF2B5EF4-FFF2-40B4-BE49-F238E27FC236}">
                <a16:creationId xmlns:a16="http://schemas.microsoft.com/office/drawing/2014/main" id="{B46BD6A4-11F6-9CD1-4393-8C9BF605D5B5}"/>
              </a:ext>
            </a:extLst>
          </p:cNvPr>
          <p:cNvSpPr>
            <a:spLocks noGrp="1"/>
          </p:cNvSpPr>
          <p:nvPr>
            <p:ph type="body" sz="quarter" idx="32" hasCustomPrompt="1"/>
          </p:nvPr>
        </p:nvSpPr>
        <p:spPr>
          <a:xfrm>
            <a:off x="3389946" y="1210319"/>
            <a:ext cx="2393032"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0" name="Tekstin paikkamerkki 13">
            <a:extLst>
              <a:ext uri="{FF2B5EF4-FFF2-40B4-BE49-F238E27FC236}">
                <a16:creationId xmlns:a16="http://schemas.microsoft.com/office/drawing/2014/main" id="{16DC2614-B611-F1DC-2A68-FA6FCD7D24F5}"/>
              </a:ext>
            </a:extLst>
          </p:cNvPr>
          <p:cNvSpPr>
            <a:spLocks noGrp="1"/>
          </p:cNvSpPr>
          <p:nvPr>
            <p:ph type="body" sz="quarter" idx="33" hasCustomPrompt="1"/>
          </p:nvPr>
        </p:nvSpPr>
        <p:spPr>
          <a:xfrm>
            <a:off x="6378737" y="1210319"/>
            <a:ext cx="2321358" cy="956753"/>
          </a:xfrm>
        </p:spPr>
        <p:txBody>
          <a:bodyPr anchor="t" anchorCtr="0"/>
          <a:lstStyle>
            <a:lvl1pPr marL="0" indent="0" algn="ctr">
              <a:lnSpc>
                <a:spcPct val="80000"/>
              </a:lnSpc>
              <a:spcBef>
                <a:spcPts val="0"/>
              </a:spcBef>
              <a:buNone/>
              <a:defRPr lang="en-GB" sz="2399" b="1" kern="1200" noProof="0" dirty="0">
                <a:solidFill>
                  <a:srgbClr val="FFFFFF"/>
                </a:solidFill>
                <a:latin typeface="Libre Franklin Black" pitchFamily="2" charset="77"/>
                <a:ea typeface="+mn-ea"/>
                <a:cs typeface="+mn-cs"/>
              </a:defRPr>
            </a:lvl1pPr>
          </a:lstStyle>
          <a:p>
            <a:pPr lvl="0"/>
            <a:r>
              <a:rPr lang="en-GB" noProof="0"/>
              <a:t>Add text here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FI"/>
              <a:pPr/>
              <a:t>‹#›</a:t>
            </a:fld>
            <a:endParaRPr lang="en-FI"/>
          </a:p>
        </p:txBody>
      </p:sp>
      <p:sp>
        <p:nvSpPr>
          <p:cNvPr id="21" name="Tekstin paikkamerkki 13">
            <a:extLst>
              <a:ext uri="{FF2B5EF4-FFF2-40B4-BE49-F238E27FC236}">
                <a16:creationId xmlns:a16="http://schemas.microsoft.com/office/drawing/2014/main" id="{E23B00D6-27A6-DC0A-15F8-95E0230C1829}"/>
              </a:ext>
            </a:extLst>
          </p:cNvPr>
          <p:cNvSpPr>
            <a:spLocks noGrp="1"/>
          </p:cNvSpPr>
          <p:nvPr>
            <p:ph type="body" sz="quarter" idx="31" hasCustomPrompt="1"/>
          </p:nvPr>
        </p:nvSpPr>
        <p:spPr>
          <a:xfrm>
            <a:off x="442801"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2" name="Tekstin paikkamerkki 13">
            <a:extLst>
              <a:ext uri="{FF2B5EF4-FFF2-40B4-BE49-F238E27FC236}">
                <a16:creationId xmlns:a16="http://schemas.microsoft.com/office/drawing/2014/main" id="{97474E8E-AF81-F425-7322-1505760EC31A}"/>
              </a:ext>
            </a:extLst>
          </p:cNvPr>
          <p:cNvSpPr>
            <a:spLocks noGrp="1"/>
          </p:cNvSpPr>
          <p:nvPr>
            <p:ph type="body" sz="quarter" idx="34" hasCustomPrompt="1"/>
          </p:nvPr>
        </p:nvSpPr>
        <p:spPr>
          <a:xfrm>
            <a:off x="3389946" y="4001126"/>
            <a:ext cx="2393032"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
        <p:nvSpPr>
          <p:cNvPr id="23" name="Tekstin paikkamerkki 13">
            <a:extLst>
              <a:ext uri="{FF2B5EF4-FFF2-40B4-BE49-F238E27FC236}">
                <a16:creationId xmlns:a16="http://schemas.microsoft.com/office/drawing/2014/main" id="{5B9DA7E2-AAE4-5C99-2F6E-214A1D71837B}"/>
              </a:ext>
            </a:extLst>
          </p:cNvPr>
          <p:cNvSpPr>
            <a:spLocks noGrp="1"/>
          </p:cNvSpPr>
          <p:nvPr>
            <p:ph type="body" sz="quarter" idx="35" hasCustomPrompt="1"/>
          </p:nvPr>
        </p:nvSpPr>
        <p:spPr>
          <a:xfrm>
            <a:off x="6378737" y="4001126"/>
            <a:ext cx="2321358" cy="747662"/>
          </a:xfrm>
        </p:spPr>
        <p:txBody>
          <a:bodyPr anchor="t" anchorCtr="0"/>
          <a:lstStyle>
            <a:lvl1pPr marL="0" indent="0" algn="ctr">
              <a:lnSpc>
                <a:spcPct val="100000"/>
              </a:lnSpc>
              <a:buNone/>
              <a:defRPr lang="en-GB" sz="1200" kern="1200" noProof="0" dirty="0">
                <a:solidFill>
                  <a:schemeClr val="lt1"/>
                </a:solidFill>
                <a:latin typeface="Libre Franklin" pitchFamily="2" charset="77"/>
                <a:ea typeface="+mn-ea"/>
                <a:cs typeface="+mn-cs"/>
              </a:defRPr>
            </a:lvl1pPr>
          </a:lstStyle>
          <a:p>
            <a:pPr lvl="0"/>
            <a:r>
              <a:rPr lang="en-GB" noProof="0"/>
              <a:t>Add text here</a:t>
            </a:r>
          </a:p>
        </p:txBody>
      </p:sp>
    </p:spTree>
    <p:extLst>
      <p:ext uri="{BB962C8B-B14F-4D97-AF65-F5344CB8AC3E}">
        <p14:creationId xmlns:p14="http://schemas.microsoft.com/office/powerpoint/2010/main" val="2989569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ree Columns 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E1A8D0-3ECA-A420-631B-8284B6A5F08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596"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3" name="Graphic 2">
            <a:extLst>
              <a:ext uri="{FF2B5EF4-FFF2-40B4-BE49-F238E27FC236}">
                <a16:creationId xmlns:a16="http://schemas.microsoft.com/office/drawing/2014/main" id="{2679946D-D76E-87CE-BBF7-CE4495487661}"/>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26" name="Tekstin paikkamerkki 13">
            <a:extLst>
              <a:ext uri="{FF2B5EF4-FFF2-40B4-BE49-F238E27FC236}">
                <a16:creationId xmlns:a16="http://schemas.microsoft.com/office/drawing/2014/main" id="{02FAD30E-5228-D9A1-E1CD-F13B32706B86}"/>
              </a:ext>
            </a:extLst>
          </p:cNvPr>
          <p:cNvSpPr>
            <a:spLocks noGrp="1"/>
          </p:cNvSpPr>
          <p:nvPr>
            <p:ph type="body" sz="quarter" idx="31" hasCustomPrompt="1"/>
          </p:nvPr>
        </p:nvSpPr>
        <p:spPr>
          <a:xfrm>
            <a:off x="392076" y="1603996"/>
            <a:ext cx="8325250" cy="491272"/>
          </a:xfrm>
        </p:spPr>
        <p:txBody>
          <a:bodyPr tIns="0" anchor="t" anchorCtr="0"/>
          <a:lstStyle>
            <a:lvl1pPr marL="0" indent="0" algn="ctr">
              <a:lnSpc>
                <a:spcPct val="80000"/>
              </a:lnSpc>
              <a:spcBef>
                <a:spcPts val="0"/>
              </a:spcBef>
              <a:buNone/>
              <a:defRPr lang="en-GB" sz="1350" b="1" kern="1200" noProof="0" dirty="0">
                <a:solidFill>
                  <a:srgbClr val="FFFFFF"/>
                </a:solidFill>
                <a:latin typeface="+mn-lt"/>
                <a:ea typeface="+mn-ea"/>
                <a:cs typeface="+mn-cs"/>
              </a:defRPr>
            </a:lvl1pPr>
          </a:lstStyle>
          <a:p>
            <a:pPr lvl="0"/>
            <a:r>
              <a:rPr lang="en-GB" noProof="0"/>
              <a:t>Add text here</a:t>
            </a:r>
          </a:p>
        </p:txBody>
      </p:sp>
      <p:sp>
        <p:nvSpPr>
          <p:cNvPr id="31" name="Tekstin paikkamerkki 19">
            <a:extLst>
              <a:ext uri="{FF2B5EF4-FFF2-40B4-BE49-F238E27FC236}">
                <a16:creationId xmlns:a16="http://schemas.microsoft.com/office/drawing/2014/main" id="{C2BB0FE1-D767-21A8-8A23-26B00F09ED98}"/>
              </a:ext>
            </a:extLst>
          </p:cNvPr>
          <p:cNvSpPr>
            <a:spLocks noGrp="1"/>
          </p:cNvSpPr>
          <p:nvPr>
            <p:ph type="body" sz="quarter" idx="14" hasCustomPrompt="1"/>
          </p:nvPr>
        </p:nvSpPr>
        <p:spPr>
          <a:xfrm>
            <a:off x="392082"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2" name="Tekstin paikkamerkki 13">
            <a:extLst>
              <a:ext uri="{FF2B5EF4-FFF2-40B4-BE49-F238E27FC236}">
                <a16:creationId xmlns:a16="http://schemas.microsoft.com/office/drawing/2014/main" id="{13F73807-7581-8FB1-4746-9CBDBAEAEAAF}"/>
              </a:ext>
            </a:extLst>
          </p:cNvPr>
          <p:cNvSpPr>
            <a:spLocks noGrp="1"/>
          </p:cNvSpPr>
          <p:nvPr>
            <p:ph type="body" sz="quarter" idx="30" hasCustomPrompt="1"/>
          </p:nvPr>
        </p:nvSpPr>
        <p:spPr>
          <a:xfrm>
            <a:off x="39207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3" name="Tekstin paikkamerkki 19">
            <a:extLst>
              <a:ext uri="{FF2B5EF4-FFF2-40B4-BE49-F238E27FC236}">
                <a16:creationId xmlns:a16="http://schemas.microsoft.com/office/drawing/2014/main" id="{DB24346E-FF98-5951-C456-CB19EE64BC4C}"/>
              </a:ext>
            </a:extLst>
          </p:cNvPr>
          <p:cNvSpPr>
            <a:spLocks noGrp="1"/>
          </p:cNvSpPr>
          <p:nvPr>
            <p:ph type="body" sz="quarter" idx="32" hasCustomPrompt="1"/>
          </p:nvPr>
        </p:nvSpPr>
        <p:spPr>
          <a:xfrm>
            <a:off x="3222371"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86C946A7-6624-52B8-C36E-0BBF9B2A22B4}"/>
              </a:ext>
            </a:extLst>
          </p:cNvPr>
          <p:cNvSpPr>
            <a:spLocks noGrp="1"/>
          </p:cNvSpPr>
          <p:nvPr>
            <p:ph type="body" sz="quarter" idx="33" hasCustomPrompt="1"/>
          </p:nvPr>
        </p:nvSpPr>
        <p:spPr>
          <a:xfrm>
            <a:off x="3222366"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5" name="Tekstin paikkamerkki 19">
            <a:extLst>
              <a:ext uri="{FF2B5EF4-FFF2-40B4-BE49-F238E27FC236}">
                <a16:creationId xmlns:a16="http://schemas.microsoft.com/office/drawing/2014/main" id="{1266CD1B-D585-04F2-8624-B5B1E737240A}"/>
              </a:ext>
            </a:extLst>
          </p:cNvPr>
          <p:cNvSpPr>
            <a:spLocks noGrp="1"/>
          </p:cNvSpPr>
          <p:nvPr>
            <p:ph type="body" sz="quarter" idx="34" hasCustomPrompt="1"/>
          </p:nvPr>
        </p:nvSpPr>
        <p:spPr>
          <a:xfrm>
            <a:off x="6052656" y="2095270"/>
            <a:ext cx="2664673" cy="1788992"/>
          </a:xfrm>
          <a:prstGeom prst="roundRect">
            <a:avLst>
              <a:gd name="adj" fmla="val 6424"/>
            </a:avLst>
          </a:prstGeom>
          <a:solidFill>
            <a:srgbClr val="003F72"/>
          </a:solidFill>
        </p:spPr>
        <p:txBody>
          <a:bodyPr lIns="90000" tIns="972000" rIns="90000" anchor="t" anchorCtr="0"/>
          <a:lstStyle>
            <a:lvl1pPr marL="0" indent="0" algn="ctr">
              <a:buClr>
                <a:srgbClr val="7F3C00"/>
              </a:buClr>
              <a:buFont typeface="Arial" panose="020B0604020202020204" pitchFamily="34" charset="0"/>
              <a:buNone/>
              <a:tabLst/>
              <a:defRPr sz="1200" b="0" cap="none" spc="23" baseline="0">
                <a:solidFill>
                  <a:schemeClr val="bg1"/>
                </a:solidFill>
              </a:defRPr>
            </a:lvl1pPr>
            <a:lvl2pPr marL="0" indent="0" algn="ctr">
              <a:spcBef>
                <a:spcPts val="0"/>
              </a:spcBef>
              <a:buClr>
                <a:srgbClr val="7F3C00"/>
              </a:buClr>
              <a:buFont typeface="Arial" panose="020B0604020202020204" pitchFamily="34" charset="0"/>
              <a:buNone/>
              <a:tabLst/>
              <a:defRPr sz="1200" b="0">
                <a:solidFill>
                  <a:schemeClr val="bg1"/>
                </a:solidFill>
              </a:defRPr>
            </a:lvl2pPr>
            <a:lvl3pPr marL="80937" indent="0" algn="ctr">
              <a:spcBef>
                <a:spcPts val="0"/>
              </a:spcBef>
              <a:buClr>
                <a:srgbClr val="7F3C00"/>
              </a:buClr>
              <a:buFont typeface="Arial" panose="020B0604020202020204" pitchFamily="34" charset="0"/>
              <a:buNone/>
              <a:tabLst/>
              <a:defRPr sz="1200" b="0">
                <a:solidFill>
                  <a:schemeClr val="bg1"/>
                </a:solidFill>
              </a:defRPr>
            </a:lvl3pPr>
            <a:lvl4pPr marL="149970" indent="0" algn="ctr">
              <a:spcBef>
                <a:spcPts val="0"/>
              </a:spcBef>
              <a:buClr>
                <a:srgbClr val="7F3C00"/>
              </a:buClr>
              <a:buFont typeface="Arial" panose="020B0604020202020204" pitchFamily="34" charset="0"/>
              <a:buNone/>
              <a:tabLst/>
              <a:defRPr sz="1200" b="0">
                <a:solidFill>
                  <a:schemeClr val="bg1"/>
                </a:solidFill>
              </a:defRPr>
            </a:lvl4pPr>
            <a:lvl5pPr marL="211862" indent="0" algn="ctr">
              <a:spcBef>
                <a:spcPts val="0"/>
              </a:spcBef>
              <a:buClr>
                <a:srgbClr val="7F3C00"/>
              </a:buClr>
              <a:buFont typeface="Arial" panose="020B0604020202020204" pitchFamily="34" charset="0"/>
              <a:buNone/>
              <a:tabLst/>
              <a:defRPr sz="1200" b="0">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6" name="Tekstin paikkamerkki 13">
            <a:extLst>
              <a:ext uri="{FF2B5EF4-FFF2-40B4-BE49-F238E27FC236}">
                <a16:creationId xmlns:a16="http://schemas.microsoft.com/office/drawing/2014/main" id="{A63FFB02-99C5-6916-3B18-7BA33E6D7B9A}"/>
              </a:ext>
            </a:extLst>
          </p:cNvPr>
          <p:cNvSpPr>
            <a:spLocks noGrp="1"/>
          </p:cNvSpPr>
          <p:nvPr>
            <p:ph type="body" sz="quarter" idx="35" hasCustomPrompt="1"/>
          </p:nvPr>
        </p:nvSpPr>
        <p:spPr>
          <a:xfrm>
            <a:off x="6052652" y="2095271"/>
            <a:ext cx="2664676" cy="725145"/>
          </a:xfrm>
        </p:spPr>
        <p:txBody>
          <a:bodyPr tIns="432000" anchor="t" anchorCtr="0"/>
          <a:lstStyle>
            <a:lvl1pPr marL="0" indent="0" algn="ctr">
              <a:lnSpc>
                <a:spcPct val="80000"/>
              </a:lnSpc>
              <a:spcBef>
                <a:spcPts val="0"/>
              </a:spcBef>
              <a:buNone/>
              <a:defRPr lang="en-GB" sz="2001" b="1" kern="1200" noProof="0" dirty="0">
                <a:solidFill>
                  <a:srgbClr val="FFFFFF"/>
                </a:solidFill>
                <a:latin typeface="+mn-lt"/>
                <a:ea typeface="+mn-ea"/>
                <a:cs typeface="+mn-cs"/>
              </a:defRPr>
            </a:lvl1pPr>
          </a:lstStyle>
          <a:p>
            <a:pPr lvl="0"/>
            <a:r>
              <a:rPr lang="en-GB" noProof="0"/>
              <a:t>Add text here</a:t>
            </a:r>
          </a:p>
        </p:txBody>
      </p:sp>
      <p:sp>
        <p:nvSpPr>
          <p:cNvPr id="37" name="Rectangle: Rounded Corners 5">
            <a:extLst>
              <a:ext uri="{FF2B5EF4-FFF2-40B4-BE49-F238E27FC236}">
                <a16:creationId xmlns:a16="http://schemas.microsoft.com/office/drawing/2014/main" id="{7AE939D8-7893-3033-7396-353028036ADF}"/>
              </a:ext>
            </a:extLst>
          </p:cNvPr>
          <p:cNvSpPr/>
          <p:nvPr userDrawn="1"/>
        </p:nvSpPr>
        <p:spPr>
          <a:xfrm>
            <a:off x="411921" y="4134619"/>
            <a:ext cx="2873415" cy="796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600">
              <a:solidFill>
                <a:schemeClr val="bg1"/>
              </a:solidFill>
            </a:endParaRPr>
          </a:p>
        </p:txBody>
      </p:sp>
      <p:pic>
        <p:nvPicPr>
          <p:cNvPr id="40" name="Picture 39" descr="A logo with text on it&#10;&#10;AI-generated content may be incorrect.">
            <a:extLst>
              <a:ext uri="{FF2B5EF4-FFF2-40B4-BE49-F238E27FC236}">
                <a16:creationId xmlns:a16="http://schemas.microsoft.com/office/drawing/2014/main" id="{69C5A150-6808-D874-F657-6CABABBD70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280" y="4188208"/>
            <a:ext cx="1202764" cy="689585"/>
          </a:xfrm>
          <a:prstGeom prst="rect">
            <a:avLst/>
          </a:prstGeom>
        </p:spPr>
      </p:pic>
      <p:pic>
        <p:nvPicPr>
          <p:cNvPr id="41" name="Kuva 3" descr="Kuva, joka sisältää kohteen teksti, Fontti, logo, Grafiikka&#10;&#10;Tekoälyn luoma sisältö voi olla virheellistä.">
            <a:extLst>
              <a:ext uri="{FF2B5EF4-FFF2-40B4-BE49-F238E27FC236}">
                <a16:creationId xmlns:a16="http://schemas.microsoft.com/office/drawing/2014/main" id="{3244C777-5DFC-198A-F25C-87CE3DEB0C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1911" y="4193451"/>
            <a:ext cx="674892" cy="689582"/>
          </a:xfrm>
          <a:prstGeom prst="rect">
            <a:avLst/>
          </a:prstGeom>
        </p:spPr>
      </p:pic>
    </p:spTree>
    <p:extLst>
      <p:ext uri="{BB962C8B-B14F-4D97-AF65-F5344CB8AC3E}">
        <p14:creationId xmlns:p14="http://schemas.microsoft.com/office/powerpoint/2010/main" val="3792897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Slide Image Placeholder">
    <p:bg>
      <p:bgPr>
        <a:solidFill>
          <a:srgbClr val="002F56"/>
        </a:solidFill>
        <a:effectLst/>
      </p:bgPr>
    </p:bg>
    <p:spTree>
      <p:nvGrpSpPr>
        <p:cNvPr id="1" name=""/>
        <p:cNvGrpSpPr/>
        <p:nvPr/>
      </p:nvGrpSpPr>
      <p:grpSpPr>
        <a:xfrm>
          <a:off x="0" y="0"/>
          <a:ext cx="0" cy="0"/>
          <a:chOff x="0" y="0"/>
          <a:chExt cx="0" cy="0"/>
        </a:xfrm>
      </p:grpSpPr>
      <p:sp>
        <p:nvSpPr>
          <p:cNvPr id="12" name="Kuvan paikkamerkki 6">
            <a:extLst>
              <a:ext uri="{FF2B5EF4-FFF2-40B4-BE49-F238E27FC236}">
                <a16:creationId xmlns:a16="http://schemas.microsoft.com/office/drawing/2014/main" id="{8EF5985F-D91B-190C-F2CA-761CC20D2433}"/>
              </a:ext>
            </a:extLst>
          </p:cNvPr>
          <p:cNvSpPr>
            <a:spLocks noGrp="1"/>
          </p:cNvSpPr>
          <p:nvPr>
            <p:ph type="pic" sz="quarter" idx="19"/>
          </p:nvPr>
        </p:nvSpPr>
        <p:spPr>
          <a:xfrm>
            <a:off x="5078262" y="2715934"/>
            <a:ext cx="1420356" cy="1714116"/>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9" name="Kuvan paikkamerkki 6">
            <a:extLst>
              <a:ext uri="{FF2B5EF4-FFF2-40B4-BE49-F238E27FC236}">
                <a16:creationId xmlns:a16="http://schemas.microsoft.com/office/drawing/2014/main" id="{BB23B5CF-3435-5B2F-7994-4BC5C7514FD6}"/>
              </a:ext>
            </a:extLst>
          </p:cNvPr>
          <p:cNvSpPr>
            <a:spLocks noGrp="1"/>
          </p:cNvSpPr>
          <p:nvPr>
            <p:ph type="pic" sz="quarter" idx="16"/>
          </p:nvPr>
        </p:nvSpPr>
        <p:spPr>
          <a:xfrm>
            <a:off x="6594437" y="327806"/>
            <a:ext cx="2270598" cy="2740209"/>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0" name="Kuvan paikkamerkki 6">
            <a:extLst>
              <a:ext uri="{FF2B5EF4-FFF2-40B4-BE49-F238E27FC236}">
                <a16:creationId xmlns:a16="http://schemas.microsoft.com/office/drawing/2014/main" id="{09267ABD-D7D0-C835-2611-DF6A85749F97}"/>
              </a:ext>
            </a:extLst>
          </p:cNvPr>
          <p:cNvSpPr>
            <a:spLocks noGrp="1"/>
          </p:cNvSpPr>
          <p:nvPr>
            <p:ph type="pic" sz="quarter" idx="17"/>
          </p:nvPr>
        </p:nvSpPr>
        <p:spPr>
          <a:xfrm>
            <a:off x="6594437" y="3186751"/>
            <a:ext cx="2270598" cy="1438620"/>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11" name="Kuvan paikkamerkki 6">
            <a:extLst>
              <a:ext uri="{FF2B5EF4-FFF2-40B4-BE49-F238E27FC236}">
                <a16:creationId xmlns:a16="http://schemas.microsoft.com/office/drawing/2014/main" id="{CD918241-F707-E215-A7D8-D741EA9EE660}"/>
              </a:ext>
            </a:extLst>
          </p:cNvPr>
          <p:cNvSpPr>
            <a:spLocks noGrp="1"/>
          </p:cNvSpPr>
          <p:nvPr>
            <p:ph type="pic" sz="quarter" idx="18"/>
          </p:nvPr>
        </p:nvSpPr>
        <p:spPr>
          <a:xfrm>
            <a:off x="4819008" y="544764"/>
            <a:ext cx="1679610" cy="202698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1" y="1042202"/>
            <a:ext cx="3880492" cy="1763383"/>
          </a:xfrm>
        </p:spPr>
        <p:txBody>
          <a:bodyPr anchor="t" anchorCtr="0">
            <a:noAutofit/>
          </a:bodyPr>
          <a:lstStyle>
            <a:lvl1pPr algn="l">
              <a:lnSpc>
                <a:spcPct val="80000"/>
              </a:lnSpc>
              <a:defRPr sz="4799" baseline="0">
                <a:solidFill>
                  <a:schemeClr val="bg1"/>
                </a:solidFill>
              </a:defRPr>
            </a:lvl1pPr>
          </a:lstStyle>
          <a:p>
            <a:r>
              <a:rPr lang="en-GB" noProof="0"/>
              <a:t>Add title here</a:t>
            </a:r>
          </a:p>
        </p:txBody>
      </p:sp>
      <p:sp>
        <p:nvSpPr>
          <p:cNvPr id="8" name="Sisällön paikkamerkki 9">
            <a:extLst>
              <a:ext uri="{FF2B5EF4-FFF2-40B4-BE49-F238E27FC236}">
                <a16:creationId xmlns:a16="http://schemas.microsoft.com/office/drawing/2014/main" id="{CE0111AF-F187-9B9D-5393-1F99503800EA}"/>
              </a:ext>
            </a:extLst>
          </p:cNvPr>
          <p:cNvSpPr>
            <a:spLocks noGrp="1"/>
          </p:cNvSpPr>
          <p:nvPr>
            <p:ph sz="quarter" idx="13" hasCustomPrompt="1"/>
          </p:nvPr>
        </p:nvSpPr>
        <p:spPr>
          <a:xfrm>
            <a:off x="431802" y="2805585"/>
            <a:ext cx="3880492" cy="1231199"/>
          </a:xfrm>
        </p:spPr>
        <p:txBody>
          <a:bodyPr/>
          <a:lstStyle>
            <a:lvl1pPr>
              <a:spcBef>
                <a:spcPts val="0"/>
              </a:spcBef>
              <a:spcAft>
                <a:spcPts val="600"/>
              </a:spcAft>
              <a:buClr>
                <a:schemeClr val="bg1"/>
              </a:buClr>
              <a:defRPr sz="998">
                <a:solidFill>
                  <a:schemeClr val="bg1"/>
                </a:solidFill>
              </a:defRPr>
            </a:lvl1pPr>
            <a:lvl2pPr>
              <a:spcBef>
                <a:spcPts val="0"/>
              </a:spcBef>
              <a:buClr>
                <a:schemeClr val="bg1"/>
              </a:buClr>
              <a:defRPr sz="998">
                <a:solidFill>
                  <a:schemeClr val="bg1"/>
                </a:solidFill>
              </a:defRPr>
            </a:lvl2pPr>
            <a:lvl3pPr>
              <a:spcBef>
                <a:spcPts val="0"/>
              </a:spcBef>
              <a:buClr>
                <a:schemeClr val="bg1"/>
              </a:buClr>
              <a:defRPr sz="998">
                <a:solidFill>
                  <a:schemeClr val="bg1"/>
                </a:solidFill>
              </a:defRPr>
            </a:lvl3pPr>
            <a:lvl4pPr>
              <a:spcBef>
                <a:spcPts val="0"/>
              </a:spcBef>
              <a:buClr>
                <a:schemeClr val="bg1"/>
              </a:buClr>
              <a:defRPr sz="998">
                <a:solidFill>
                  <a:schemeClr val="bg1"/>
                </a:solidFill>
              </a:defRPr>
            </a:lvl4pPr>
            <a:lvl5pPr>
              <a:spcBef>
                <a:spcPts val="0"/>
              </a:spcBef>
              <a:buClr>
                <a:schemeClr val="bg1"/>
              </a:buClr>
              <a:defRPr sz="998">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61" name="Graphic 60">
            <a:extLst>
              <a:ext uri="{FF2B5EF4-FFF2-40B4-BE49-F238E27FC236}">
                <a16:creationId xmlns:a16="http://schemas.microsoft.com/office/drawing/2014/main" id="{B37043CD-005B-4AF4-4AA9-5134FD4C68A4}"/>
              </a:ext>
            </a:extLst>
          </p:cNvPr>
          <p:cNvPicPr>
            <a:picLocks noChangeAspect="1"/>
          </p:cNvPicPr>
          <p:nvPr userDrawn="1"/>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
        <p:nvSpPr>
          <p:cNvPr id="2" name="Date Placeholder 2">
            <a:extLst>
              <a:ext uri="{FF2B5EF4-FFF2-40B4-BE49-F238E27FC236}">
                <a16:creationId xmlns:a16="http://schemas.microsoft.com/office/drawing/2014/main" id="{33FF6609-B8C4-95EA-3707-04C4AF65C24E}"/>
              </a:ext>
            </a:extLst>
          </p:cNvPr>
          <p:cNvSpPr>
            <a:spLocks noGrp="1"/>
          </p:cNvSpPr>
          <p:nvPr>
            <p:ph type="dt" sz="half" idx="10"/>
          </p:nvPr>
        </p:nvSpPr>
        <p:spPr>
          <a:xfrm>
            <a:off x="1080000" y="4860000"/>
            <a:ext cx="720000" cy="180000"/>
          </a:xfrm>
        </p:spPr>
        <p:txBody>
          <a:bodyPr/>
          <a:lstStyle>
            <a:lvl1pPr>
              <a:defRPr>
                <a:solidFill>
                  <a:schemeClr val="bg1"/>
                </a:solidFill>
              </a:defRPr>
            </a:lvl1pPr>
          </a:lstStyle>
          <a:p>
            <a:endParaRPr lang="en-US"/>
          </a:p>
        </p:txBody>
      </p:sp>
      <p:sp>
        <p:nvSpPr>
          <p:cNvPr id="3" name="Footer Placeholder 3">
            <a:extLst>
              <a:ext uri="{FF2B5EF4-FFF2-40B4-BE49-F238E27FC236}">
                <a16:creationId xmlns:a16="http://schemas.microsoft.com/office/drawing/2014/main" id="{CE7E71F7-FF37-D8A5-E0F9-3C73D13AE4CC}"/>
              </a:ext>
            </a:extLst>
          </p:cNvPr>
          <p:cNvSpPr>
            <a:spLocks noGrp="1"/>
          </p:cNvSpPr>
          <p:nvPr>
            <p:ph type="ftr" sz="quarter" idx="11"/>
          </p:nvPr>
        </p:nvSpPr>
        <p:spPr>
          <a:xfrm>
            <a:off x="1980000" y="4860000"/>
            <a:ext cx="2340000" cy="180000"/>
          </a:xfrm>
        </p:spPr>
        <p:txBody>
          <a:bodyPr/>
          <a:lstStyle>
            <a:lvl1pPr>
              <a:defRPr>
                <a:solidFill>
                  <a:schemeClr val="bg1"/>
                </a:solidFill>
              </a:defRPr>
            </a:lvl1pPr>
          </a:lstStyle>
          <a:p>
            <a:endParaRPr lang="en-US"/>
          </a:p>
        </p:txBody>
      </p:sp>
      <p:sp>
        <p:nvSpPr>
          <p:cNvPr id="4" name="Slide Number Placeholder 4">
            <a:extLst>
              <a:ext uri="{FF2B5EF4-FFF2-40B4-BE49-F238E27FC236}">
                <a16:creationId xmlns:a16="http://schemas.microsoft.com/office/drawing/2014/main" id="{D718816C-2461-7587-9720-98C06C4EC1DF}"/>
              </a:ext>
            </a:extLst>
          </p:cNvPr>
          <p:cNvSpPr>
            <a:spLocks noGrp="1"/>
          </p:cNvSpPr>
          <p:nvPr>
            <p:ph type="sldNum" sz="quarter" idx="12"/>
          </p:nvPr>
        </p:nvSpPr>
        <p:spPr>
          <a:xfrm>
            <a:off x="442800" y="4860000"/>
            <a:ext cx="460648" cy="180000"/>
          </a:xfrm>
        </p:spPr>
        <p:txBody>
          <a:bodyPr/>
          <a:lstStyle>
            <a:lvl1pPr>
              <a:defRPr>
                <a:solidFill>
                  <a:schemeClr val="bg1"/>
                </a:solidFill>
              </a:defRPr>
            </a:lvl1pPr>
          </a:lstStyle>
          <a:p>
            <a:fld id="{3E0CB034-A392-5042-8FC7-461F3780B1D8}" type="slidenum">
              <a:rPr lang="en-FI"/>
              <a:pPr/>
              <a:t>‹#›</a:t>
            </a:fld>
            <a:endParaRPr lang="en-FI"/>
          </a:p>
        </p:txBody>
      </p:sp>
    </p:spTree>
    <p:extLst>
      <p:ext uri="{BB962C8B-B14F-4D97-AF65-F5344CB8AC3E}">
        <p14:creationId xmlns:p14="http://schemas.microsoft.com/office/powerpoint/2010/main" val="3644380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7" name="Rounded Rectangle 6">
            <a:extLst>
              <a:ext uri="{FF2B5EF4-FFF2-40B4-BE49-F238E27FC236}">
                <a16:creationId xmlns:a16="http://schemas.microsoft.com/office/drawing/2014/main" id="{193B12F0-6BCC-28A1-59B2-C6C342C92369}"/>
              </a:ext>
            </a:extLst>
          </p:cNvPr>
          <p:cNvSpPr/>
          <p:nvPr userDrawn="1"/>
        </p:nvSpPr>
        <p:spPr>
          <a:xfrm>
            <a:off x="3999206" y="1016670"/>
            <a:ext cx="1758171" cy="1781375"/>
          </a:xfrm>
          <a:prstGeom prst="roundRect">
            <a:avLst>
              <a:gd name="adj" fmla="val 6710"/>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solidFill>
                <a:schemeClr val="bg1"/>
              </a:solidFill>
            </a:endParaRPr>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6" name="Graphic 22">
            <a:extLst>
              <a:ext uri="{FF2B5EF4-FFF2-40B4-BE49-F238E27FC236}">
                <a16:creationId xmlns:a16="http://schemas.microsoft.com/office/drawing/2014/main" id="{55E93C76-C1E0-1EB8-E028-E9B71D025DC7}"/>
              </a:ext>
            </a:extLst>
          </p:cNvPr>
          <p:cNvSpPr/>
          <p:nvPr userDrawn="1"/>
        </p:nvSpPr>
        <p:spPr>
          <a:xfrm>
            <a:off x="3883578" y="1217735"/>
            <a:ext cx="1998497" cy="1379241"/>
          </a:xfrm>
          <a:custGeom>
            <a:avLst/>
            <a:gdLst>
              <a:gd name="connsiteX0" fmla="*/ 1605837 w 2664662"/>
              <a:gd name="connsiteY0" fmla="*/ 1838866 h 1838988"/>
              <a:gd name="connsiteX1" fmla="*/ 1578150 w 2664662"/>
              <a:gd name="connsiteY1" fmla="*/ 1837398 h 1838988"/>
              <a:gd name="connsiteX2" fmla="*/ 1338526 w 2664662"/>
              <a:gd name="connsiteY2" fmla="*/ 1535100 h 1838988"/>
              <a:gd name="connsiteX3" fmla="*/ 1826841 w 2664662"/>
              <a:gd name="connsiteY3" fmla="*/ 541836 h 1838988"/>
              <a:gd name="connsiteX4" fmla="*/ 1891647 w 2664662"/>
              <a:gd name="connsiteY4" fmla="*/ 487885 h 1838988"/>
              <a:gd name="connsiteX5" fmla="*/ 1703108 w 2664662"/>
              <a:gd name="connsiteY5" fmla="*/ 202347 h 1838988"/>
              <a:gd name="connsiteX6" fmla="*/ 1391327 w 2664662"/>
              <a:gd name="connsiteY6" fmla="*/ 174577 h 1838988"/>
              <a:gd name="connsiteX7" fmla="*/ 1262694 w 2664662"/>
              <a:gd name="connsiteY7" fmla="*/ 224735 h 1838988"/>
              <a:gd name="connsiteX8" fmla="*/ 1292463 w 2664662"/>
              <a:gd name="connsiteY8" fmla="*/ 284069 h 1838988"/>
              <a:gd name="connsiteX9" fmla="*/ 1331788 w 2664662"/>
              <a:gd name="connsiteY9" fmla="*/ 1017120 h 1838988"/>
              <a:gd name="connsiteX10" fmla="*/ 1101842 w 2664662"/>
              <a:gd name="connsiteY10" fmla="*/ 1603242 h 1838988"/>
              <a:gd name="connsiteX11" fmla="*/ 694137 w 2664662"/>
              <a:gd name="connsiteY11" fmla="*/ 1818680 h 1838988"/>
              <a:gd name="connsiteX12" fmla="*/ 449979 w 2664662"/>
              <a:gd name="connsiteY12" fmla="*/ 1448240 h 1838988"/>
              <a:gd name="connsiteX13" fmla="*/ 629453 w 2664662"/>
              <a:gd name="connsiteY13" fmla="*/ 698062 h 1838988"/>
              <a:gd name="connsiteX14" fmla="*/ 1026132 w 2664662"/>
              <a:gd name="connsiteY14" fmla="*/ 193172 h 1838988"/>
              <a:gd name="connsiteX15" fmla="*/ 893579 w 2664662"/>
              <a:gd name="connsiteY15" fmla="*/ 154758 h 1838988"/>
              <a:gd name="connsiteX16" fmla="*/ 893579 w 2664662"/>
              <a:gd name="connsiteY16" fmla="*/ 154758 h 1838988"/>
              <a:gd name="connsiteX17" fmla="*/ 358344 w 2664662"/>
              <a:gd name="connsiteY17" fmla="*/ 553703 h 1838988"/>
              <a:gd name="connsiteX18" fmla="*/ 164292 w 2664662"/>
              <a:gd name="connsiteY18" fmla="*/ 972711 h 1838988"/>
              <a:gd name="connsiteX19" fmla="*/ 151429 w 2664662"/>
              <a:gd name="connsiteY19" fmla="*/ 1013572 h 1838988"/>
              <a:gd name="connsiteX20" fmla="*/ 53913 w 2664662"/>
              <a:gd name="connsiteY20" fmla="*/ 1063731 h 1838988"/>
              <a:gd name="connsiteX21" fmla="*/ 3685 w 2664662"/>
              <a:gd name="connsiteY21" fmla="*/ 966472 h 1838988"/>
              <a:gd name="connsiteX22" fmla="*/ 16181 w 2664662"/>
              <a:gd name="connsiteY22" fmla="*/ 926712 h 1838988"/>
              <a:gd name="connsiteX23" fmla="*/ 229956 w 2664662"/>
              <a:gd name="connsiteY23" fmla="*/ 467087 h 1838988"/>
              <a:gd name="connsiteX24" fmla="*/ 893701 w 2664662"/>
              <a:gd name="connsiteY24" fmla="*/ 0 h 1838988"/>
              <a:gd name="connsiteX25" fmla="*/ 893701 w 2664662"/>
              <a:gd name="connsiteY25" fmla="*/ 0 h 1838988"/>
              <a:gd name="connsiteX26" fmla="*/ 1162973 w 2664662"/>
              <a:gd name="connsiteY26" fmla="*/ 102397 h 1838988"/>
              <a:gd name="connsiteX27" fmla="*/ 1348694 w 2664662"/>
              <a:gd name="connsiteY27" fmla="*/ 25813 h 1838988"/>
              <a:gd name="connsiteX28" fmla="*/ 1772815 w 2664662"/>
              <a:gd name="connsiteY28" fmla="*/ 64228 h 1838988"/>
              <a:gd name="connsiteX29" fmla="*/ 2023710 w 2664662"/>
              <a:gd name="connsiteY29" fmla="*/ 390137 h 1838988"/>
              <a:gd name="connsiteX30" fmla="*/ 2511902 w 2664662"/>
              <a:gd name="connsiteY30" fmla="*/ 119280 h 1838988"/>
              <a:gd name="connsiteX31" fmla="*/ 2553187 w 2664662"/>
              <a:gd name="connsiteY31" fmla="*/ 99950 h 1838988"/>
              <a:gd name="connsiteX32" fmla="*/ 2656828 w 2664662"/>
              <a:gd name="connsiteY32" fmla="*/ 135673 h 1838988"/>
              <a:gd name="connsiteX33" fmla="*/ 2621056 w 2664662"/>
              <a:gd name="connsiteY33" fmla="*/ 239171 h 1838988"/>
              <a:gd name="connsiteX34" fmla="*/ 2576954 w 2664662"/>
              <a:gd name="connsiteY34" fmla="*/ 259846 h 1838988"/>
              <a:gd name="connsiteX35" fmla="*/ 2068303 w 2664662"/>
              <a:gd name="connsiteY35" fmla="*/ 548320 h 1838988"/>
              <a:gd name="connsiteX36" fmla="*/ 2069895 w 2664662"/>
              <a:gd name="connsiteY36" fmla="*/ 1319295 h 1838988"/>
              <a:gd name="connsiteX37" fmla="*/ 1868861 w 2664662"/>
              <a:gd name="connsiteY37" fmla="*/ 1715916 h 1838988"/>
              <a:gd name="connsiteX38" fmla="*/ 1605837 w 2664662"/>
              <a:gd name="connsiteY38" fmla="*/ 1838988 h 1838988"/>
              <a:gd name="connsiteX39" fmla="*/ 1930972 w 2664662"/>
              <a:gd name="connsiteY39" fmla="*/ 656712 h 1838988"/>
              <a:gd name="connsiteX40" fmla="*/ 1928644 w 2664662"/>
              <a:gd name="connsiteY40" fmla="*/ 658669 h 1838988"/>
              <a:gd name="connsiteX41" fmla="*/ 1493498 w 2664662"/>
              <a:gd name="connsiteY41" fmla="*/ 1531552 h 1838988"/>
              <a:gd name="connsiteX42" fmla="*/ 1594076 w 2664662"/>
              <a:gd name="connsiteY42" fmla="*/ 1683496 h 1838988"/>
              <a:gd name="connsiteX43" fmla="*/ 1918844 w 2664662"/>
              <a:gd name="connsiteY43" fmla="*/ 1283940 h 1838988"/>
              <a:gd name="connsiteX44" fmla="*/ 1930849 w 2664662"/>
              <a:gd name="connsiteY44" fmla="*/ 656589 h 1838988"/>
              <a:gd name="connsiteX45" fmla="*/ 1131488 w 2664662"/>
              <a:gd name="connsiteY45" fmla="*/ 306947 h 1838988"/>
              <a:gd name="connsiteX46" fmla="*/ 765436 w 2664662"/>
              <a:gd name="connsiteY46" fmla="*/ 772688 h 1838988"/>
              <a:gd name="connsiteX47" fmla="*/ 603849 w 2664662"/>
              <a:gd name="connsiteY47" fmla="*/ 1428910 h 1838988"/>
              <a:gd name="connsiteX48" fmla="*/ 722681 w 2664662"/>
              <a:gd name="connsiteY48" fmla="*/ 1666736 h 1838988"/>
              <a:gd name="connsiteX49" fmla="*/ 977251 w 2664662"/>
              <a:gd name="connsiteY49" fmla="*/ 1511366 h 1838988"/>
              <a:gd name="connsiteX50" fmla="*/ 1179511 w 2664662"/>
              <a:gd name="connsiteY50" fmla="*/ 988860 h 1838988"/>
              <a:gd name="connsiteX51" fmla="*/ 1147782 w 2664662"/>
              <a:gd name="connsiteY51" fmla="*/ 339733 h 1838988"/>
              <a:gd name="connsiteX52" fmla="*/ 1131366 w 2664662"/>
              <a:gd name="connsiteY52" fmla="*/ 306947 h 18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4662" h="1838988">
                <a:moveTo>
                  <a:pt x="1605837" y="1838866"/>
                </a:moveTo>
                <a:cubicBezTo>
                  <a:pt x="1596527" y="1838866"/>
                  <a:pt x="1587338" y="1838376"/>
                  <a:pt x="1578150" y="1837398"/>
                </a:cubicBezTo>
                <a:cubicBezTo>
                  <a:pt x="1436532" y="1822717"/>
                  <a:pt x="1342446" y="1704049"/>
                  <a:pt x="1338526" y="1535100"/>
                </a:cubicBezTo>
                <a:cubicBezTo>
                  <a:pt x="1329950" y="1165027"/>
                  <a:pt x="1494233" y="830921"/>
                  <a:pt x="1826841" y="541836"/>
                </a:cubicBezTo>
                <a:cubicBezTo>
                  <a:pt x="1848279" y="523241"/>
                  <a:pt x="1869841" y="505257"/>
                  <a:pt x="1891647" y="487885"/>
                </a:cubicBezTo>
                <a:cubicBezTo>
                  <a:pt x="1859428" y="377413"/>
                  <a:pt x="1817652" y="259969"/>
                  <a:pt x="1703108" y="202347"/>
                </a:cubicBezTo>
                <a:cubicBezTo>
                  <a:pt x="1565410" y="133104"/>
                  <a:pt x="1429671" y="163566"/>
                  <a:pt x="1391327" y="174577"/>
                </a:cubicBezTo>
                <a:cubicBezTo>
                  <a:pt x="1345631" y="187667"/>
                  <a:pt x="1302876" y="204672"/>
                  <a:pt x="1262694" y="224735"/>
                </a:cubicBezTo>
                <a:cubicBezTo>
                  <a:pt x="1281805" y="257155"/>
                  <a:pt x="1291238" y="280889"/>
                  <a:pt x="1292463" y="284069"/>
                </a:cubicBezTo>
                <a:cubicBezTo>
                  <a:pt x="1372338" y="491555"/>
                  <a:pt x="1385324" y="731338"/>
                  <a:pt x="1331788" y="1017120"/>
                </a:cubicBezTo>
                <a:cubicBezTo>
                  <a:pt x="1295526" y="1211393"/>
                  <a:pt x="1250566" y="1402363"/>
                  <a:pt x="1101842" y="1603242"/>
                </a:cubicBezTo>
                <a:cubicBezTo>
                  <a:pt x="970636" y="1780388"/>
                  <a:pt x="844943" y="1846818"/>
                  <a:pt x="694137" y="1818680"/>
                </a:cubicBezTo>
                <a:cubicBezTo>
                  <a:pt x="602011" y="1801552"/>
                  <a:pt x="484894" y="1723256"/>
                  <a:pt x="449979" y="1448240"/>
                </a:cubicBezTo>
                <a:cubicBezTo>
                  <a:pt x="413840" y="1163926"/>
                  <a:pt x="527649" y="883282"/>
                  <a:pt x="629453" y="698062"/>
                </a:cubicBezTo>
                <a:cubicBezTo>
                  <a:pt x="693034" y="582330"/>
                  <a:pt x="816277" y="358206"/>
                  <a:pt x="1026132" y="193172"/>
                </a:cubicBezTo>
                <a:cubicBezTo>
                  <a:pt x="990727" y="170662"/>
                  <a:pt x="946870" y="154758"/>
                  <a:pt x="893579" y="154758"/>
                </a:cubicBezTo>
                <a:lnTo>
                  <a:pt x="893579" y="154758"/>
                </a:lnTo>
                <a:cubicBezTo>
                  <a:pt x="730521" y="154758"/>
                  <a:pt x="525322" y="307681"/>
                  <a:pt x="358344" y="553703"/>
                </a:cubicBezTo>
                <a:cubicBezTo>
                  <a:pt x="241472" y="725710"/>
                  <a:pt x="200432" y="856979"/>
                  <a:pt x="164292" y="972711"/>
                </a:cubicBezTo>
                <a:cubicBezTo>
                  <a:pt x="160004" y="986658"/>
                  <a:pt x="155717" y="1000237"/>
                  <a:pt x="151429" y="1013572"/>
                </a:cubicBezTo>
                <a:cubicBezTo>
                  <a:pt x="138321" y="1054311"/>
                  <a:pt x="94708" y="1076699"/>
                  <a:pt x="53913" y="1063731"/>
                </a:cubicBezTo>
                <a:cubicBezTo>
                  <a:pt x="13118" y="1050641"/>
                  <a:pt x="-9301" y="1007088"/>
                  <a:pt x="3685" y="966472"/>
                </a:cubicBezTo>
                <a:cubicBezTo>
                  <a:pt x="7850" y="953504"/>
                  <a:pt x="12015" y="940291"/>
                  <a:pt x="16181" y="926712"/>
                </a:cubicBezTo>
                <a:cubicBezTo>
                  <a:pt x="53668" y="806943"/>
                  <a:pt x="100221" y="657935"/>
                  <a:pt x="229956" y="467087"/>
                </a:cubicBezTo>
                <a:cubicBezTo>
                  <a:pt x="428541" y="174577"/>
                  <a:pt x="676618" y="0"/>
                  <a:pt x="893701" y="0"/>
                </a:cubicBezTo>
                <a:lnTo>
                  <a:pt x="893701" y="0"/>
                </a:lnTo>
                <a:cubicBezTo>
                  <a:pt x="1012289" y="0"/>
                  <a:pt x="1100249" y="46856"/>
                  <a:pt x="1162973" y="102397"/>
                </a:cubicBezTo>
                <a:cubicBezTo>
                  <a:pt x="1219816" y="71201"/>
                  <a:pt x="1281560" y="45020"/>
                  <a:pt x="1348694" y="25813"/>
                </a:cubicBezTo>
                <a:cubicBezTo>
                  <a:pt x="1415338" y="6729"/>
                  <a:pt x="1590034" y="-27771"/>
                  <a:pt x="1772815" y="64228"/>
                </a:cubicBezTo>
                <a:cubicBezTo>
                  <a:pt x="1921416" y="138854"/>
                  <a:pt x="1984753" y="271469"/>
                  <a:pt x="2023710" y="390137"/>
                </a:cubicBezTo>
                <a:cubicBezTo>
                  <a:pt x="2224255" y="252139"/>
                  <a:pt x="2416346" y="163444"/>
                  <a:pt x="2511902" y="119280"/>
                </a:cubicBezTo>
                <a:cubicBezTo>
                  <a:pt x="2528686" y="111450"/>
                  <a:pt x="2542651" y="105089"/>
                  <a:pt x="2553187" y="99950"/>
                </a:cubicBezTo>
                <a:cubicBezTo>
                  <a:pt x="2591654" y="81233"/>
                  <a:pt x="2638085" y="97259"/>
                  <a:pt x="2656828" y="135673"/>
                </a:cubicBezTo>
                <a:cubicBezTo>
                  <a:pt x="2675572" y="174087"/>
                  <a:pt x="2659524" y="220453"/>
                  <a:pt x="2621056" y="239171"/>
                </a:cubicBezTo>
                <a:cubicBezTo>
                  <a:pt x="2609786" y="244676"/>
                  <a:pt x="2594962" y="251527"/>
                  <a:pt x="2576954" y="259846"/>
                </a:cubicBezTo>
                <a:cubicBezTo>
                  <a:pt x="2478580" y="305234"/>
                  <a:pt x="2273013" y="400168"/>
                  <a:pt x="2068303" y="548320"/>
                </a:cubicBezTo>
                <a:cubicBezTo>
                  <a:pt x="2113018" y="751034"/>
                  <a:pt x="2126004" y="1080002"/>
                  <a:pt x="2069895" y="1319295"/>
                </a:cubicBezTo>
                <a:cubicBezTo>
                  <a:pt x="2030815" y="1485920"/>
                  <a:pt x="1961354" y="1623061"/>
                  <a:pt x="1868861" y="1715916"/>
                </a:cubicBezTo>
                <a:cubicBezTo>
                  <a:pt x="1789966" y="1795069"/>
                  <a:pt x="1695513" y="1838988"/>
                  <a:pt x="1605837" y="1838988"/>
                </a:cubicBezTo>
                <a:close/>
                <a:moveTo>
                  <a:pt x="1930972" y="656712"/>
                </a:moveTo>
                <a:cubicBezTo>
                  <a:pt x="1930237" y="657323"/>
                  <a:pt x="1929502" y="658057"/>
                  <a:pt x="1928644" y="658669"/>
                </a:cubicBezTo>
                <a:cubicBezTo>
                  <a:pt x="1632421" y="916068"/>
                  <a:pt x="1486025" y="1209680"/>
                  <a:pt x="1493498" y="1531552"/>
                </a:cubicBezTo>
                <a:cubicBezTo>
                  <a:pt x="1495580" y="1620370"/>
                  <a:pt x="1533190" y="1677257"/>
                  <a:pt x="1594076" y="1683496"/>
                </a:cubicBezTo>
                <a:cubicBezTo>
                  <a:pt x="1681302" y="1692672"/>
                  <a:pt x="1846687" y="1592109"/>
                  <a:pt x="1918844" y="1283940"/>
                </a:cubicBezTo>
                <a:cubicBezTo>
                  <a:pt x="1962334" y="1098597"/>
                  <a:pt x="1959639" y="841565"/>
                  <a:pt x="1930849" y="656589"/>
                </a:cubicBezTo>
                <a:close/>
                <a:moveTo>
                  <a:pt x="1131488" y="306947"/>
                </a:moveTo>
                <a:cubicBezTo>
                  <a:pt x="942214" y="451183"/>
                  <a:pt x="829140" y="656834"/>
                  <a:pt x="765436" y="772688"/>
                </a:cubicBezTo>
                <a:cubicBezTo>
                  <a:pt x="674658" y="937845"/>
                  <a:pt x="572854" y="1185824"/>
                  <a:pt x="603849" y="1428910"/>
                </a:cubicBezTo>
                <a:cubicBezTo>
                  <a:pt x="621980" y="1571312"/>
                  <a:pt x="664122" y="1655848"/>
                  <a:pt x="722681" y="1666736"/>
                </a:cubicBezTo>
                <a:cubicBezTo>
                  <a:pt x="768499" y="1675299"/>
                  <a:pt x="845188" y="1689613"/>
                  <a:pt x="977251" y="1511366"/>
                </a:cubicBezTo>
                <a:cubicBezTo>
                  <a:pt x="1106374" y="1337034"/>
                  <a:pt x="1146557" y="1164782"/>
                  <a:pt x="1179511" y="988860"/>
                </a:cubicBezTo>
                <a:cubicBezTo>
                  <a:pt x="1227534" y="732072"/>
                  <a:pt x="1217121" y="519815"/>
                  <a:pt x="1147782" y="339733"/>
                </a:cubicBezTo>
                <a:cubicBezTo>
                  <a:pt x="1147537" y="339244"/>
                  <a:pt x="1142391" y="326031"/>
                  <a:pt x="1131366" y="306947"/>
                </a:cubicBezTo>
                <a:close/>
              </a:path>
            </a:pathLst>
          </a:custGeom>
          <a:solidFill>
            <a:schemeClr val="accent5"/>
          </a:solidFill>
          <a:ln w="10748" cap="flat">
            <a:noFill/>
            <a:prstDash val="solid"/>
            <a:miter/>
          </a:ln>
        </p:spPr>
        <p:txBody>
          <a:bodyPr rtlCol="0" anchor="ctr"/>
          <a:lstStyle/>
          <a:p>
            <a:endParaRPr lang="fi-FI" sz="1013"/>
          </a:p>
        </p:txBody>
      </p:sp>
    </p:spTree>
    <p:extLst>
      <p:ext uri="{BB962C8B-B14F-4D97-AF65-F5344CB8AC3E}">
        <p14:creationId xmlns:p14="http://schemas.microsoft.com/office/powerpoint/2010/main" val="255734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accent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5DFC67A-9654-ED1B-54C2-10F76F552709}"/>
              </a:ext>
            </a:extLst>
          </p:cNvPr>
          <p:cNvSpPr>
            <a:spLocks noGrp="1"/>
          </p:cNvSpPr>
          <p:nvPr>
            <p:ph type="pic" sz="quarter" idx="13"/>
          </p:nvPr>
        </p:nvSpPr>
        <p:spPr>
          <a:xfrm>
            <a:off x="4572000" y="0"/>
            <a:ext cx="4572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713600"/>
            <a:ext cx="3883134" cy="17424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pic>
        <p:nvPicPr>
          <p:cNvPr id="2" name="Graphic 9">
            <a:extLst>
              <a:ext uri="{FF2B5EF4-FFF2-40B4-BE49-F238E27FC236}">
                <a16:creationId xmlns:a16="http://schemas.microsoft.com/office/drawing/2014/main" id="{90B32B93-BEA0-4247-DD43-E9C1C246D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00" y="440022"/>
            <a:ext cx="2311400" cy="556044"/>
          </a:xfrm>
          <a:prstGeom prst="rect">
            <a:avLst/>
          </a:prstGeom>
        </p:spPr>
      </p:pic>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spTree>
    <p:extLst>
      <p:ext uri="{BB962C8B-B14F-4D97-AF65-F5344CB8AC3E}">
        <p14:creationId xmlns:p14="http://schemas.microsoft.com/office/powerpoint/2010/main" val="61576648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llection">
    <p:bg>
      <p:bgPr>
        <a:solidFill>
          <a:schemeClr val="accent5"/>
        </a:solidFill>
        <a:effectLst/>
      </p:bgPr>
    </p:bg>
    <p:spTree>
      <p:nvGrpSpPr>
        <p:cNvPr id="1" name=""/>
        <p:cNvGrpSpPr/>
        <p:nvPr/>
      </p:nvGrpSpPr>
      <p:grpSpPr>
        <a:xfrm>
          <a:off x="0" y="0"/>
          <a:ext cx="0" cy="0"/>
          <a:chOff x="0" y="0"/>
          <a:chExt cx="0" cy="0"/>
        </a:xfrm>
      </p:grpSpPr>
      <p:sp>
        <p:nvSpPr>
          <p:cNvPr id="19" name="Kuvan paikkamerkki 6">
            <a:extLst>
              <a:ext uri="{FF2B5EF4-FFF2-40B4-BE49-F238E27FC236}">
                <a16:creationId xmlns:a16="http://schemas.microsoft.com/office/drawing/2014/main" id="{1FB89BA0-EC72-24F9-D3AF-6E5882947EBC}"/>
              </a:ext>
            </a:extLst>
          </p:cNvPr>
          <p:cNvSpPr>
            <a:spLocks noGrp="1"/>
          </p:cNvSpPr>
          <p:nvPr>
            <p:ph type="pic" sz="quarter" idx="19"/>
          </p:nvPr>
        </p:nvSpPr>
        <p:spPr>
          <a:xfrm>
            <a:off x="3663622" y="2912149"/>
            <a:ext cx="1577186" cy="1785527"/>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0" name="Tekstin paikkamerkki 19">
            <a:extLst>
              <a:ext uri="{FF2B5EF4-FFF2-40B4-BE49-F238E27FC236}">
                <a16:creationId xmlns:a16="http://schemas.microsoft.com/office/drawing/2014/main" id="{5687B025-2E5A-D23C-A66F-4DD06A4C509C}"/>
              </a:ext>
            </a:extLst>
          </p:cNvPr>
          <p:cNvSpPr>
            <a:spLocks noGrp="1"/>
          </p:cNvSpPr>
          <p:nvPr>
            <p:ph type="body" sz="quarter" idx="14" hasCustomPrompt="1"/>
          </p:nvPr>
        </p:nvSpPr>
        <p:spPr>
          <a:xfrm>
            <a:off x="550675" y="1016669"/>
            <a:ext cx="3323831"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6" name="Tekstin paikkamerkki 19">
            <a:extLst>
              <a:ext uri="{FF2B5EF4-FFF2-40B4-BE49-F238E27FC236}">
                <a16:creationId xmlns:a16="http://schemas.microsoft.com/office/drawing/2014/main" id="{6B4AE823-3E55-23B5-18D5-C60EBED7F07D}"/>
              </a:ext>
            </a:extLst>
          </p:cNvPr>
          <p:cNvSpPr>
            <a:spLocks noGrp="1"/>
          </p:cNvSpPr>
          <p:nvPr>
            <p:ph type="body" sz="quarter" idx="16" hasCustomPrompt="1"/>
          </p:nvPr>
        </p:nvSpPr>
        <p:spPr>
          <a:xfrm>
            <a:off x="5882072" y="1019984"/>
            <a:ext cx="2712444"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7" name="Tekstin paikkamerkki 19">
            <a:extLst>
              <a:ext uri="{FF2B5EF4-FFF2-40B4-BE49-F238E27FC236}">
                <a16:creationId xmlns:a16="http://schemas.microsoft.com/office/drawing/2014/main" id="{8A809D11-EDBA-9DB9-52BD-98F1AAF5FB32}"/>
              </a:ext>
            </a:extLst>
          </p:cNvPr>
          <p:cNvSpPr>
            <a:spLocks noGrp="1"/>
          </p:cNvSpPr>
          <p:nvPr>
            <p:ph type="body" sz="quarter" idx="17" hasCustomPrompt="1"/>
          </p:nvPr>
        </p:nvSpPr>
        <p:spPr>
          <a:xfrm>
            <a:off x="550675" y="2917626"/>
            <a:ext cx="2988248" cy="1781374"/>
          </a:xfrm>
          <a:prstGeom prst="roundRect">
            <a:avLst>
              <a:gd name="adj" fmla="val 6424"/>
            </a:avLst>
          </a:prstGeom>
          <a:solidFill>
            <a:srgbClr val="BF5B00"/>
          </a:solidFill>
        </p:spPr>
        <p:txBody>
          <a:bodyPr lIns="90000" tIns="0" rIns="90000" anchor="ctr" anchorCtr="0"/>
          <a:lstStyle>
            <a:lvl1pPr marL="175443" indent="-175443">
              <a:buClr>
                <a:schemeClr val="bg1"/>
              </a:buClr>
              <a:buFont typeface="Arial" panose="020B0604020202020204" pitchFamily="34" charset="0"/>
              <a:buChar char="•"/>
              <a:tabLst/>
              <a:defRPr sz="1403" b="1" cap="all" spc="23" baseline="0">
                <a:solidFill>
                  <a:schemeClr val="bg1"/>
                </a:solidFill>
              </a:defRPr>
            </a:lvl1pPr>
            <a:lvl2pPr marL="175443" indent="-175443">
              <a:spcBef>
                <a:spcPts val="0"/>
              </a:spcBef>
              <a:buClr>
                <a:schemeClr val="bg1"/>
              </a:buClr>
              <a:buFont typeface="Arial" panose="020B0604020202020204" pitchFamily="34" charset="0"/>
              <a:buChar char="•"/>
              <a:tabLst/>
              <a:defRPr sz="1103">
                <a:solidFill>
                  <a:schemeClr val="bg1"/>
                </a:solidFill>
              </a:defRPr>
            </a:lvl2pPr>
            <a:lvl3pPr marL="268994" indent="-188058">
              <a:spcBef>
                <a:spcPts val="0"/>
              </a:spcBef>
              <a:buClr>
                <a:schemeClr val="bg1"/>
              </a:buClr>
              <a:buFont typeface="Arial" panose="020B0604020202020204" pitchFamily="34" charset="0"/>
              <a:buChar char="•"/>
              <a:tabLst/>
              <a:defRPr sz="1103">
                <a:solidFill>
                  <a:schemeClr val="bg1"/>
                </a:solidFill>
              </a:defRPr>
            </a:lvl3pPr>
            <a:lvl4pPr marL="338028" indent="-188058">
              <a:spcBef>
                <a:spcPts val="0"/>
              </a:spcBef>
              <a:buClr>
                <a:schemeClr val="bg1"/>
              </a:buClr>
              <a:buFont typeface="Arial" panose="020B0604020202020204" pitchFamily="34" charset="0"/>
              <a:buChar char="•"/>
              <a:tabLst/>
              <a:defRPr sz="1103">
                <a:solidFill>
                  <a:schemeClr val="bg1"/>
                </a:solidFill>
              </a:defRPr>
            </a:lvl4pPr>
            <a:lvl5pPr marL="399920" indent="-188058">
              <a:spcBef>
                <a:spcPts val="0"/>
              </a:spcBef>
              <a:buClr>
                <a:schemeClr val="bg1"/>
              </a:buClr>
              <a:buFont typeface="Arial" panose="020B0604020202020204" pitchFamily="34" charset="0"/>
              <a:buChar char="•"/>
              <a:tabLst/>
              <a:defRPr sz="11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8" name="Tekstin paikkamerkki 19">
            <a:extLst>
              <a:ext uri="{FF2B5EF4-FFF2-40B4-BE49-F238E27FC236}">
                <a16:creationId xmlns:a16="http://schemas.microsoft.com/office/drawing/2014/main" id="{EA2F4FFA-B197-AB5D-9937-8B1F875402D8}"/>
              </a:ext>
            </a:extLst>
          </p:cNvPr>
          <p:cNvSpPr>
            <a:spLocks noGrp="1"/>
          </p:cNvSpPr>
          <p:nvPr>
            <p:ph type="body" sz="quarter" idx="18" hasCustomPrompt="1"/>
          </p:nvPr>
        </p:nvSpPr>
        <p:spPr>
          <a:xfrm>
            <a:off x="5365506" y="2917626"/>
            <a:ext cx="3229012" cy="1781374"/>
          </a:xfrm>
          <a:prstGeom prst="roundRect">
            <a:avLst>
              <a:gd name="adj" fmla="val 6424"/>
            </a:avLst>
          </a:prstGeom>
          <a:solidFill>
            <a:schemeClr val="accent5">
              <a:lumMod val="40000"/>
              <a:lumOff val="60000"/>
            </a:schemeClr>
          </a:solidFill>
        </p:spPr>
        <p:txBody>
          <a:bodyPr lIns="90000" tIns="0" rIns="90000" anchor="ctr" anchorCtr="0"/>
          <a:lstStyle>
            <a:lvl1pPr marL="175443" indent="-175443">
              <a:buClr>
                <a:srgbClr val="7F3C00"/>
              </a:buClr>
              <a:buFont typeface="Arial" panose="020B0604020202020204" pitchFamily="34" charset="0"/>
              <a:buChar char="•"/>
              <a:tabLst/>
              <a:defRPr sz="1403" b="1" cap="all" spc="23" baseline="0">
                <a:solidFill>
                  <a:srgbClr val="7F3C00"/>
                </a:solidFill>
              </a:defRPr>
            </a:lvl1pPr>
            <a:lvl2pPr marL="175443" indent="-175443">
              <a:spcBef>
                <a:spcPts val="0"/>
              </a:spcBef>
              <a:buClr>
                <a:srgbClr val="7F3C00"/>
              </a:buClr>
              <a:buFont typeface="Arial" panose="020B0604020202020204" pitchFamily="34" charset="0"/>
              <a:buChar char="•"/>
              <a:tabLst/>
              <a:defRPr sz="1103">
                <a:solidFill>
                  <a:srgbClr val="7F3C00"/>
                </a:solidFill>
              </a:defRPr>
            </a:lvl2pPr>
            <a:lvl3pPr marL="268994" indent="-188058">
              <a:spcBef>
                <a:spcPts val="0"/>
              </a:spcBef>
              <a:buClr>
                <a:srgbClr val="7F3C00"/>
              </a:buClr>
              <a:buFont typeface="Arial" panose="020B0604020202020204" pitchFamily="34" charset="0"/>
              <a:buChar char="•"/>
              <a:tabLst/>
              <a:defRPr sz="1103">
                <a:solidFill>
                  <a:srgbClr val="7F3C00"/>
                </a:solidFill>
              </a:defRPr>
            </a:lvl3pPr>
            <a:lvl4pPr marL="338028" indent="-188058">
              <a:spcBef>
                <a:spcPts val="0"/>
              </a:spcBef>
              <a:buClr>
                <a:srgbClr val="7F3C00"/>
              </a:buClr>
              <a:buFont typeface="Arial" panose="020B0604020202020204" pitchFamily="34" charset="0"/>
              <a:buChar char="•"/>
              <a:tabLst/>
              <a:defRPr sz="1103">
                <a:solidFill>
                  <a:srgbClr val="7F3C00"/>
                </a:solidFill>
              </a:defRPr>
            </a:lvl4pPr>
            <a:lvl5pPr marL="399920" indent="-188058">
              <a:spcBef>
                <a:spcPts val="0"/>
              </a:spcBef>
              <a:buClr>
                <a:srgbClr val="7F3C00"/>
              </a:buClr>
              <a:buFont typeface="Arial" panose="020B0604020202020204" pitchFamily="34" charset="0"/>
              <a:buChar char="•"/>
              <a:tabLst/>
              <a:defRPr sz="1103">
                <a:solidFill>
                  <a:srgbClr val="7F3C00"/>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bg1"/>
                </a:solidFill>
              </a:defRPr>
            </a:lvl1pPr>
          </a:lstStyle>
          <a:p>
            <a:r>
              <a:rPr lang="en-US"/>
              <a:t>Add title here</a:t>
            </a:r>
            <a:endParaRPr lang="fi-FI"/>
          </a:p>
        </p:txBody>
      </p:sp>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550675" y="-2166952"/>
            <a:ext cx="3323831" cy="1781374"/>
          </a:xfrm>
        </p:spPr>
        <p:txBody>
          <a:bodyPr lIns="144000" tIns="576000"/>
          <a:lstStyle>
            <a:lvl1pPr marL="0" indent="0">
              <a:buClr>
                <a:schemeClr val="accent1"/>
              </a:buClr>
              <a:buFont typeface="Arial" panose="020B0604020202020204" pitchFamily="34" charset="0"/>
              <a:buNone/>
              <a:defRPr sz="1403" b="1" cap="all" baseline="0"/>
            </a:lvl1pPr>
            <a:lvl2pPr marL="175443" indent="-175443">
              <a:spcBef>
                <a:spcPts val="0"/>
              </a:spcBef>
              <a:buClr>
                <a:schemeClr val="accent1"/>
              </a:buClr>
              <a:buFont typeface="Arial" panose="020B0604020202020204" pitchFamily="34" charset="0"/>
              <a:buChar char="•"/>
              <a:tabLst/>
              <a:defRPr sz="1103"/>
            </a:lvl2pPr>
            <a:lvl3pPr marL="268994" indent="-188058">
              <a:spcBef>
                <a:spcPts val="0"/>
              </a:spcBef>
              <a:buClr>
                <a:schemeClr val="accent1"/>
              </a:buClr>
              <a:buFont typeface="Arial" panose="020B0604020202020204" pitchFamily="34" charset="0"/>
              <a:buChar char="•"/>
              <a:tabLst/>
              <a:defRPr sz="1103"/>
            </a:lvl3pPr>
            <a:lvl4pPr marL="338028" indent="-188058">
              <a:spcBef>
                <a:spcPts val="0"/>
              </a:spcBef>
              <a:buClr>
                <a:schemeClr val="accent1"/>
              </a:buClr>
              <a:buFont typeface="Arial" panose="020B0604020202020204" pitchFamily="34" charset="0"/>
              <a:buChar char="•"/>
              <a:tabLst/>
              <a:defRPr sz="1103"/>
            </a:lvl4pPr>
            <a:lvl5pPr marL="399920" indent="-188058">
              <a:spcBef>
                <a:spcPts val="0"/>
              </a:spcBef>
              <a:buClr>
                <a:schemeClr val="accent1"/>
              </a:buClr>
              <a:buFont typeface="Arial" panose="020B0604020202020204" pitchFamily="34" charset="0"/>
              <a:buChar char="•"/>
              <a:tabLst/>
              <a:defRPr sz="1103"/>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2" name="Kuvan paikkamerkki 6">
            <a:extLst>
              <a:ext uri="{FF2B5EF4-FFF2-40B4-BE49-F238E27FC236}">
                <a16:creationId xmlns:a16="http://schemas.microsoft.com/office/drawing/2014/main" id="{6A94DA07-F92C-A8F1-DF7E-0F83A3657886}"/>
              </a:ext>
            </a:extLst>
          </p:cNvPr>
          <p:cNvSpPr>
            <a:spLocks noGrp="1"/>
          </p:cNvSpPr>
          <p:nvPr>
            <p:ph type="pic" sz="quarter" idx="20"/>
          </p:nvPr>
        </p:nvSpPr>
        <p:spPr>
          <a:xfrm>
            <a:off x="4089696" y="1045460"/>
            <a:ext cx="1577186" cy="1752583"/>
          </a:xfrm>
          <a:prstGeom prst="roundRect">
            <a:avLst>
              <a:gd name="adj" fmla="val 6988"/>
            </a:avLst>
          </a:prstGeo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363539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picture and Content">
    <p:bg>
      <p:bgPr>
        <a:solidFill>
          <a:srgbClr val="003F72"/>
        </a:solidFill>
        <a:effectLst/>
      </p:bgPr>
    </p:bg>
    <p:spTree>
      <p:nvGrpSpPr>
        <p:cNvPr id="1" name=""/>
        <p:cNvGrpSpPr/>
        <p:nvPr/>
      </p:nvGrpSpPr>
      <p:grpSpPr>
        <a:xfrm>
          <a:off x="0" y="0"/>
          <a:ext cx="0" cy="0"/>
          <a:chOff x="0" y="0"/>
          <a:chExt cx="0" cy="0"/>
        </a:xfrm>
      </p:grpSpPr>
      <p:sp>
        <p:nvSpPr>
          <p:cNvPr id="9" name="Rounded Rectangle 80">
            <a:extLst>
              <a:ext uri="{FF2B5EF4-FFF2-40B4-BE49-F238E27FC236}">
                <a16:creationId xmlns:a16="http://schemas.microsoft.com/office/drawing/2014/main" id="{702AF5D3-7A3C-5DC3-BB4D-C95BDA0E8D9A}"/>
              </a:ext>
            </a:extLst>
          </p:cNvPr>
          <p:cNvSpPr/>
          <p:nvPr userDrawn="1"/>
        </p:nvSpPr>
        <p:spPr>
          <a:xfrm>
            <a:off x="445099" y="4115338"/>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60" name="Freeform 59">
            <a:extLst>
              <a:ext uri="{FF2B5EF4-FFF2-40B4-BE49-F238E27FC236}">
                <a16:creationId xmlns:a16="http://schemas.microsoft.com/office/drawing/2014/main" id="{394DA9FC-C8DC-D657-F4BF-5599D1028259}"/>
              </a:ext>
            </a:extLst>
          </p:cNvPr>
          <p:cNvSpPr/>
          <p:nvPr/>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018A2B01-78E9-601F-110E-632BC25991E5}"/>
              </a:ext>
            </a:extLst>
          </p:cNvPr>
          <p:cNvSpPr/>
          <p:nvPr/>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3"/>
            <a:ext cx="3479036" cy="922283"/>
          </a:xfrm>
        </p:spPr>
        <p:txBody>
          <a:bodyPr lIns="0"/>
          <a:lstStyle>
            <a:lvl1pPr>
              <a:buClr>
                <a:schemeClr val="bg1"/>
              </a:buClr>
              <a:defRPr sz="1403">
                <a:solidFill>
                  <a:schemeClr val="bg1"/>
                </a:solidFill>
              </a:defRPr>
            </a:lvl1pPr>
            <a:lvl2pPr marL="178711" indent="0">
              <a:buClr>
                <a:schemeClr val="bg1"/>
              </a:buClr>
              <a:buNone/>
              <a:defRPr sz="1200" b="1">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quote here</a:t>
            </a:r>
          </a:p>
          <a:p>
            <a:pPr lvl="1"/>
            <a:r>
              <a:rPr lang="en-GB" noProof="0"/>
              <a:t>SECOND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4"/>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37" name="Picture Placeholder 36">
            <a:extLst>
              <a:ext uri="{FF2B5EF4-FFF2-40B4-BE49-F238E27FC236}">
                <a16:creationId xmlns:a16="http://schemas.microsoft.com/office/drawing/2014/main" id="{39C7B092-C6E9-9B5E-7D40-A6F75DC72239}"/>
              </a:ext>
            </a:extLst>
          </p:cNvPr>
          <p:cNvSpPr>
            <a:spLocks noGrp="1"/>
          </p:cNvSpPr>
          <p:nvPr>
            <p:ph type="pic" sz="quarter" idx="14"/>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5487115 h 6858000"/>
              <a:gd name="connsiteX3" fmla="*/ 662146 w 6096000"/>
              <a:gd name="connsiteY3" fmla="*/ 5487115 h 6858000"/>
              <a:gd name="connsiteX4" fmla="*/ 593462 w 6096000"/>
              <a:gd name="connsiteY4" fmla="*/ 5555799 h 6858000"/>
              <a:gd name="connsiteX5" fmla="*/ 593462 w 6096000"/>
              <a:gd name="connsiteY5" fmla="*/ 6433116 h 6858000"/>
              <a:gd name="connsiteX6" fmla="*/ 662146 w 6096000"/>
              <a:gd name="connsiteY6" fmla="*/ 6501800 h 6858000"/>
              <a:gd name="connsiteX7" fmla="*/ 6096000 w 6096000"/>
              <a:gd name="connsiteY7" fmla="*/ 6501800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6096000" y="0"/>
                </a:lnTo>
                <a:lnTo>
                  <a:pt x="6096000" y="5487115"/>
                </a:lnTo>
                <a:lnTo>
                  <a:pt x="662146" y="5487115"/>
                </a:lnTo>
                <a:cubicBezTo>
                  <a:pt x="624213" y="5487115"/>
                  <a:pt x="593462" y="5517866"/>
                  <a:pt x="593462" y="5555799"/>
                </a:cubicBezTo>
                <a:lnTo>
                  <a:pt x="593462" y="6433116"/>
                </a:lnTo>
                <a:cubicBezTo>
                  <a:pt x="593462" y="6471049"/>
                  <a:pt x="624213" y="6501800"/>
                  <a:pt x="662146" y="6501800"/>
                </a:cubicBezTo>
                <a:lnTo>
                  <a:pt x="6096000" y="6501800"/>
                </a:lnTo>
                <a:lnTo>
                  <a:pt x="6096000" y="6858000"/>
                </a:lnTo>
                <a:lnTo>
                  <a:pt x="0" y="6858000"/>
                </a:lnTo>
                <a:close/>
              </a:path>
            </a:pathLst>
          </a:custGeom>
          <a:solidFill>
            <a:schemeClr val="bg1">
              <a:lumMod val="95000"/>
            </a:schemeClr>
          </a:solidFill>
        </p:spPr>
        <p:txBody>
          <a:bodyPr wrap="square" anchor="ctr" anchorCtr="0">
            <a:noAutofit/>
          </a:bodyPr>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a:outerShdw blurRad="63500" sx="102000" sy="102000" algn="ctr" rotWithShape="0">
              <a:srgbClr val="C8C8C8">
                <a:alpha val="99000"/>
              </a:srgbClr>
            </a:outerShdw>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4158991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icture and Content 2">
    <p:bg>
      <p:bgPr>
        <a:solidFill>
          <a:srgbClr val="003F72"/>
        </a:solidFill>
        <a:effectLst/>
      </p:bgPr>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DB8E0BFC-5708-324C-0D51-78ED0C85E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9" name="Rounded Rectangle 80">
            <a:extLst>
              <a:ext uri="{FF2B5EF4-FFF2-40B4-BE49-F238E27FC236}">
                <a16:creationId xmlns:a16="http://schemas.microsoft.com/office/drawing/2014/main" id="{702AF5D3-7A3C-5DC3-BB4D-C95BDA0E8D9A}"/>
              </a:ext>
            </a:extLst>
          </p:cNvPr>
          <p:cNvSpPr/>
          <p:nvPr userDrawn="1"/>
        </p:nvSpPr>
        <p:spPr>
          <a:xfrm>
            <a:off x="445099" y="4115338"/>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1978" rIns="0" bIns="35989" rtlCol="0" anchor="t"/>
          <a:lstStyle/>
          <a:p>
            <a:pPr algn="ctr"/>
            <a:endParaRPr lang="en-GB" sz="900">
              <a:solidFill>
                <a:schemeClr val="accent1"/>
              </a:solidFill>
            </a:endParaRPr>
          </a:p>
        </p:txBody>
      </p:sp>
      <p:sp>
        <p:nvSpPr>
          <p:cNvPr id="35" name="Freeform 34">
            <a:extLst>
              <a:ext uri="{FF2B5EF4-FFF2-40B4-BE49-F238E27FC236}">
                <a16:creationId xmlns:a16="http://schemas.microsoft.com/office/drawing/2014/main" id="{DA4895CC-9A03-3887-028D-CB73329F444A}"/>
              </a:ext>
            </a:extLst>
          </p:cNvPr>
          <p:cNvSpPr/>
          <p:nvPr/>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36" name="Freeform 35">
            <a:extLst>
              <a:ext uri="{FF2B5EF4-FFF2-40B4-BE49-F238E27FC236}">
                <a16:creationId xmlns:a16="http://schemas.microsoft.com/office/drawing/2014/main" id="{026AEFF0-8049-AA10-3119-AED2F6480BC7}"/>
              </a:ext>
            </a:extLst>
          </p:cNvPr>
          <p:cNvSpPr/>
          <p:nvPr/>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50000"/>
            </a:schemeClr>
          </a:solidFill>
          <a:ln w="175591" cap="flat">
            <a:noFill/>
            <a:prstDash val="solid"/>
            <a:miter/>
          </a:ln>
        </p:spPr>
        <p:txBody>
          <a:bodyPr rtlCol="0" anchor="ctr"/>
          <a:lstStyle/>
          <a:p>
            <a:endParaRPr lang="fi-FI" sz="1013"/>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233165" y="1868213"/>
            <a:ext cx="3479036" cy="922283"/>
          </a:xfrm>
        </p:spPr>
        <p:txBody>
          <a:bodyPr lIns="0"/>
          <a:lstStyle>
            <a:lvl1pPr>
              <a:buClr>
                <a:schemeClr val="bg1"/>
              </a:buClr>
              <a:defRPr sz="1403">
                <a:solidFill>
                  <a:schemeClr val="bg1"/>
                </a:solidFill>
              </a:defRPr>
            </a:lvl1pPr>
            <a:lvl2pPr>
              <a:buClr>
                <a:schemeClr val="bg1"/>
              </a:buClr>
              <a:defRPr sz="1403">
                <a:solidFill>
                  <a:schemeClr val="bg1"/>
                </a:solidFill>
              </a:defRPr>
            </a:lvl2pPr>
            <a:lvl3pPr>
              <a:buClr>
                <a:schemeClr val="bg1"/>
              </a:buClr>
              <a:defRPr sz="1403">
                <a:solidFill>
                  <a:schemeClr val="bg1"/>
                </a:solidFill>
              </a:defRPr>
            </a:lvl3pPr>
            <a:lvl4pPr>
              <a:buClr>
                <a:schemeClr val="bg1"/>
              </a:buClr>
              <a:defRPr sz="1403">
                <a:solidFill>
                  <a:schemeClr val="bg1"/>
                </a:solidFill>
              </a:defRPr>
            </a:lvl4pPr>
            <a:lvl5pPr>
              <a:buClr>
                <a:schemeClr val="bg1"/>
              </a:buClr>
              <a:defRPr sz="1403">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34" name="Tekstin paikkamerkki 13">
            <a:extLst>
              <a:ext uri="{FF2B5EF4-FFF2-40B4-BE49-F238E27FC236}">
                <a16:creationId xmlns:a16="http://schemas.microsoft.com/office/drawing/2014/main" id="{909C3A7A-6E4A-E5DF-EFC2-EF97CFBE2F23}"/>
              </a:ext>
            </a:extLst>
          </p:cNvPr>
          <p:cNvSpPr>
            <a:spLocks noGrp="1"/>
          </p:cNvSpPr>
          <p:nvPr>
            <p:ph type="body" sz="quarter" idx="35" hasCustomPrompt="1"/>
          </p:nvPr>
        </p:nvSpPr>
        <p:spPr>
          <a:xfrm>
            <a:off x="5233165" y="2888364"/>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text here</a:t>
            </a:r>
          </a:p>
        </p:txBody>
      </p:sp>
      <p:sp>
        <p:nvSpPr>
          <p:cNvPr id="2" name="Title 1"/>
          <p:cNvSpPr>
            <a:spLocks noGrp="1"/>
          </p:cNvSpPr>
          <p:nvPr>
            <p:ph type="title" hasCustomPrompt="1"/>
          </p:nvPr>
        </p:nvSpPr>
        <p:spPr>
          <a:xfrm>
            <a:off x="5233165" y="339726"/>
            <a:ext cx="3479036" cy="1430622"/>
          </a:xfrm>
        </p:spPr>
        <p:txBody>
          <a:bodyPr lIns="0"/>
          <a:lstStyle>
            <a:lvl1pPr>
              <a:defRPr sz="2602">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grpSp>
        <p:nvGrpSpPr>
          <p:cNvPr id="11" name="Graphic 20">
            <a:extLst>
              <a:ext uri="{FF2B5EF4-FFF2-40B4-BE49-F238E27FC236}">
                <a16:creationId xmlns:a16="http://schemas.microsoft.com/office/drawing/2014/main" id="{32A68B87-6575-71EC-AC59-69B68EE88A17}"/>
              </a:ext>
            </a:extLst>
          </p:cNvPr>
          <p:cNvGrpSpPr/>
          <p:nvPr userDrawn="1"/>
        </p:nvGrpSpPr>
        <p:grpSpPr>
          <a:xfrm>
            <a:off x="734309" y="4263533"/>
            <a:ext cx="574273" cy="343729"/>
            <a:chOff x="2099544" y="2247956"/>
            <a:chExt cx="680300" cy="407191"/>
          </a:xfrm>
        </p:grpSpPr>
        <p:sp>
          <p:nvSpPr>
            <p:cNvPr id="12" name="Freeform: Shape 22">
              <a:extLst>
                <a:ext uri="{FF2B5EF4-FFF2-40B4-BE49-F238E27FC236}">
                  <a16:creationId xmlns:a16="http://schemas.microsoft.com/office/drawing/2014/main" id="{412D49F5-36A6-6302-7DD2-4D9F38AE3427}"/>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sz="2399"/>
            </a:p>
          </p:txBody>
        </p:sp>
        <p:sp>
          <p:nvSpPr>
            <p:cNvPr id="13" name="Freeform: Shape 23">
              <a:extLst>
                <a:ext uri="{FF2B5EF4-FFF2-40B4-BE49-F238E27FC236}">
                  <a16:creationId xmlns:a16="http://schemas.microsoft.com/office/drawing/2014/main" id="{539ED9FC-DCEC-45F6-3667-374F3820ADCB}"/>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sz="2399"/>
            </a:p>
          </p:txBody>
        </p:sp>
        <p:sp>
          <p:nvSpPr>
            <p:cNvPr id="14" name="Freeform: Shape 24">
              <a:extLst>
                <a:ext uri="{FF2B5EF4-FFF2-40B4-BE49-F238E27FC236}">
                  <a16:creationId xmlns:a16="http://schemas.microsoft.com/office/drawing/2014/main" id="{C90F6C26-F57D-916D-4B42-6A77E4A7332B}"/>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sz="2399"/>
            </a:p>
          </p:txBody>
        </p:sp>
        <p:sp>
          <p:nvSpPr>
            <p:cNvPr id="15" name="Freeform: Shape 25">
              <a:extLst>
                <a:ext uri="{FF2B5EF4-FFF2-40B4-BE49-F238E27FC236}">
                  <a16:creationId xmlns:a16="http://schemas.microsoft.com/office/drawing/2014/main" id="{AF6A9FD4-F657-A851-1552-3DD5CBAD425A}"/>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sz="2399"/>
            </a:p>
          </p:txBody>
        </p:sp>
        <p:sp>
          <p:nvSpPr>
            <p:cNvPr id="16" name="Freeform: Shape 26">
              <a:extLst>
                <a:ext uri="{FF2B5EF4-FFF2-40B4-BE49-F238E27FC236}">
                  <a16:creationId xmlns:a16="http://schemas.microsoft.com/office/drawing/2014/main" id="{6972E03C-E933-6434-B887-7114AD4E0621}"/>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sz="2399"/>
            </a:p>
          </p:txBody>
        </p:sp>
        <p:sp>
          <p:nvSpPr>
            <p:cNvPr id="17" name="Freeform: Shape 27">
              <a:extLst>
                <a:ext uri="{FF2B5EF4-FFF2-40B4-BE49-F238E27FC236}">
                  <a16:creationId xmlns:a16="http://schemas.microsoft.com/office/drawing/2014/main" id="{85128753-82CC-4329-A953-E714DC005AE6}"/>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sz="2399"/>
            </a:p>
          </p:txBody>
        </p:sp>
        <p:sp>
          <p:nvSpPr>
            <p:cNvPr id="18" name="Freeform: Shape 28">
              <a:extLst>
                <a:ext uri="{FF2B5EF4-FFF2-40B4-BE49-F238E27FC236}">
                  <a16:creationId xmlns:a16="http://schemas.microsoft.com/office/drawing/2014/main" id="{4F491CD8-A772-01ED-451B-7CBA4497BA67}"/>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sz="2399"/>
            </a:p>
          </p:txBody>
        </p:sp>
        <p:sp>
          <p:nvSpPr>
            <p:cNvPr id="19" name="Freeform: Shape 29">
              <a:extLst>
                <a:ext uri="{FF2B5EF4-FFF2-40B4-BE49-F238E27FC236}">
                  <a16:creationId xmlns:a16="http://schemas.microsoft.com/office/drawing/2014/main" id="{B9F8E0B9-7EA3-E2E3-2FAC-B0A2343BB1E3}"/>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sz="2399"/>
            </a:p>
          </p:txBody>
        </p:sp>
        <p:sp>
          <p:nvSpPr>
            <p:cNvPr id="20" name="Freeform: Shape 30">
              <a:extLst>
                <a:ext uri="{FF2B5EF4-FFF2-40B4-BE49-F238E27FC236}">
                  <a16:creationId xmlns:a16="http://schemas.microsoft.com/office/drawing/2014/main" id="{77258426-0D9F-625B-77C0-9E12925B4815}"/>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sz="2399"/>
            </a:p>
          </p:txBody>
        </p:sp>
        <p:sp>
          <p:nvSpPr>
            <p:cNvPr id="21" name="Freeform: Shape 34">
              <a:extLst>
                <a:ext uri="{FF2B5EF4-FFF2-40B4-BE49-F238E27FC236}">
                  <a16:creationId xmlns:a16="http://schemas.microsoft.com/office/drawing/2014/main" id="{73EB391D-D056-8E10-F0BF-71976213BA47}"/>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sz="2399"/>
            </a:p>
          </p:txBody>
        </p:sp>
        <p:sp>
          <p:nvSpPr>
            <p:cNvPr id="22" name="Freeform: Shape 35">
              <a:extLst>
                <a:ext uri="{FF2B5EF4-FFF2-40B4-BE49-F238E27FC236}">
                  <a16:creationId xmlns:a16="http://schemas.microsoft.com/office/drawing/2014/main" id="{280FB88C-9C53-C70E-CB2F-4E52E0719044}"/>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sz="2399"/>
            </a:p>
          </p:txBody>
        </p:sp>
        <p:sp>
          <p:nvSpPr>
            <p:cNvPr id="23" name="Freeform: Shape 36">
              <a:extLst>
                <a:ext uri="{FF2B5EF4-FFF2-40B4-BE49-F238E27FC236}">
                  <a16:creationId xmlns:a16="http://schemas.microsoft.com/office/drawing/2014/main" id="{68550084-6683-82B4-86F0-8B120D92A99E}"/>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sz="2399"/>
            </a:p>
          </p:txBody>
        </p:sp>
      </p:grpSp>
      <p:grpSp>
        <p:nvGrpSpPr>
          <p:cNvPr id="41" name="Graphic 23">
            <a:extLst>
              <a:ext uri="{FF2B5EF4-FFF2-40B4-BE49-F238E27FC236}">
                <a16:creationId xmlns:a16="http://schemas.microsoft.com/office/drawing/2014/main" id="{5AB7E79B-1A53-89C4-B24A-9ABEA7682BC1}"/>
              </a:ext>
            </a:extLst>
          </p:cNvPr>
          <p:cNvGrpSpPr/>
          <p:nvPr/>
        </p:nvGrpSpPr>
        <p:grpSpPr>
          <a:xfrm>
            <a:off x="1549150" y="4362821"/>
            <a:ext cx="969266" cy="246322"/>
            <a:chOff x="2065531" y="5817094"/>
            <a:chExt cx="1292355" cy="328429"/>
          </a:xfrm>
        </p:grpSpPr>
        <p:sp>
          <p:nvSpPr>
            <p:cNvPr id="42" name="Freeform 41">
              <a:extLst>
                <a:ext uri="{FF2B5EF4-FFF2-40B4-BE49-F238E27FC236}">
                  <a16:creationId xmlns:a16="http://schemas.microsoft.com/office/drawing/2014/main" id="{80EA2668-2248-C734-D9CB-4C17A9935034}"/>
                </a:ext>
              </a:extLst>
            </p:cNvPr>
            <p:cNvSpPr/>
            <p:nvPr/>
          </p:nvSpPr>
          <p:spPr>
            <a:xfrm>
              <a:off x="2065531" y="5987560"/>
              <a:ext cx="137554" cy="95631"/>
            </a:xfrm>
            <a:custGeom>
              <a:avLst/>
              <a:gdLst>
                <a:gd name="connsiteX0" fmla="*/ 137529 w 137554"/>
                <a:gd name="connsiteY0" fmla="*/ 47071 h 95631"/>
                <a:gd name="connsiteX1" fmla="*/ 137529 w 137554"/>
                <a:gd name="connsiteY1" fmla="*/ 47071 h 95631"/>
                <a:gd name="connsiteX2" fmla="*/ 117182 w 137554"/>
                <a:gd name="connsiteY2" fmla="*/ 55963 h 95631"/>
                <a:gd name="connsiteX3" fmla="*/ 87135 w 137554"/>
                <a:gd name="connsiteY3" fmla="*/ 44089 h 95631"/>
                <a:gd name="connsiteX4" fmla="*/ 72583 w 137554"/>
                <a:gd name="connsiteY4" fmla="*/ 18381 h 95631"/>
                <a:gd name="connsiteX5" fmla="*/ 33804 w 137554"/>
                <a:gd name="connsiteY5" fmla="*/ 571 h 95631"/>
                <a:gd name="connsiteX6" fmla="*/ 6667 w 137554"/>
                <a:gd name="connsiteY6" fmla="*/ 69797 h 95631"/>
                <a:gd name="connsiteX7" fmla="*/ 113328 w 137554"/>
                <a:gd name="connsiteY7" fmla="*/ 74740 h 95631"/>
                <a:gd name="connsiteX8" fmla="*/ 137555 w 137554"/>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54" h="95631">
                  <a:moveTo>
                    <a:pt x="137529" y="47071"/>
                  </a:moveTo>
                  <a:lnTo>
                    <a:pt x="137529" y="47071"/>
                  </a:lnTo>
                  <a:cubicBezTo>
                    <a:pt x="131708" y="53007"/>
                    <a:pt x="123003" y="54969"/>
                    <a:pt x="117182" y="55963"/>
                  </a:cubicBezTo>
                  <a:cubicBezTo>
                    <a:pt x="106511" y="56957"/>
                    <a:pt x="94869" y="53007"/>
                    <a:pt x="87135" y="44089"/>
                  </a:cubicBezTo>
                  <a:cubicBezTo>
                    <a:pt x="81314" y="36191"/>
                    <a:pt x="78404" y="26306"/>
                    <a:pt x="72583" y="18381"/>
                  </a:cubicBezTo>
                  <a:cubicBezTo>
                    <a:pt x="62882" y="6508"/>
                    <a:pt x="48330" y="-2384"/>
                    <a:pt x="33804" y="571"/>
                  </a:cubicBezTo>
                  <a:cubicBezTo>
                    <a:pt x="3757" y="6508"/>
                    <a:pt x="-8855" y="44089"/>
                    <a:pt x="6667" y="69797"/>
                  </a:cubicBezTo>
                  <a:cubicBezTo>
                    <a:pt x="30894" y="106385"/>
                    <a:pt x="85195" y="100448"/>
                    <a:pt x="113328" y="74740"/>
                  </a:cubicBezTo>
                  <a:cubicBezTo>
                    <a:pt x="122059" y="66816"/>
                    <a:pt x="130790" y="57924"/>
                    <a:pt x="137555" y="47045"/>
                  </a:cubicBezTo>
                </a:path>
              </a:pathLst>
            </a:custGeom>
            <a:solidFill>
              <a:srgbClr val="C92129"/>
            </a:solidFill>
            <a:ln w="0" cap="flat">
              <a:noFill/>
              <a:prstDash val="solid"/>
              <a:miter/>
            </a:ln>
          </p:spPr>
          <p:txBody>
            <a:bodyPr rtlCol="0" anchor="ctr"/>
            <a:lstStyle/>
            <a:p>
              <a:endParaRPr lang="fi-FI" sz="1013"/>
            </a:p>
          </p:txBody>
        </p:sp>
        <p:sp>
          <p:nvSpPr>
            <p:cNvPr id="43" name="Freeform 42">
              <a:extLst>
                <a:ext uri="{FF2B5EF4-FFF2-40B4-BE49-F238E27FC236}">
                  <a16:creationId xmlns:a16="http://schemas.microsoft.com/office/drawing/2014/main" id="{C142DF35-4536-F200-1361-029761CD0E07}"/>
                </a:ext>
              </a:extLst>
            </p:cNvPr>
            <p:cNvSpPr/>
            <p:nvPr/>
          </p:nvSpPr>
          <p:spPr>
            <a:xfrm>
              <a:off x="3220191" y="5987560"/>
              <a:ext cx="137695" cy="95631"/>
            </a:xfrm>
            <a:custGeom>
              <a:avLst/>
              <a:gdLst>
                <a:gd name="connsiteX0" fmla="*/ 26 w 137695"/>
                <a:gd name="connsiteY0" fmla="*/ 47071 h 95631"/>
                <a:gd name="connsiteX1" fmla="*/ 26 w 137695"/>
                <a:gd name="connsiteY1" fmla="*/ 47071 h 95631"/>
                <a:gd name="connsiteX2" fmla="*/ 19429 w 137695"/>
                <a:gd name="connsiteY2" fmla="*/ 55963 h 95631"/>
                <a:gd name="connsiteX3" fmla="*/ 49476 w 137695"/>
                <a:gd name="connsiteY3" fmla="*/ 44089 h 95631"/>
                <a:gd name="connsiteX4" fmla="*/ 64028 w 137695"/>
                <a:gd name="connsiteY4" fmla="*/ 18381 h 95631"/>
                <a:gd name="connsiteX5" fmla="*/ 103777 w 137695"/>
                <a:gd name="connsiteY5" fmla="*/ 571 h 95631"/>
                <a:gd name="connsiteX6" fmla="*/ 129944 w 137695"/>
                <a:gd name="connsiteY6" fmla="*/ 69797 h 95631"/>
                <a:gd name="connsiteX7" fmla="*/ 23283 w 137695"/>
                <a:gd name="connsiteY7" fmla="*/ 74740 h 95631"/>
                <a:gd name="connsiteX8" fmla="*/ 0 w 137695"/>
                <a:gd name="connsiteY8" fmla="*/ 47045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95" h="95631">
                  <a:moveTo>
                    <a:pt x="26" y="47071"/>
                  </a:moveTo>
                  <a:lnTo>
                    <a:pt x="26" y="47071"/>
                  </a:lnTo>
                  <a:cubicBezTo>
                    <a:pt x="5847" y="53007"/>
                    <a:pt x="14578" y="54969"/>
                    <a:pt x="19429" y="55963"/>
                  </a:cubicBezTo>
                  <a:cubicBezTo>
                    <a:pt x="31070" y="56957"/>
                    <a:pt x="41741" y="53007"/>
                    <a:pt x="49476" y="44089"/>
                  </a:cubicBezTo>
                  <a:cubicBezTo>
                    <a:pt x="55297" y="36191"/>
                    <a:pt x="58207" y="26306"/>
                    <a:pt x="64028" y="18381"/>
                  </a:cubicBezTo>
                  <a:cubicBezTo>
                    <a:pt x="73729" y="6508"/>
                    <a:pt x="88255" y="-2384"/>
                    <a:pt x="103777" y="571"/>
                  </a:cubicBezTo>
                  <a:cubicBezTo>
                    <a:pt x="133824" y="6508"/>
                    <a:pt x="147458" y="44089"/>
                    <a:pt x="129944" y="69797"/>
                  </a:cubicBezTo>
                  <a:cubicBezTo>
                    <a:pt x="105717" y="106385"/>
                    <a:pt x="51390" y="100448"/>
                    <a:pt x="23283" y="74740"/>
                  </a:cubicBezTo>
                  <a:cubicBezTo>
                    <a:pt x="14552" y="66816"/>
                    <a:pt x="6791" y="57924"/>
                    <a:pt x="0" y="47045"/>
                  </a:cubicBezTo>
                </a:path>
              </a:pathLst>
            </a:custGeom>
            <a:solidFill>
              <a:srgbClr val="C92129"/>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8EEDF409-4FAB-D74E-7D84-AE132C293E6A}"/>
                </a:ext>
              </a:extLst>
            </p:cNvPr>
            <p:cNvSpPr/>
            <p:nvPr/>
          </p:nvSpPr>
          <p:spPr>
            <a:xfrm>
              <a:off x="3032119" y="5837859"/>
              <a:ext cx="102780" cy="33606"/>
            </a:xfrm>
            <a:custGeom>
              <a:avLst/>
              <a:gdLst>
                <a:gd name="connsiteX0" fmla="*/ 88229 w 102780"/>
                <a:gd name="connsiteY0" fmla="*/ 0 h 33606"/>
                <a:gd name="connsiteX1" fmla="*/ 14552 w 102780"/>
                <a:gd name="connsiteY1" fmla="*/ 0 h 33606"/>
                <a:gd name="connsiteX2" fmla="*/ 0 w 102780"/>
                <a:gd name="connsiteY2" fmla="*/ 15822 h 33606"/>
                <a:gd name="connsiteX3" fmla="*/ 14552 w 102780"/>
                <a:gd name="connsiteY3" fmla="*/ 33606 h 33606"/>
                <a:gd name="connsiteX4" fmla="*/ 88229 w 102780"/>
                <a:gd name="connsiteY4" fmla="*/ 33606 h 33606"/>
                <a:gd name="connsiteX5" fmla="*/ 102780 w 102780"/>
                <a:gd name="connsiteY5" fmla="*/ 16816 h 33606"/>
                <a:gd name="connsiteX6" fmla="*/ 88229 w 102780"/>
                <a:gd name="connsiteY6" fmla="*/ 0 h 3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80" h="33606">
                  <a:moveTo>
                    <a:pt x="88229" y="0"/>
                  </a:moveTo>
                  <a:lnTo>
                    <a:pt x="14552" y="0"/>
                  </a:lnTo>
                  <a:cubicBezTo>
                    <a:pt x="6791" y="0"/>
                    <a:pt x="0" y="7924"/>
                    <a:pt x="0" y="15822"/>
                  </a:cubicBezTo>
                  <a:cubicBezTo>
                    <a:pt x="0" y="24714"/>
                    <a:pt x="6791" y="32638"/>
                    <a:pt x="14552" y="33606"/>
                  </a:cubicBezTo>
                  <a:lnTo>
                    <a:pt x="88229" y="33606"/>
                  </a:lnTo>
                  <a:cubicBezTo>
                    <a:pt x="95989" y="32612"/>
                    <a:pt x="101810" y="24714"/>
                    <a:pt x="102780" y="16816"/>
                  </a:cubicBezTo>
                  <a:cubicBezTo>
                    <a:pt x="102780" y="8892"/>
                    <a:pt x="95989" y="0"/>
                    <a:pt x="88229" y="0"/>
                  </a:cubicBezTo>
                </a:path>
              </a:pathLst>
            </a:custGeom>
            <a:solidFill>
              <a:srgbClr val="4F2970"/>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0FD97E58-6B3B-B28B-D5B1-0795D14ABB6F}"/>
                </a:ext>
              </a:extLst>
            </p:cNvPr>
            <p:cNvSpPr/>
            <p:nvPr/>
          </p:nvSpPr>
          <p:spPr>
            <a:xfrm>
              <a:off x="2527893" y="5884332"/>
              <a:ext cx="148375" cy="145356"/>
            </a:xfrm>
            <a:custGeom>
              <a:avLst/>
              <a:gdLst>
                <a:gd name="connsiteX0" fmla="*/ 135764 w 148375"/>
                <a:gd name="connsiteY0" fmla="*/ 119648 h 145356"/>
                <a:gd name="connsiteX1" fmla="*/ 135764 w 148375"/>
                <a:gd name="connsiteY1" fmla="*/ 119648 h 145356"/>
                <a:gd name="connsiteX2" fmla="*/ 133824 w 148375"/>
                <a:gd name="connsiteY2" fmla="*/ 105787 h 145356"/>
                <a:gd name="connsiteX3" fmla="*/ 133824 w 148375"/>
                <a:gd name="connsiteY3" fmla="*/ 83035 h 145356"/>
                <a:gd name="connsiteX4" fmla="*/ 103750 w 148375"/>
                <a:gd name="connsiteY4" fmla="*/ 4917 h 145356"/>
                <a:gd name="connsiteX5" fmla="*/ 61091 w 148375"/>
                <a:gd name="connsiteY5" fmla="*/ 33606 h 145356"/>
                <a:gd name="connsiteX6" fmla="*/ 23283 w 148375"/>
                <a:gd name="connsiteY6" fmla="*/ 0 h 145356"/>
                <a:gd name="connsiteX7" fmla="*/ 0 w 148375"/>
                <a:gd name="connsiteY7" fmla="*/ 11873 h 145356"/>
                <a:gd name="connsiteX8" fmla="*/ 14526 w 148375"/>
                <a:gd name="connsiteY8" fmla="*/ 36588 h 145356"/>
                <a:gd name="connsiteX9" fmla="*/ 14526 w 148375"/>
                <a:gd name="connsiteY9" fmla="*/ 121636 h 145356"/>
                <a:gd name="connsiteX10" fmla="*/ 37808 w 148375"/>
                <a:gd name="connsiteY10" fmla="*/ 145356 h 145356"/>
                <a:gd name="connsiteX11" fmla="*/ 61091 w 148375"/>
                <a:gd name="connsiteY11" fmla="*/ 121636 h 145356"/>
                <a:gd name="connsiteX12" fmla="*/ 61091 w 148375"/>
                <a:gd name="connsiteY12" fmla="*/ 59340 h 145356"/>
                <a:gd name="connsiteX13" fmla="*/ 76613 w 148375"/>
                <a:gd name="connsiteY13" fmla="*/ 38575 h 145356"/>
                <a:gd name="connsiteX14" fmla="*/ 87285 w 148375"/>
                <a:gd name="connsiteY14" fmla="*/ 51416 h 145356"/>
                <a:gd name="connsiteX15" fmla="*/ 87285 w 148375"/>
                <a:gd name="connsiteY15" fmla="*/ 110756 h 145356"/>
                <a:gd name="connsiteX16" fmla="*/ 88255 w 148375"/>
                <a:gd name="connsiteY16" fmla="*/ 116667 h 145356"/>
                <a:gd name="connsiteX17" fmla="*/ 90195 w 148375"/>
                <a:gd name="connsiteY17" fmla="*/ 125559 h 145356"/>
                <a:gd name="connsiteX18" fmla="*/ 125093 w 148375"/>
                <a:gd name="connsiteY18" fmla="*/ 145330 h 145356"/>
                <a:gd name="connsiteX19" fmla="*/ 148376 w 148375"/>
                <a:gd name="connsiteY19" fmla="*/ 133457 h 145356"/>
                <a:gd name="connsiteX20" fmla="*/ 135764 w 148375"/>
                <a:gd name="connsiteY20" fmla="*/ 119622 h 14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75" h="145356">
                  <a:moveTo>
                    <a:pt x="135764" y="119648"/>
                  </a:moveTo>
                  <a:lnTo>
                    <a:pt x="135764" y="119648"/>
                  </a:lnTo>
                  <a:cubicBezTo>
                    <a:pt x="134794" y="114706"/>
                    <a:pt x="133824" y="110756"/>
                    <a:pt x="133824" y="105787"/>
                  </a:cubicBezTo>
                  <a:lnTo>
                    <a:pt x="133824" y="83035"/>
                  </a:lnTo>
                  <a:cubicBezTo>
                    <a:pt x="134794" y="54371"/>
                    <a:pt x="139645" y="4917"/>
                    <a:pt x="103750" y="4917"/>
                  </a:cubicBezTo>
                  <a:cubicBezTo>
                    <a:pt x="79524" y="4917"/>
                    <a:pt x="64972" y="26676"/>
                    <a:pt x="61091" y="33606"/>
                  </a:cubicBezTo>
                  <a:cubicBezTo>
                    <a:pt x="60121" y="13835"/>
                    <a:pt x="45596" y="0"/>
                    <a:pt x="23283" y="0"/>
                  </a:cubicBezTo>
                  <a:cubicBezTo>
                    <a:pt x="8731" y="0"/>
                    <a:pt x="0" y="11873"/>
                    <a:pt x="0" y="11873"/>
                  </a:cubicBezTo>
                  <a:cubicBezTo>
                    <a:pt x="0" y="11873"/>
                    <a:pt x="14526" y="16816"/>
                    <a:pt x="14526" y="36588"/>
                  </a:cubicBezTo>
                  <a:lnTo>
                    <a:pt x="14526" y="121636"/>
                  </a:lnTo>
                  <a:cubicBezTo>
                    <a:pt x="14526" y="133509"/>
                    <a:pt x="23257" y="145356"/>
                    <a:pt x="37808" y="145356"/>
                  </a:cubicBezTo>
                  <a:cubicBezTo>
                    <a:pt x="52360" y="145356"/>
                    <a:pt x="61091" y="133483"/>
                    <a:pt x="61091" y="121636"/>
                  </a:cubicBezTo>
                  <a:lnTo>
                    <a:pt x="61091" y="59340"/>
                  </a:lnTo>
                  <a:cubicBezTo>
                    <a:pt x="63032" y="49455"/>
                    <a:pt x="67882" y="38575"/>
                    <a:pt x="76613" y="38575"/>
                  </a:cubicBezTo>
                  <a:cubicBezTo>
                    <a:pt x="86314" y="38575"/>
                    <a:pt x="87285" y="51416"/>
                    <a:pt x="87285" y="51416"/>
                  </a:cubicBezTo>
                  <a:lnTo>
                    <a:pt x="87285" y="110756"/>
                  </a:lnTo>
                  <a:cubicBezTo>
                    <a:pt x="87285" y="112744"/>
                    <a:pt x="87285" y="114706"/>
                    <a:pt x="88255" y="116667"/>
                  </a:cubicBezTo>
                  <a:cubicBezTo>
                    <a:pt x="88255" y="119648"/>
                    <a:pt x="89225" y="122604"/>
                    <a:pt x="90195" y="125559"/>
                  </a:cubicBezTo>
                  <a:cubicBezTo>
                    <a:pt x="96016" y="137432"/>
                    <a:pt x="108627" y="145330"/>
                    <a:pt x="125093" y="145330"/>
                  </a:cubicBezTo>
                  <a:cubicBezTo>
                    <a:pt x="139645" y="145330"/>
                    <a:pt x="148376" y="133457"/>
                    <a:pt x="148376" y="133457"/>
                  </a:cubicBezTo>
                  <a:cubicBezTo>
                    <a:pt x="148376" y="133457"/>
                    <a:pt x="139645" y="130502"/>
                    <a:pt x="135764" y="119622"/>
                  </a:cubicBezTo>
                </a:path>
              </a:pathLst>
            </a:custGeom>
            <a:solidFill>
              <a:srgbClr val="4F297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0376CA88-EB04-7522-E3ED-9BE199C1F1D4}"/>
                </a:ext>
              </a:extLst>
            </p:cNvPr>
            <p:cNvSpPr/>
            <p:nvPr/>
          </p:nvSpPr>
          <p:spPr>
            <a:xfrm>
              <a:off x="2958363" y="5817094"/>
              <a:ext cx="63136" cy="212594"/>
            </a:xfrm>
            <a:custGeom>
              <a:avLst/>
              <a:gdLst>
                <a:gd name="connsiteX0" fmla="*/ 50473 w 63136"/>
                <a:gd name="connsiteY0" fmla="*/ 186887 h 212594"/>
                <a:gd name="connsiteX1" fmla="*/ 50473 w 63136"/>
                <a:gd name="connsiteY1" fmla="*/ 186887 h 212594"/>
                <a:gd name="connsiteX2" fmla="*/ 49503 w 63136"/>
                <a:gd name="connsiteY2" fmla="*/ 173026 h 212594"/>
                <a:gd name="connsiteX3" fmla="*/ 49503 w 63136"/>
                <a:gd name="connsiteY3" fmla="*/ 25708 h 212594"/>
                <a:gd name="connsiteX4" fmla="*/ 24306 w 63136"/>
                <a:gd name="connsiteY4" fmla="*/ 0 h 212594"/>
                <a:gd name="connsiteX5" fmla="*/ 79 w 63136"/>
                <a:gd name="connsiteY5" fmla="*/ 25708 h 212594"/>
                <a:gd name="connsiteX6" fmla="*/ 79 w 63136"/>
                <a:gd name="connsiteY6" fmla="*/ 156236 h 212594"/>
                <a:gd name="connsiteX7" fmla="*/ 3960 w 63136"/>
                <a:gd name="connsiteY7" fmla="*/ 190836 h 212594"/>
                <a:gd name="connsiteX8" fmla="*/ 39854 w 63136"/>
                <a:gd name="connsiteY8" fmla="*/ 212595 h 212594"/>
                <a:gd name="connsiteX9" fmla="*/ 63137 w 63136"/>
                <a:gd name="connsiteY9" fmla="*/ 200722 h 212594"/>
                <a:gd name="connsiteX10" fmla="*/ 50525 w 63136"/>
                <a:gd name="connsiteY10" fmla="*/ 186887 h 2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36" h="212594">
                  <a:moveTo>
                    <a:pt x="50473" y="186887"/>
                  </a:moveTo>
                  <a:lnTo>
                    <a:pt x="50473" y="186887"/>
                  </a:lnTo>
                  <a:cubicBezTo>
                    <a:pt x="49503" y="181944"/>
                    <a:pt x="49503" y="177995"/>
                    <a:pt x="49503" y="173026"/>
                  </a:cubicBezTo>
                  <a:lnTo>
                    <a:pt x="49503" y="25708"/>
                  </a:lnTo>
                  <a:cubicBezTo>
                    <a:pt x="49503" y="10879"/>
                    <a:pt x="37861" y="0"/>
                    <a:pt x="24306" y="0"/>
                  </a:cubicBezTo>
                  <a:cubicBezTo>
                    <a:pt x="10750" y="0"/>
                    <a:pt x="79" y="10879"/>
                    <a:pt x="79" y="25708"/>
                  </a:cubicBezTo>
                  <a:lnTo>
                    <a:pt x="79" y="156236"/>
                  </a:lnTo>
                  <a:cubicBezTo>
                    <a:pt x="79" y="168109"/>
                    <a:pt x="-891" y="179956"/>
                    <a:pt x="3960" y="190836"/>
                  </a:cubicBezTo>
                  <a:cubicBezTo>
                    <a:pt x="9780" y="203703"/>
                    <a:pt x="23362" y="212595"/>
                    <a:pt x="39854" y="212595"/>
                  </a:cubicBezTo>
                  <a:cubicBezTo>
                    <a:pt x="54380" y="212595"/>
                    <a:pt x="63137" y="200722"/>
                    <a:pt x="63137" y="200722"/>
                  </a:cubicBezTo>
                  <a:cubicBezTo>
                    <a:pt x="63137" y="200722"/>
                    <a:pt x="54406" y="197766"/>
                    <a:pt x="50525" y="186887"/>
                  </a:cubicBezTo>
                </a:path>
              </a:pathLst>
            </a:custGeom>
            <a:solidFill>
              <a:srgbClr val="4F297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AC120828-4BC0-80E3-28BE-3B87B444442D}"/>
                </a:ext>
              </a:extLst>
            </p:cNvPr>
            <p:cNvSpPr/>
            <p:nvPr/>
          </p:nvSpPr>
          <p:spPr>
            <a:xfrm>
              <a:off x="2395065" y="5888307"/>
              <a:ext cx="133824" cy="141407"/>
            </a:xfrm>
            <a:custGeom>
              <a:avLst/>
              <a:gdLst>
                <a:gd name="connsiteX0" fmla="*/ 66912 w 133824"/>
                <a:gd name="connsiteY0" fmla="*/ 0 h 141407"/>
                <a:gd name="connsiteX1" fmla="*/ 66912 w 133824"/>
                <a:gd name="connsiteY1" fmla="*/ 0 h 141407"/>
                <a:gd name="connsiteX2" fmla="*/ 0 w 133824"/>
                <a:gd name="connsiteY2" fmla="*/ 70220 h 141407"/>
                <a:gd name="connsiteX3" fmla="*/ 66912 w 133824"/>
                <a:gd name="connsiteY3" fmla="*/ 141407 h 141407"/>
                <a:gd name="connsiteX4" fmla="*/ 133824 w 133824"/>
                <a:gd name="connsiteY4" fmla="*/ 70220 h 141407"/>
                <a:gd name="connsiteX5" fmla="*/ 66912 w 133824"/>
                <a:gd name="connsiteY5" fmla="*/ 0 h 141407"/>
                <a:gd name="connsiteX6" fmla="*/ 67882 w 133824"/>
                <a:gd name="connsiteY6" fmla="*/ 111724 h 141407"/>
                <a:gd name="connsiteX7" fmla="*/ 66912 w 133824"/>
                <a:gd name="connsiteY7" fmla="*/ 111724 h 141407"/>
                <a:gd name="connsiteX8" fmla="*/ 48480 w 133824"/>
                <a:gd name="connsiteY8" fmla="*/ 70194 h 141407"/>
                <a:gd name="connsiteX9" fmla="*/ 66912 w 133824"/>
                <a:gd name="connsiteY9" fmla="*/ 29657 h 141407"/>
                <a:gd name="connsiteX10" fmla="*/ 67882 w 133824"/>
                <a:gd name="connsiteY10" fmla="*/ 29657 h 141407"/>
                <a:gd name="connsiteX11" fmla="*/ 86288 w 133824"/>
                <a:gd name="connsiteY11" fmla="*/ 70194 h 141407"/>
                <a:gd name="connsiteX12" fmla="*/ 67882 w 133824"/>
                <a:gd name="connsiteY12" fmla="*/ 111724 h 1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24" h="141407">
                  <a:moveTo>
                    <a:pt x="66912" y="0"/>
                  </a:moveTo>
                  <a:lnTo>
                    <a:pt x="66912" y="0"/>
                  </a:lnTo>
                  <a:cubicBezTo>
                    <a:pt x="30074" y="0"/>
                    <a:pt x="0" y="31645"/>
                    <a:pt x="0" y="70220"/>
                  </a:cubicBezTo>
                  <a:cubicBezTo>
                    <a:pt x="0" y="108795"/>
                    <a:pt x="30074" y="141407"/>
                    <a:pt x="66912" y="141407"/>
                  </a:cubicBezTo>
                  <a:cubicBezTo>
                    <a:pt x="103750" y="141407"/>
                    <a:pt x="133824" y="109763"/>
                    <a:pt x="133824" y="70220"/>
                  </a:cubicBezTo>
                  <a:cubicBezTo>
                    <a:pt x="133824" y="30677"/>
                    <a:pt x="103750" y="0"/>
                    <a:pt x="66912" y="0"/>
                  </a:cubicBezTo>
                  <a:moveTo>
                    <a:pt x="67882" y="111724"/>
                  </a:moveTo>
                  <a:lnTo>
                    <a:pt x="66912" y="111724"/>
                  </a:lnTo>
                  <a:cubicBezTo>
                    <a:pt x="54301" y="110730"/>
                    <a:pt x="48480" y="95902"/>
                    <a:pt x="48480" y="70194"/>
                  </a:cubicBezTo>
                  <a:cubicBezTo>
                    <a:pt x="48480" y="44486"/>
                    <a:pt x="56241" y="29657"/>
                    <a:pt x="66912" y="29657"/>
                  </a:cubicBezTo>
                  <a:lnTo>
                    <a:pt x="67882" y="29657"/>
                  </a:lnTo>
                  <a:cubicBezTo>
                    <a:pt x="78554" y="29657"/>
                    <a:pt x="86288" y="45479"/>
                    <a:pt x="86288" y="70194"/>
                  </a:cubicBezTo>
                  <a:cubicBezTo>
                    <a:pt x="86288" y="94908"/>
                    <a:pt x="80468" y="110730"/>
                    <a:pt x="67882" y="111724"/>
                  </a:cubicBezTo>
                </a:path>
              </a:pathLst>
            </a:custGeom>
            <a:solidFill>
              <a:srgbClr val="4F2970"/>
            </a:solidFill>
            <a:ln w="0" cap="flat">
              <a:noFill/>
              <a:prstDash val="solid"/>
              <a:miter/>
            </a:ln>
          </p:spPr>
          <p:txBody>
            <a:bodyPr rtlCol="0" anchor="ctr"/>
            <a:lstStyle/>
            <a:p>
              <a:endParaRPr lang="fi-FI" sz="1013"/>
            </a:p>
          </p:txBody>
        </p:sp>
        <p:sp>
          <p:nvSpPr>
            <p:cNvPr id="48" name="Freeform 47">
              <a:extLst>
                <a:ext uri="{FF2B5EF4-FFF2-40B4-BE49-F238E27FC236}">
                  <a16:creationId xmlns:a16="http://schemas.microsoft.com/office/drawing/2014/main" id="{B86F167E-1ECC-7DF8-4272-A0F1128E1ECF}"/>
                </a:ext>
              </a:extLst>
            </p:cNvPr>
            <p:cNvSpPr/>
            <p:nvPr/>
          </p:nvSpPr>
          <p:spPr>
            <a:xfrm>
              <a:off x="2676305" y="5817094"/>
              <a:ext cx="149309" cy="212620"/>
            </a:xfrm>
            <a:custGeom>
              <a:avLst/>
              <a:gdLst>
                <a:gd name="connsiteX0" fmla="*/ 136672 w 149309"/>
                <a:gd name="connsiteY0" fmla="*/ 186887 h 212620"/>
                <a:gd name="connsiteX1" fmla="*/ 136672 w 149309"/>
                <a:gd name="connsiteY1" fmla="*/ 186887 h 212620"/>
                <a:gd name="connsiteX2" fmla="*/ 134732 w 149309"/>
                <a:gd name="connsiteY2" fmla="*/ 173026 h 212620"/>
                <a:gd name="connsiteX3" fmla="*/ 134732 w 149309"/>
                <a:gd name="connsiteY3" fmla="*/ 25708 h 212620"/>
                <a:gd name="connsiteX4" fmla="*/ 110505 w 149309"/>
                <a:gd name="connsiteY4" fmla="*/ 0 h 212620"/>
                <a:gd name="connsiteX5" fmla="*/ 86278 w 149309"/>
                <a:gd name="connsiteY5" fmla="*/ 25708 h 212620"/>
                <a:gd name="connsiteX6" fmla="*/ 86278 w 149309"/>
                <a:gd name="connsiteY6" fmla="*/ 95902 h 212620"/>
                <a:gd name="connsiteX7" fmla="*/ 46530 w 149309"/>
                <a:gd name="connsiteY7" fmla="*/ 72181 h 212620"/>
                <a:gd name="connsiteX8" fmla="*/ 25187 w 149309"/>
                <a:gd name="connsiteY8" fmla="*/ 204697 h 212620"/>
                <a:gd name="connsiteX9" fmla="*/ 64936 w 149309"/>
                <a:gd name="connsiteY9" fmla="*/ 210633 h 212620"/>
                <a:gd name="connsiteX10" fmla="*/ 89189 w 149309"/>
                <a:gd name="connsiteY10" fmla="*/ 188874 h 212620"/>
                <a:gd name="connsiteX11" fmla="*/ 90159 w 149309"/>
                <a:gd name="connsiteY11" fmla="*/ 190862 h 212620"/>
                <a:gd name="connsiteX12" fmla="*/ 126027 w 149309"/>
                <a:gd name="connsiteY12" fmla="*/ 212621 h 212620"/>
                <a:gd name="connsiteX13" fmla="*/ 149310 w 149309"/>
                <a:gd name="connsiteY13" fmla="*/ 200748 h 212620"/>
                <a:gd name="connsiteX14" fmla="*/ 136698 w 149309"/>
                <a:gd name="connsiteY14" fmla="*/ 186913 h 212620"/>
                <a:gd name="connsiteX15" fmla="*/ 63939 w 149309"/>
                <a:gd name="connsiteY15" fmla="*/ 177995 h 212620"/>
                <a:gd name="connsiteX16" fmla="*/ 63939 w 149309"/>
                <a:gd name="connsiteY16" fmla="*/ 177995 h 212620"/>
                <a:gd name="connsiteX17" fmla="*/ 44537 w 149309"/>
                <a:gd name="connsiteY17" fmla="*/ 142401 h 212620"/>
                <a:gd name="connsiteX18" fmla="*/ 63939 w 149309"/>
                <a:gd name="connsiteY18" fmla="*/ 106781 h 212620"/>
                <a:gd name="connsiteX19" fmla="*/ 83315 w 149309"/>
                <a:gd name="connsiteY19" fmla="*/ 142401 h 212620"/>
                <a:gd name="connsiteX20" fmla="*/ 63939 w 149309"/>
                <a:gd name="connsiteY20" fmla="*/ 177995 h 2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309" h="212620">
                  <a:moveTo>
                    <a:pt x="136672" y="186887"/>
                  </a:moveTo>
                  <a:lnTo>
                    <a:pt x="136672" y="186887"/>
                  </a:lnTo>
                  <a:cubicBezTo>
                    <a:pt x="135702" y="181944"/>
                    <a:pt x="135702" y="177995"/>
                    <a:pt x="134732" y="173026"/>
                  </a:cubicBezTo>
                  <a:lnTo>
                    <a:pt x="134732" y="25708"/>
                  </a:lnTo>
                  <a:cubicBezTo>
                    <a:pt x="134732" y="10879"/>
                    <a:pt x="124060" y="0"/>
                    <a:pt x="110505" y="0"/>
                  </a:cubicBezTo>
                  <a:cubicBezTo>
                    <a:pt x="96950" y="0"/>
                    <a:pt x="86278" y="10879"/>
                    <a:pt x="86278" y="25708"/>
                  </a:cubicBezTo>
                  <a:lnTo>
                    <a:pt x="86278" y="95902"/>
                  </a:lnTo>
                  <a:cubicBezTo>
                    <a:pt x="80458" y="87010"/>
                    <a:pt x="66876" y="72181"/>
                    <a:pt x="46530" y="72181"/>
                  </a:cubicBezTo>
                  <a:cubicBezTo>
                    <a:pt x="-9711" y="72181"/>
                    <a:pt x="-12622" y="178963"/>
                    <a:pt x="25187" y="204697"/>
                  </a:cubicBezTo>
                  <a:cubicBezTo>
                    <a:pt x="36802" y="212595"/>
                    <a:pt x="53294" y="214582"/>
                    <a:pt x="64936" y="210633"/>
                  </a:cubicBezTo>
                  <a:cubicBezTo>
                    <a:pt x="73667" y="208646"/>
                    <a:pt x="87248" y="199754"/>
                    <a:pt x="89189" y="188874"/>
                  </a:cubicBezTo>
                  <a:cubicBezTo>
                    <a:pt x="90159" y="189868"/>
                    <a:pt x="90159" y="190862"/>
                    <a:pt x="90159" y="190862"/>
                  </a:cubicBezTo>
                  <a:cubicBezTo>
                    <a:pt x="95979" y="203729"/>
                    <a:pt x="109561" y="212621"/>
                    <a:pt x="126027" y="212621"/>
                  </a:cubicBezTo>
                  <a:cubicBezTo>
                    <a:pt x="140579" y="212621"/>
                    <a:pt x="149310" y="200748"/>
                    <a:pt x="149310" y="200748"/>
                  </a:cubicBezTo>
                  <a:cubicBezTo>
                    <a:pt x="149310" y="200748"/>
                    <a:pt x="140579" y="197792"/>
                    <a:pt x="136698" y="186913"/>
                  </a:cubicBezTo>
                  <a:moveTo>
                    <a:pt x="63939" y="177995"/>
                  </a:moveTo>
                  <a:lnTo>
                    <a:pt x="63939" y="177995"/>
                  </a:lnTo>
                  <a:cubicBezTo>
                    <a:pt x="51328" y="177995"/>
                    <a:pt x="44537" y="164160"/>
                    <a:pt x="44537" y="142401"/>
                  </a:cubicBezTo>
                  <a:cubicBezTo>
                    <a:pt x="44537" y="120642"/>
                    <a:pt x="53268" y="106781"/>
                    <a:pt x="63939" y="106781"/>
                  </a:cubicBezTo>
                  <a:cubicBezTo>
                    <a:pt x="74611" y="106781"/>
                    <a:pt x="83315" y="120642"/>
                    <a:pt x="83315" y="142401"/>
                  </a:cubicBezTo>
                  <a:cubicBezTo>
                    <a:pt x="83315" y="164160"/>
                    <a:pt x="76525" y="177995"/>
                    <a:pt x="63939" y="177995"/>
                  </a:cubicBezTo>
                </a:path>
              </a:pathLst>
            </a:custGeom>
            <a:solidFill>
              <a:srgbClr val="4F2970"/>
            </a:solidFill>
            <a:ln w="0" cap="flat">
              <a:noFill/>
              <a:prstDash val="solid"/>
              <a:miter/>
            </a:ln>
          </p:spPr>
          <p:txBody>
            <a:bodyPr rtlCol="0" anchor="ctr"/>
            <a:lstStyle/>
            <a:p>
              <a:endParaRPr lang="fi-FI" sz="1013"/>
            </a:p>
          </p:txBody>
        </p:sp>
        <p:sp>
          <p:nvSpPr>
            <p:cNvPr id="49" name="Freeform 48">
              <a:extLst>
                <a:ext uri="{FF2B5EF4-FFF2-40B4-BE49-F238E27FC236}">
                  <a16:creationId xmlns:a16="http://schemas.microsoft.com/office/drawing/2014/main" id="{5AF6652D-2476-3EA9-30DC-0F5DD2FF3020}"/>
                </a:ext>
              </a:extLst>
            </p:cNvPr>
            <p:cNvSpPr/>
            <p:nvPr/>
          </p:nvSpPr>
          <p:spPr>
            <a:xfrm>
              <a:off x="2824566" y="5888281"/>
              <a:ext cx="122182" cy="141381"/>
            </a:xfrm>
            <a:custGeom>
              <a:avLst/>
              <a:gdLst>
                <a:gd name="connsiteX0" fmla="*/ 116388 w 122182"/>
                <a:gd name="connsiteY0" fmla="*/ 97915 h 141381"/>
                <a:gd name="connsiteX1" fmla="*/ 116388 w 122182"/>
                <a:gd name="connsiteY1" fmla="*/ 97915 h 141381"/>
                <a:gd name="connsiteX2" fmla="*/ 81464 w 122182"/>
                <a:gd name="connsiteY2" fmla="*/ 107801 h 141381"/>
                <a:gd name="connsiteX3" fmla="*/ 47536 w 122182"/>
                <a:gd name="connsiteY3" fmla="*/ 85048 h 141381"/>
                <a:gd name="connsiteX4" fmla="*/ 122183 w 122182"/>
                <a:gd name="connsiteY4" fmla="*/ 47467 h 141381"/>
                <a:gd name="connsiteX5" fmla="*/ 63032 w 122182"/>
                <a:gd name="connsiteY5" fmla="*/ 0 h 141381"/>
                <a:gd name="connsiteX6" fmla="*/ 0 w 122182"/>
                <a:gd name="connsiteY6" fmla="*/ 72181 h 141381"/>
                <a:gd name="connsiteX7" fmla="*/ 63032 w 122182"/>
                <a:gd name="connsiteY7" fmla="*/ 141381 h 141381"/>
                <a:gd name="connsiteX8" fmla="*/ 116362 w 122182"/>
                <a:gd name="connsiteY8" fmla="*/ 97863 h 141381"/>
                <a:gd name="connsiteX9" fmla="*/ 44652 w 122182"/>
                <a:gd name="connsiteY9" fmla="*/ 62322 h 141381"/>
                <a:gd name="connsiteX10" fmla="*/ 44652 w 122182"/>
                <a:gd name="connsiteY10" fmla="*/ 62322 h 141381"/>
                <a:gd name="connsiteX11" fmla="*/ 58207 w 122182"/>
                <a:gd name="connsiteY11" fmla="*/ 30677 h 141381"/>
                <a:gd name="connsiteX12" fmla="*/ 76639 w 122182"/>
                <a:gd name="connsiteY12" fmla="*/ 41557 h 141381"/>
                <a:gd name="connsiteX13" fmla="*/ 61118 w 122182"/>
                <a:gd name="connsiteY13" fmla="*/ 62322 h 141381"/>
                <a:gd name="connsiteX14" fmla="*/ 44652 w 122182"/>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82" h="141381">
                  <a:moveTo>
                    <a:pt x="116388" y="97915"/>
                  </a:moveTo>
                  <a:lnTo>
                    <a:pt x="116388" y="97915"/>
                  </a:lnTo>
                  <a:cubicBezTo>
                    <a:pt x="116388" y="97915"/>
                    <a:pt x="108627" y="107801"/>
                    <a:pt x="81464" y="107801"/>
                  </a:cubicBezTo>
                  <a:cubicBezTo>
                    <a:pt x="54300" y="107801"/>
                    <a:pt x="47536" y="85048"/>
                    <a:pt x="47536" y="85048"/>
                  </a:cubicBezTo>
                  <a:cubicBezTo>
                    <a:pt x="88255" y="85048"/>
                    <a:pt x="122183" y="82093"/>
                    <a:pt x="122183" y="47467"/>
                  </a:cubicBezTo>
                  <a:cubicBezTo>
                    <a:pt x="122183" y="12841"/>
                    <a:pt x="84348" y="0"/>
                    <a:pt x="63032" y="0"/>
                  </a:cubicBezTo>
                  <a:cubicBezTo>
                    <a:pt x="26193" y="0"/>
                    <a:pt x="0" y="31645"/>
                    <a:pt x="0" y="72181"/>
                  </a:cubicBezTo>
                  <a:cubicBezTo>
                    <a:pt x="0" y="117661"/>
                    <a:pt x="33954" y="141381"/>
                    <a:pt x="63032" y="141381"/>
                  </a:cubicBezTo>
                  <a:cubicBezTo>
                    <a:pt x="113452" y="141381"/>
                    <a:pt x="116362" y="97863"/>
                    <a:pt x="116362" y="97863"/>
                  </a:cubicBezTo>
                  <a:moveTo>
                    <a:pt x="44652" y="62322"/>
                  </a:moveTo>
                  <a:lnTo>
                    <a:pt x="44652" y="62322"/>
                  </a:lnTo>
                  <a:cubicBezTo>
                    <a:pt x="45622" y="51442"/>
                    <a:pt x="48532" y="37581"/>
                    <a:pt x="58207" y="30677"/>
                  </a:cubicBezTo>
                  <a:cubicBezTo>
                    <a:pt x="65968" y="25734"/>
                    <a:pt x="76639" y="31671"/>
                    <a:pt x="76639" y="41557"/>
                  </a:cubicBezTo>
                  <a:cubicBezTo>
                    <a:pt x="77610" y="53430"/>
                    <a:pt x="70819" y="60334"/>
                    <a:pt x="61118" y="62322"/>
                  </a:cubicBezTo>
                  <a:cubicBezTo>
                    <a:pt x="60147" y="62322"/>
                    <a:pt x="44652" y="63316"/>
                    <a:pt x="44652" y="62322"/>
                  </a:cubicBezTo>
                </a:path>
              </a:pathLst>
            </a:custGeom>
            <a:solidFill>
              <a:srgbClr val="4F2970"/>
            </a:solidFill>
            <a:ln w="0" cap="flat">
              <a:noFill/>
              <a:prstDash val="solid"/>
              <a:miter/>
            </a:ln>
          </p:spPr>
          <p:txBody>
            <a:bodyPr rtlCol="0" anchor="ctr"/>
            <a:lstStyle/>
            <a:p>
              <a:endParaRPr lang="fi-FI" sz="1013"/>
            </a:p>
          </p:txBody>
        </p:sp>
        <p:sp>
          <p:nvSpPr>
            <p:cNvPr id="50" name="Freeform 49">
              <a:extLst>
                <a:ext uri="{FF2B5EF4-FFF2-40B4-BE49-F238E27FC236}">
                  <a16:creationId xmlns:a16="http://schemas.microsoft.com/office/drawing/2014/main" id="{44A0DD84-2D5E-BBE7-BF79-308955FAB3E6}"/>
                </a:ext>
              </a:extLst>
            </p:cNvPr>
            <p:cNvSpPr/>
            <p:nvPr/>
          </p:nvSpPr>
          <p:spPr>
            <a:xfrm>
              <a:off x="3020478" y="5888281"/>
              <a:ext cx="122156" cy="141381"/>
            </a:xfrm>
            <a:custGeom>
              <a:avLst/>
              <a:gdLst>
                <a:gd name="connsiteX0" fmla="*/ 116362 w 122156"/>
                <a:gd name="connsiteY0" fmla="*/ 97915 h 141381"/>
                <a:gd name="connsiteX1" fmla="*/ 116362 w 122156"/>
                <a:gd name="connsiteY1" fmla="*/ 97915 h 141381"/>
                <a:gd name="connsiteX2" fmla="*/ 81438 w 122156"/>
                <a:gd name="connsiteY2" fmla="*/ 107801 h 141381"/>
                <a:gd name="connsiteX3" fmla="*/ 47510 w 122156"/>
                <a:gd name="connsiteY3" fmla="*/ 85048 h 141381"/>
                <a:gd name="connsiteX4" fmla="*/ 122156 w 122156"/>
                <a:gd name="connsiteY4" fmla="*/ 47467 h 141381"/>
                <a:gd name="connsiteX5" fmla="*/ 63032 w 122156"/>
                <a:gd name="connsiteY5" fmla="*/ 0 h 141381"/>
                <a:gd name="connsiteX6" fmla="*/ 0 w 122156"/>
                <a:gd name="connsiteY6" fmla="*/ 72181 h 141381"/>
                <a:gd name="connsiteX7" fmla="*/ 63032 w 122156"/>
                <a:gd name="connsiteY7" fmla="*/ 141381 h 141381"/>
                <a:gd name="connsiteX8" fmla="*/ 116362 w 122156"/>
                <a:gd name="connsiteY8" fmla="*/ 97863 h 141381"/>
                <a:gd name="connsiteX9" fmla="*/ 44599 w 122156"/>
                <a:gd name="connsiteY9" fmla="*/ 62322 h 141381"/>
                <a:gd name="connsiteX10" fmla="*/ 44599 w 122156"/>
                <a:gd name="connsiteY10" fmla="*/ 62322 h 141381"/>
                <a:gd name="connsiteX11" fmla="*/ 58155 w 122156"/>
                <a:gd name="connsiteY11" fmla="*/ 30677 h 141381"/>
                <a:gd name="connsiteX12" fmla="*/ 76587 w 122156"/>
                <a:gd name="connsiteY12" fmla="*/ 41557 h 141381"/>
                <a:gd name="connsiteX13" fmla="*/ 61065 w 122156"/>
                <a:gd name="connsiteY13" fmla="*/ 62322 h 141381"/>
                <a:gd name="connsiteX14" fmla="*/ 44599 w 122156"/>
                <a:gd name="connsiteY14" fmla="*/ 62322 h 1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56" h="141381">
                  <a:moveTo>
                    <a:pt x="116362" y="97915"/>
                  </a:moveTo>
                  <a:lnTo>
                    <a:pt x="116362" y="97915"/>
                  </a:lnTo>
                  <a:cubicBezTo>
                    <a:pt x="116362" y="97915"/>
                    <a:pt x="108601" y="107801"/>
                    <a:pt x="81438" y="107801"/>
                  </a:cubicBezTo>
                  <a:cubicBezTo>
                    <a:pt x="54274" y="107801"/>
                    <a:pt x="47510" y="85048"/>
                    <a:pt x="47510" y="85048"/>
                  </a:cubicBezTo>
                  <a:cubicBezTo>
                    <a:pt x="88228" y="85048"/>
                    <a:pt x="122156" y="82093"/>
                    <a:pt x="122156" y="47467"/>
                  </a:cubicBezTo>
                  <a:cubicBezTo>
                    <a:pt x="122156" y="12841"/>
                    <a:pt x="84348" y="0"/>
                    <a:pt x="63032" y="0"/>
                  </a:cubicBezTo>
                  <a:cubicBezTo>
                    <a:pt x="26193" y="0"/>
                    <a:pt x="0" y="31645"/>
                    <a:pt x="0" y="72181"/>
                  </a:cubicBezTo>
                  <a:cubicBezTo>
                    <a:pt x="0" y="117661"/>
                    <a:pt x="33928" y="141381"/>
                    <a:pt x="63032" y="141381"/>
                  </a:cubicBezTo>
                  <a:cubicBezTo>
                    <a:pt x="113452" y="141381"/>
                    <a:pt x="116362" y="97863"/>
                    <a:pt x="116362" y="97863"/>
                  </a:cubicBezTo>
                  <a:moveTo>
                    <a:pt x="44599" y="62322"/>
                  </a:moveTo>
                  <a:lnTo>
                    <a:pt x="44599" y="62322"/>
                  </a:lnTo>
                  <a:cubicBezTo>
                    <a:pt x="45569" y="51442"/>
                    <a:pt x="48480" y="37581"/>
                    <a:pt x="58155" y="30677"/>
                  </a:cubicBezTo>
                  <a:cubicBezTo>
                    <a:pt x="65916" y="25734"/>
                    <a:pt x="76587" y="31671"/>
                    <a:pt x="76587" y="41557"/>
                  </a:cubicBezTo>
                  <a:cubicBezTo>
                    <a:pt x="77557" y="53430"/>
                    <a:pt x="70766" y="60334"/>
                    <a:pt x="61065" y="62322"/>
                  </a:cubicBezTo>
                  <a:cubicBezTo>
                    <a:pt x="60095" y="62322"/>
                    <a:pt x="44599" y="63316"/>
                    <a:pt x="44599" y="62322"/>
                  </a:cubicBezTo>
                </a:path>
              </a:pathLst>
            </a:custGeom>
            <a:solidFill>
              <a:srgbClr val="4F2970"/>
            </a:solidFill>
            <a:ln w="0" cap="flat">
              <a:noFill/>
              <a:prstDash val="solid"/>
              <a:miter/>
            </a:ln>
          </p:spPr>
          <p:txBody>
            <a:bodyPr rtlCol="0" anchor="ctr"/>
            <a:lstStyle/>
            <a:p>
              <a:endParaRPr lang="fi-FI" sz="1013"/>
            </a:p>
          </p:txBody>
        </p:sp>
        <p:sp>
          <p:nvSpPr>
            <p:cNvPr id="51" name="Freeform 50">
              <a:extLst>
                <a:ext uri="{FF2B5EF4-FFF2-40B4-BE49-F238E27FC236}">
                  <a16:creationId xmlns:a16="http://schemas.microsoft.com/office/drawing/2014/main" id="{244BCC18-EAA6-7286-7F21-B14B99104A82}"/>
                </a:ext>
              </a:extLst>
            </p:cNvPr>
            <p:cNvSpPr/>
            <p:nvPr/>
          </p:nvSpPr>
          <p:spPr>
            <a:xfrm>
              <a:off x="3142976" y="5884358"/>
              <a:ext cx="129454" cy="146304"/>
            </a:xfrm>
            <a:custGeom>
              <a:avLst/>
              <a:gdLst>
                <a:gd name="connsiteX0" fmla="*/ 85973 w 129454"/>
                <a:gd name="connsiteY0" fmla="*/ 104794 h 146304"/>
                <a:gd name="connsiteX1" fmla="*/ 57866 w 129454"/>
                <a:gd name="connsiteY1" fmla="*/ 104794 h 146304"/>
                <a:gd name="connsiteX2" fmla="*/ 86943 w 129454"/>
                <a:gd name="connsiteY2" fmla="*/ 80079 h 146304"/>
                <a:gd name="connsiteX3" fmla="*/ 127662 w 129454"/>
                <a:gd name="connsiteY3" fmla="*/ 10879 h 146304"/>
                <a:gd name="connsiteX4" fmla="*/ 120871 w 129454"/>
                <a:gd name="connsiteY4" fmla="*/ 0 h 146304"/>
                <a:gd name="connsiteX5" fmla="*/ 112140 w 129454"/>
                <a:gd name="connsiteY5" fmla="*/ 7898 h 146304"/>
                <a:gd name="connsiteX6" fmla="*/ 104379 w 129454"/>
                <a:gd name="connsiteY6" fmla="*/ 9886 h 146304"/>
                <a:gd name="connsiteX7" fmla="*/ 25852 w 129454"/>
                <a:gd name="connsiteY7" fmla="*/ 9886 h 146304"/>
                <a:gd name="connsiteX8" fmla="*/ 7420 w 129454"/>
                <a:gd name="connsiteY8" fmla="*/ 28663 h 146304"/>
                <a:gd name="connsiteX9" fmla="*/ 25852 w 129454"/>
                <a:gd name="connsiteY9" fmla="*/ 47467 h 146304"/>
                <a:gd name="connsiteX10" fmla="*/ 69481 w 129454"/>
                <a:gd name="connsiteY10" fmla="*/ 47467 h 146304"/>
                <a:gd name="connsiteX11" fmla="*/ 12270 w 129454"/>
                <a:gd name="connsiteY11" fmla="*/ 96922 h 146304"/>
                <a:gd name="connsiteX12" fmla="*/ 629 w 129454"/>
                <a:gd name="connsiteY12" fmla="*/ 143395 h 146304"/>
                <a:gd name="connsiteX13" fmla="*/ 55899 w 129454"/>
                <a:gd name="connsiteY13" fmla="*/ 129560 h 146304"/>
                <a:gd name="connsiteX14" fmla="*/ 77242 w 129454"/>
                <a:gd name="connsiteY14" fmla="*/ 139446 h 146304"/>
                <a:gd name="connsiteX15" fmla="*/ 118931 w 129454"/>
                <a:gd name="connsiteY15" fmla="*/ 94934 h 146304"/>
                <a:gd name="connsiteX16" fmla="*/ 85947 w 129454"/>
                <a:gd name="connsiteY16" fmla="*/ 104820 h 1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454" h="146304">
                  <a:moveTo>
                    <a:pt x="85973" y="104794"/>
                  </a:moveTo>
                  <a:lnTo>
                    <a:pt x="57866" y="104794"/>
                  </a:lnTo>
                  <a:cubicBezTo>
                    <a:pt x="59806" y="104794"/>
                    <a:pt x="80179" y="87010"/>
                    <a:pt x="86943" y="80079"/>
                  </a:cubicBezTo>
                  <a:cubicBezTo>
                    <a:pt x="105375" y="64257"/>
                    <a:pt x="137363" y="40537"/>
                    <a:pt x="127662" y="10879"/>
                  </a:cubicBezTo>
                  <a:cubicBezTo>
                    <a:pt x="125722" y="3949"/>
                    <a:pt x="120871" y="0"/>
                    <a:pt x="120871" y="0"/>
                  </a:cubicBezTo>
                  <a:cubicBezTo>
                    <a:pt x="120871" y="0"/>
                    <a:pt x="118931" y="4943"/>
                    <a:pt x="112140" y="7898"/>
                  </a:cubicBezTo>
                  <a:cubicBezTo>
                    <a:pt x="109230" y="8892"/>
                    <a:pt x="107289" y="8892"/>
                    <a:pt x="104379" y="9886"/>
                  </a:cubicBezTo>
                  <a:lnTo>
                    <a:pt x="25852" y="9886"/>
                  </a:lnTo>
                  <a:cubicBezTo>
                    <a:pt x="16151" y="9886"/>
                    <a:pt x="7420" y="17784"/>
                    <a:pt x="7420" y="28663"/>
                  </a:cubicBezTo>
                  <a:cubicBezTo>
                    <a:pt x="7420" y="38549"/>
                    <a:pt x="15180" y="47467"/>
                    <a:pt x="25852" y="47467"/>
                  </a:cubicBezTo>
                  <a:lnTo>
                    <a:pt x="69481" y="47467"/>
                  </a:lnTo>
                  <a:cubicBezTo>
                    <a:pt x="49108" y="60308"/>
                    <a:pt x="24882" y="74169"/>
                    <a:pt x="12270" y="96922"/>
                  </a:cubicBezTo>
                  <a:cubicBezTo>
                    <a:pt x="5479" y="108795"/>
                    <a:pt x="-2282" y="128566"/>
                    <a:pt x="629" y="143395"/>
                  </a:cubicBezTo>
                  <a:cubicBezTo>
                    <a:pt x="10330" y="134503"/>
                    <a:pt x="36497" y="125585"/>
                    <a:pt x="55899" y="129560"/>
                  </a:cubicBezTo>
                  <a:cubicBezTo>
                    <a:pt x="63660" y="131548"/>
                    <a:pt x="71421" y="135497"/>
                    <a:pt x="77242" y="139446"/>
                  </a:cubicBezTo>
                  <a:cubicBezTo>
                    <a:pt x="114080" y="164160"/>
                    <a:pt x="136393" y="115699"/>
                    <a:pt x="118931" y="94934"/>
                  </a:cubicBezTo>
                  <a:cubicBezTo>
                    <a:pt x="118931" y="94934"/>
                    <a:pt x="108260" y="104820"/>
                    <a:pt x="85947" y="104820"/>
                  </a:cubicBezTo>
                </a:path>
              </a:pathLst>
            </a:custGeom>
            <a:solidFill>
              <a:srgbClr val="4F2970"/>
            </a:solidFill>
            <a:ln w="0" cap="flat">
              <a:noFill/>
              <a:prstDash val="solid"/>
              <a:miter/>
            </a:ln>
          </p:spPr>
          <p:txBody>
            <a:bodyPr rtlCol="0" anchor="ctr"/>
            <a:lstStyle/>
            <a:p>
              <a:endParaRPr lang="fi-FI" sz="1013"/>
            </a:p>
          </p:txBody>
        </p:sp>
        <p:sp>
          <p:nvSpPr>
            <p:cNvPr id="52" name="Freeform 51">
              <a:extLst>
                <a:ext uri="{FF2B5EF4-FFF2-40B4-BE49-F238E27FC236}">
                  <a16:creationId xmlns:a16="http://schemas.microsoft.com/office/drawing/2014/main" id="{D8CB3E3D-C93A-FE77-6B2F-3DFA7A0B5272}"/>
                </a:ext>
              </a:extLst>
            </p:cNvPr>
            <p:cNvSpPr/>
            <p:nvPr/>
          </p:nvSpPr>
          <p:spPr>
            <a:xfrm>
              <a:off x="2153662" y="5826806"/>
              <a:ext cx="295755" cy="255266"/>
            </a:xfrm>
            <a:custGeom>
              <a:avLst/>
              <a:gdLst>
                <a:gd name="connsiteX0" fmla="*/ 245283 w 295755"/>
                <a:gd name="connsiteY0" fmla="*/ 192997 h 255266"/>
                <a:gd name="connsiteX1" fmla="*/ 245283 w 295755"/>
                <a:gd name="connsiteY1" fmla="*/ 192997 h 255266"/>
                <a:gd name="connsiteX2" fmla="*/ 214239 w 295755"/>
                <a:gd name="connsiteY2" fmla="*/ 93120 h 255266"/>
                <a:gd name="connsiteX3" fmla="*/ 232671 w 295755"/>
                <a:gd name="connsiteY3" fmla="*/ 12020 h 255266"/>
                <a:gd name="connsiteX4" fmla="*/ 205534 w 295755"/>
                <a:gd name="connsiteY4" fmla="*/ 147 h 255266"/>
                <a:gd name="connsiteX5" fmla="*/ 166756 w 295755"/>
                <a:gd name="connsiteY5" fmla="*/ 25855 h 255266"/>
                <a:gd name="connsiteX6" fmla="*/ 128947 w 295755"/>
                <a:gd name="connsiteY6" fmla="*/ 81220 h 255266"/>
                <a:gd name="connsiteX7" fmla="*/ 95989 w 295755"/>
                <a:gd name="connsiteY7" fmla="*/ 25855 h 255266"/>
                <a:gd name="connsiteX8" fmla="*/ 64946 w 295755"/>
                <a:gd name="connsiteY8" fmla="*/ 1115 h 255266"/>
                <a:gd name="connsiteX9" fmla="*/ 29077 w 295755"/>
                <a:gd name="connsiteY9" fmla="*/ 12988 h 255266"/>
                <a:gd name="connsiteX10" fmla="*/ 42659 w 295755"/>
                <a:gd name="connsiteY10" fmla="*/ 92100 h 255266"/>
                <a:gd name="connsiteX11" fmla="*/ 0 w 295755"/>
                <a:gd name="connsiteY11" fmla="*/ 176154 h 255266"/>
                <a:gd name="connsiteX12" fmla="*/ 67882 w 295755"/>
                <a:gd name="connsiteY12" fmla="*/ 167263 h 255266"/>
                <a:gd name="connsiteX13" fmla="*/ 81464 w 295755"/>
                <a:gd name="connsiteY13" fmla="*/ 89145 h 255266"/>
                <a:gd name="connsiteX14" fmla="*/ 126063 w 295755"/>
                <a:gd name="connsiteY14" fmla="*/ 162294 h 255266"/>
                <a:gd name="connsiteX15" fmla="*/ 177453 w 295755"/>
                <a:gd name="connsiteY15" fmla="*/ 89145 h 255266"/>
                <a:gd name="connsiteX16" fmla="*/ 246306 w 295755"/>
                <a:gd name="connsiteY16" fmla="*/ 255266 h 255266"/>
                <a:gd name="connsiteX17" fmla="*/ 295756 w 295755"/>
                <a:gd name="connsiteY17" fmla="*/ 219672 h 255266"/>
                <a:gd name="connsiteX18" fmla="*/ 245335 w 295755"/>
                <a:gd name="connsiteY18" fmla="*/ 192971 h 25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755" h="255266">
                  <a:moveTo>
                    <a:pt x="245283" y="192997"/>
                  </a:moveTo>
                  <a:lnTo>
                    <a:pt x="245283" y="192997"/>
                  </a:lnTo>
                  <a:cubicBezTo>
                    <a:pt x="222970" y="166295"/>
                    <a:pt x="216179" y="122803"/>
                    <a:pt x="214239" y="93120"/>
                  </a:cubicBezTo>
                  <a:cubicBezTo>
                    <a:pt x="213269" y="68406"/>
                    <a:pt x="214239" y="24888"/>
                    <a:pt x="232671" y="12020"/>
                  </a:cubicBezTo>
                  <a:cubicBezTo>
                    <a:pt x="226851" y="3129"/>
                    <a:pt x="214239" y="147"/>
                    <a:pt x="205534" y="147"/>
                  </a:cubicBezTo>
                  <a:cubicBezTo>
                    <a:pt x="184218" y="147"/>
                    <a:pt x="174490" y="14976"/>
                    <a:pt x="166756" y="25855"/>
                  </a:cubicBezTo>
                  <a:cubicBezTo>
                    <a:pt x="164816" y="28810"/>
                    <a:pt x="128947" y="81220"/>
                    <a:pt x="128947" y="81220"/>
                  </a:cubicBezTo>
                  <a:cubicBezTo>
                    <a:pt x="128947" y="81220"/>
                    <a:pt x="99870" y="31766"/>
                    <a:pt x="95989" y="25855"/>
                  </a:cubicBezTo>
                  <a:cubicBezTo>
                    <a:pt x="91139" y="17931"/>
                    <a:pt x="81438" y="3102"/>
                    <a:pt x="64946" y="1115"/>
                  </a:cubicBezTo>
                  <a:cubicBezTo>
                    <a:pt x="58155" y="-873"/>
                    <a:pt x="38752" y="-1840"/>
                    <a:pt x="29077" y="12988"/>
                  </a:cubicBezTo>
                  <a:cubicBezTo>
                    <a:pt x="46540" y="27817"/>
                    <a:pt x="46540" y="66392"/>
                    <a:pt x="42659" y="92100"/>
                  </a:cubicBezTo>
                  <a:cubicBezTo>
                    <a:pt x="31018" y="169224"/>
                    <a:pt x="0" y="176154"/>
                    <a:pt x="0" y="176154"/>
                  </a:cubicBezTo>
                  <a:cubicBezTo>
                    <a:pt x="15522" y="221634"/>
                    <a:pt x="56241" y="203824"/>
                    <a:pt x="67882" y="167263"/>
                  </a:cubicBezTo>
                  <a:cubicBezTo>
                    <a:pt x="75643" y="143542"/>
                    <a:pt x="80494" y="113859"/>
                    <a:pt x="81464" y="89145"/>
                  </a:cubicBezTo>
                  <a:lnTo>
                    <a:pt x="126063" y="162294"/>
                  </a:lnTo>
                  <a:lnTo>
                    <a:pt x="177453" y="89145"/>
                  </a:lnTo>
                  <a:cubicBezTo>
                    <a:pt x="168722" y="218679"/>
                    <a:pt x="210437" y="255266"/>
                    <a:pt x="246306" y="255266"/>
                  </a:cubicBezTo>
                  <a:cubicBezTo>
                    <a:pt x="282174" y="255266"/>
                    <a:pt x="295756" y="219672"/>
                    <a:pt x="295756" y="219672"/>
                  </a:cubicBezTo>
                  <a:cubicBezTo>
                    <a:pt x="275383" y="218679"/>
                    <a:pt x="258891" y="207799"/>
                    <a:pt x="245335" y="192971"/>
                  </a:cubicBezTo>
                </a:path>
              </a:pathLst>
            </a:custGeom>
            <a:solidFill>
              <a:srgbClr val="4F2970"/>
            </a:solidFill>
            <a:ln w="0" cap="flat">
              <a:noFill/>
              <a:prstDash val="solid"/>
              <a:miter/>
            </a:ln>
          </p:spPr>
          <p:txBody>
            <a:bodyPr rtlCol="0" anchor="ctr"/>
            <a:lstStyle/>
            <a:p>
              <a:endParaRPr lang="fi-FI" sz="1013"/>
            </a:p>
          </p:txBody>
        </p:sp>
        <p:sp>
          <p:nvSpPr>
            <p:cNvPr id="53" name="Freeform 52">
              <a:extLst>
                <a:ext uri="{FF2B5EF4-FFF2-40B4-BE49-F238E27FC236}">
                  <a16:creationId xmlns:a16="http://schemas.microsoft.com/office/drawing/2014/main" id="{CDF60E1E-5F42-E904-C005-1F69EC34B71C}"/>
                </a:ext>
              </a:extLst>
            </p:cNvPr>
            <p:cNvSpPr/>
            <p:nvPr/>
          </p:nvSpPr>
          <p:spPr>
            <a:xfrm>
              <a:off x="2507546" y="6050480"/>
              <a:ext cx="27163" cy="95035"/>
            </a:xfrm>
            <a:custGeom>
              <a:avLst/>
              <a:gdLst>
                <a:gd name="connsiteX0" fmla="*/ 4851 w 27163"/>
                <a:gd name="connsiteY0" fmla="*/ 10853 h 95035"/>
                <a:gd name="connsiteX1" fmla="*/ 4851 w 27163"/>
                <a:gd name="connsiteY1" fmla="*/ 10853 h 95035"/>
                <a:gd name="connsiteX2" fmla="*/ 5821 w 27163"/>
                <a:gd name="connsiteY2" fmla="*/ 16790 h 95035"/>
                <a:gd name="connsiteX3" fmla="*/ 5821 w 27163"/>
                <a:gd name="connsiteY3" fmla="*/ 85022 h 95035"/>
                <a:gd name="connsiteX4" fmla="*/ 15522 w 27163"/>
                <a:gd name="connsiteY4" fmla="*/ 94908 h 95035"/>
                <a:gd name="connsiteX5" fmla="*/ 27163 w 27163"/>
                <a:gd name="connsiteY5" fmla="*/ 85022 h 95035"/>
                <a:gd name="connsiteX6" fmla="*/ 27163 w 27163"/>
                <a:gd name="connsiteY6" fmla="*/ 23720 h 95035"/>
                <a:gd name="connsiteX7" fmla="*/ 25223 w 27163"/>
                <a:gd name="connsiteY7" fmla="*/ 8892 h 95035"/>
                <a:gd name="connsiteX8" fmla="*/ 9701 w 27163"/>
                <a:gd name="connsiteY8" fmla="*/ 0 h 95035"/>
                <a:gd name="connsiteX9" fmla="*/ 0 w 27163"/>
                <a:gd name="connsiteY9" fmla="*/ 4943 h 95035"/>
                <a:gd name="connsiteX10" fmla="*/ 4851 w 27163"/>
                <a:gd name="connsiteY10" fmla="*/ 10879 h 9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5035">
                  <a:moveTo>
                    <a:pt x="4851" y="10853"/>
                  </a:moveTo>
                  <a:lnTo>
                    <a:pt x="4851" y="10853"/>
                  </a:lnTo>
                  <a:cubicBezTo>
                    <a:pt x="5821" y="12841"/>
                    <a:pt x="5821" y="14802"/>
                    <a:pt x="5821" y="16790"/>
                  </a:cubicBezTo>
                  <a:lnTo>
                    <a:pt x="5821" y="85022"/>
                  </a:lnTo>
                  <a:cubicBezTo>
                    <a:pt x="5821" y="89965"/>
                    <a:pt x="10671" y="94908"/>
                    <a:pt x="15522" y="94908"/>
                  </a:cubicBezTo>
                  <a:cubicBezTo>
                    <a:pt x="21343" y="95902"/>
                    <a:pt x="26193" y="90959"/>
                    <a:pt x="27163" y="85022"/>
                  </a:cubicBezTo>
                  <a:lnTo>
                    <a:pt x="27163" y="23720"/>
                  </a:lnTo>
                  <a:cubicBezTo>
                    <a:pt x="27163" y="18778"/>
                    <a:pt x="27163" y="13835"/>
                    <a:pt x="25223" y="8892"/>
                  </a:cubicBezTo>
                  <a:cubicBezTo>
                    <a:pt x="22313" y="3949"/>
                    <a:pt x="16492" y="0"/>
                    <a:pt x="9701" y="0"/>
                  </a:cubicBezTo>
                  <a:cubicBezTo>
                    <a:pt x="3881" y="0"/>
                    <a:pt x="0" y="4943"/>
                    <a:pt x="0" y="4943"/>
                  </a:cubicBezTo>
                  <a:cubicBezTo>
                    <a:pt x="0" y="4943"/>
                    <a:pt x="3881" y="5937"/>
                    <a:pt x="4851" y="10879"/>
                  </a:cubicBezTo>
                </a:path>
              </a:pathLst>
            </a:custGeom>
            <a:solidFill>
              <a:srgbClr val="4F2970"/>
            </a:solidFill>
            <a:ln w="0" cap="flat">
              <a:noFill/>
              <a:prstDash val="solid"/>
              <a:miter/>
            </a:ln>
          </p:spPr>
          <p:txBody>
            <a:bodyPr rtlCol="0" anchor="ctr"/>
            <a:lstStyle/>
            <a:p>
              <a:endParaRPr lang="fi-FI" sz="1013"/>
            </a:p>
          </p:txBody>
        </p:sp>
        <p:sp>
          <p:nvSpPr>
            <p:cNvPr id="54" name="Freeform 53">
              <a:extLst>
                <a:ext uri="{FF2B5EF4-FFF2-40B4-BE49-F238E27FC236}">
                  <a16:creationId xmlns:a16="http://schemas.microsoft.com/office/drawing/2014/main" id="{4BEEFE62-D068-5FB2-1C14-D69EC9F36ECD}"/>
                </a:ext>
              </a:extLst>
            </p:cNvPr>
            <p:cNvSpPr/>
            <p:nvPr/>
          </p:nvSpPr>
          <p:spPr>
            <a:xfrm>
              <a:off x="3154276" y="6050454"/>
              <a:ext cx="27163" cy="94907"/>
            </a:xfrm>
            <a:custGeom>
              <a:avLst/>
              <a:gdLst>
                <a:gd name="connsiteX0" fmla="*/ 22313 w 27163"/>
                <a:gd name="connsiteY0" fmla="*/ 84055 h 94907"/>
                <a:gd name="connsiteX1" fmla="*/ 22313 w 27163"/>
                <a:gd name="connsiteY1" fmla="*/ 84055 h 94907"/>
                <a:gd name="connsiteX2" fmla="*/ 21343 w 27163"/>
                <a:gd name="connsiteY2" fmla="*/ 78118 h 94907"/>
                <a:gd name="connsiteX3" fmla="*/ 21343 w 27163"/>
                <a:gd name="connsiteY3" fmla="*/ 9886 h 94907"/>
                <a:gd name="connsiteX4" fmla="*/ 10671 w 27163"/>
                <a:gd name="connsiteY4" fmla="*/ 0 h 94907"/>
                <a:gd name="connsiteX5" fmla="*/ 0 w 27163"/>
                <a:gd name="connsiteY5" fmla="*/ 9886 h 94907"/>
                <a:gd name="connsiteX6" fmla="*/ 0 w 27163"/>
                <a:gd name="connsiteY6" fmla="*/ 71188 h 94907"/>
                <a:gd name="connsiteX7" fmla="*/ 1940 w 27163"/>
                <a:gd name="connsiteY7" fmla="*/ 86016 h 94907"/>
                <a:gd name="connsiteX8" fmla="*/ 17462 w 27163"/>
                <a:gd name="connsiteY8" fmla="*/ 94908 h 94907"/>
                <a:gd name="connsiteX9" fmla="*/ 27163 w 27163"/>
                <a:gd name="connsiteY9" fmla="*/ 89965 h 94907"/>
                <a:gd name="connsiteX10" fmla="*/ 22313 w 27163"/>
                <a:gd name="connsiteY10" fmla="*/ 84028 h 9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63" h="94907">
                  <a:moveTo>
                    <a:pt x="22313" y="84055"/>
                  </a:moveTo>
                  <a:lnTo>
                    <a:pt x="22313" y="84055"/>
                  </a:lnTo>
                  <a:cubicBezTo>
                    <a:pt x="21343" y="82067"/>
                    <a:pt x="21343" y="80106"/>
                    <a:pt x="21343" y="78118"/>
                  </a:cubicBezTo>
                  <a:lnTo>
                    <a:pt x="21343" y="9886"/>
                  </a:lnTo>
                  <a:cubicBezTo>
                    <a:pt x="21343" y="4943"/>
                    <a:pt x="16492" y="0"/>
                    <a:pt x="10671" y="0"/>
                  </a:cubicBezTo>
                  <a:cubicBezTo>
                    <a:pt x="5821" y="0"/>
                    <a:pt x="0" y="4943"/>
                    <a:pt x="0" y="9886"/>
                  </a:cubicBezTo>
                  <a:lnTo>
                    <a:pt x="0" y="71188"/>
                  </a:lnTo>
                  <a:cubicBezTo>
                    <a:pt x="0" y="76130"/>
                    <a:pt x="0" y="81073"/>
                    <a:pt x="1940" y="86016"/>
                  </a:cubicBezTo>
                  <a:cubicBezTo>
                    <a:pt x="3880" y="90959"/>
                    <a:pt x="10671" y="94908"/>
                    <a:pt x="17462" y="94908"/>
                  </a:cubicBezTo>
                  <a:cubicBezTo>
                    <a:pt x="23283" y="94908"/>
                    <a:pt x="27163" y="89965"/>
                    <a:pt x="27163" y="89965"/>
                  </a:cubicBezTo>
                  <a:cubicBezTo>
                    <a:pt x="27163" y="89965"/>
                    <a:pt x="23283" y="88971"/>
                    <a:pt x="22313" y="84028"/>
                  </a:cubicBezTo>
                </a:path>
              </a:pathLst>
            </a:custGeom>
            <a:solidFill>
              <a:srgbClr val="4F2970"/>
            </a:solidFill>
            <a:ln w="0" cap="flat">
              <a:noFill/>
              <a:prstDash val="solid"/>
              <a:miter/>
            </a:ln>
          </p:spPr>
          <p:txBody>
            <a:bodyPr rtlCol="0" anchor="ctr"/>
            <a:lstStyle/>
            <a:p>
              <a:endParaRPr lang="fi-FI" sz="1013"/>
            </a:p>
          </p:txBody>
        </p:sp>
        <p:sp>
          <p:nvSpPr>
            <p:cNvPr id="55" name="Freeform 54">
              <a:extLst>
                <a:ext uri="{FF2B5EF4-FFF2-40B4-BE49-F238E27FC236}">
                  <a16:creationId xmlns:a16="http://schemas.microsoft.com/office/drawing/2014/main" id="{3DF3003C-D92E-6723-5827-C4670EDB5A23}"/>
                </a:ext>
              </a:extLst>
            </p:cNvPr>
            <p:cNvSpPr/>
            <p:nvPr/>
          </p:nvSpPr>
          <p:spPr>
            <a:xfrm>
              <a:off x="2757680" y="6081970"/>
              <a:ext cx="53434" cy="63545"/>
            </a:xfrm>
            <a:custGeom>
              <a:avLst/>
              <a:gdLst>
                <a:gd name="connsiteX0" fmla="*/ 39775 w 53434"/>
                <a:gd name="connsiteY0" fmla="*/ 3109 h 63545"/>
                <a:gd name="connsiteX1" fmla="*/ 39775 w 53434"/>
                <a:gd name="connsiteY1" fmla="*/ 3109 h 63545"/>
                <a:gd name="connsiteX2" fmla="*/ 20372 w 53434"/>
                <a:gd name="connsiteY2" fmla="*/ 15950 h 63545"/>
                <a:gd name="connsiteX3" fmla="*/ 20372 w 53434"/>
                <a:gd name="connsiteY3" fmla="*/ 10014 h 63545"/>
                <a:gd name="connsiteX4" fmla="*/ 10671 w 53434"/>
                <a:gd name="connsiteY4" fmla="*/ 128 h 63545"/>
                <a:gd name="connsiteX5" fmla="*/ 0 w 53434"/>
                <a:gd name="connsiteY5" fmla="*/ 10014 h 63545"/>
                <a:gd name="connsiteX6" fmla="*/ 0 w 53434"/>
                <a:gd name="connsiteY6" fmla="*/ 53532 h 63545"/>
                <a:gd name="connsiteX7" fmla="*/ 9701 w 53434"/>
                <a:gd name="connsiteY7" fmla="*/ 63417 h 63545"/>
                <a:gd name="connsiteX8" fmla="*/ 20372 w 53434"/>
                <a:gd name="connsiteY8" fmla="*/ 53532 h 63545"/>
                <a:gd name="connsiteX9" fmla="*/ 20372 w 53434"/>
                <a:gd name="connsiteY9" fmla="*/ 26830 h 63545"/>
                <a:gd name="connsiteX10" fmla="*/ 27163 w 53434"/>
                <a:gd name="connsiteY10" fmla="*/ 17938 h 63545"/>
                <a:gd name="connsiteX11" fmla="*/ 32014 w 53434"/>
                <a:gd name="connsiteY11" fmla="*/ 23874 h 63545"/>
                <a:gd name="connsiteX12" fmla="*/ 32014 w 53434"/>
                <a:gd name="connsiteY12" fmla="*/ 53532 h 63545"/>
                <a:gd name="connsiteX13" fmla="*/ 42685 w 53434"/>
                <a:gd name="connsiteY13" fmla="*/ 63417 h 63545"/>
                <a:gd name="connsiteX14" fmla="*/ 53357 w 53434"/>
                <a:gd name="connsiteY14" fmla="*/ 53532 h 63545"/>
                <a:gd name="connsiteX15" fmla="*/ 53357 w 53434"/>
                <a:gd name="connsiteY15" fmla="*/ 37709 h 63545"/>
                <a:gd name="connsiteX16" fmla="*/ 39775 w 53434"/>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434" h="63545">
                  <a:moveTo>
                    <a:pt x="39775" y="3109"/>
                  </a:moveTo>
                  <a:lnTo>
                    <a:pt x="39775" y="3109"/>
                  </a:lnTo>
                  <a:cubicBezTo>
                    <a:pt x="29104" y="3109"/>
                    <a:pt x="22313" y="12995"/>
                    <a:pt x="20372" y="15950"/>
                  </a:cubicBezTo>
                  <a:lnTo>
                    <a:pt x="20372" y="10014"/>
                  </a:lnTo>
                  <a:cubicBezTo>
                    <a:pt x="20372" y="4077"/>
                    <a:pt x="15522" y="128"/>
                    <a:pt x="10671" y="128"/>
                  </a:cubicBezTo>
                  <a:cubicBezTo>
                    <a:pt x="4851" y="-866"/>
                    <a:pt x="0" y="4077"/>
                    <a:pt x="0" y="10014"/>
                  </a:cubicBezTo>
                  <a:lnTo>
                    <a:pt x="0" y="53532"/>
                  </a:lnTo>
                  <a:cubicBezTo>
                    <a:pt x="0" y="58474"/>
                    <a:pt x="4851" y="63417"/>
                    <a:pt x="9701" y="63417"/>
                  </a:cubicBezTo>
                  <a:cubicBezTo>
                    <a:pt x="14552" y="64411"/>
                    <a:pt x="20372" y="59468"/>
                    <a:pt x="20372" y="53532"/>
                  </a:cubicBezTo>
                  <a:lnTo>
                    <a:pt x="20372" y="26830"/>
                  </a:lnTo>
                  <a:cubicBezTo>
                    <a:pt x="21343" y="22881"/>
                    <a:pt x="24253" y="17938"/>
                    <a:pt x="27163" y="17938"/>
                  </a:cubicBezTo>
                  <a:cubicBezTo>
                    <a:pt x="32014" y="17938"/>
                    <a:pt x="32014" y="23874"/>
                    <a:pt x="32014" y="23874"/>
                  </a:cubicBezTo>
                  <a:lnTo>
                    <a:pt x="32014" y="53532"/>
                  </a:lnTo>
                  <a:cubicBezTo>
                    <a:pt x="32984" y="58474"/>
                    <a:pt x="37835" y="63417"/>
                    <a:pt x="42685" y="63417"/>
                  </a:cubicBezTo>
                  <a:cubicBezTo>
                    <a:pt x="47536" y="64411"/>
                    <a:pt x="53357" y="59468"/>
                    <a:pt x="53357" y="53532"/>
                  </a:cubicBezTo>
                  <a:lnTo>
                    <a:pt x="53357" y="37709"/>
                  </a:lnTo>
                  <a:cubicBezTo>
                    <a:pt x="53357" y="21887"/>
                    <a:pt x="55297" y="3109"/>
                    <a:pt x="39775" y="3109"/>
                  </a:cubicBezTo>
                </a:path>
              </a:pathLst>
            </a:custGeom>
            <a:solidFill>
              <a:srgbClr val="4F2970"/>
            </a:solidFill>
            <a:ln w="0" cap="flat">
              <a:noFill/>
              <a:prstDash val="solid"/>
              <a:miter/>
            </a:ln>
          </p:spPr>
          <p:txBody>
            <a:bodyPr rtlCol="0" anchor="ctr"/>
            <a:lstStyle/>
            <a:p>
              <a:endParaRPr lang="fi-FI" sz="1013"/>
            </a:p>
          </p:txBody>
        </p:sp>
        <p:sp>
          <p:nvSpPr>
            <p:cNvPr id="56" name="Freeform 55">
              <a:extLst>
                <a:ext uri="{FF2B5EF4-FFF2-40B4-BE49-F238E27FC236}">
                  <a16:creationId xmlns:a16="http://schemas.microsoft.com/office/drawing/2014/main" id="{20EC378B-B890-A027-0CC7-DE09BC926244}"/>
                </a:ext>
              </a:extLst>
            </p:cNvPr>
            <p:cNvSpPr/>
            <p:nvPr/>
          </p:nvSpPr>
          <p:spPr>
            <a:xfrm>
              <a:off x="3024358" y="6081970"/>
              <a:ext cx="54340" cy="63545"/>
            </a:xfrm>
            <a:custGeom>
              <a:avLst/>
              <a:gdLst>
                <a:gd name="connsiteX0" fmla="*/ 40719 w 54340"/>
                <a:gd name="connsiteY0" fmla="*/ 3109 h 63545"/>
                <a:gd name="connsiteX1" fmla="*/ 40719 w 54340"/>
                <a:gd name="connsiteY1" fmla="*/ 3109 h 63545"/>
                <a:gd name="connsiteX2" fmla="*/ 21316 w 54340"/>
                <a:gd name="connsiteY2" fmla="*/ 15950 h 63545"/>
                <a:gd name="connsiteX3" fmla="*/ 21316 w 54340"/>
                <a:gd name="connsiteY3" fmla="*/ 10014 h 63545"/>
                <a:gd name="connsiteX4" fmla="*/ 11615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4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71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19" y="3109"/>
                  </a:moveTo>
                  <a:lnTo>
                    <a:pt x="40719" y="3109"/>
                  </a:lnTo>
                  <a:cubicBezTo>
                    <a:pt x="30047" y="3109"/>
                    <a:pt x="23257" y="12995"/>
                    <a:pt x="21316" y="15950"/>
                  </a:cubicBezTo>
                  <a:lnTo>
                    <a:pt x="21316" y="10014"/>
                  </a:lnTo>
                  <a:cubicBezTo>
                    <a:pt x="21316" y="4077"/>
                    <a:pt x="16466" y="128"/>
                    <a:pt x="11615" y="128"/>
                  </a:cubicBezTo>
                  <a:cubicBezTo>
                    <a:pt x="5794" y="-866"/>
                    <a:pt x="944" y="4077"/>
                    <a:pt x="0" y="10014"/>
                  </a:cubicBezTo>
                  <a:lnTo>
                    <a:pt x="0" y="53532"/>
                  </a:lnTo>
                  <a:cubicBezTo>
                    <a:pt x="970" y="58474"/>
                    <a:pt x="5821" y="63417"/>
                    <a:pt x="10671" y="63417"/>
                  </a:cubicBezTo>
                  <a:cubicBezTo>
                    <a:pt x="15522" y="64411"/>
                    <a:pt x="21343" y="59468"/>
                    <a:pt x="21343" y="53532"/>
                  </a:cubicBezTo>
                  <a:lnTo>
                    <a:pt x="21343" y="26830"/>
                  </a:lnTo>
                  <a:cubicBezTo>
                    <a:pt x="22313" y="22881"/>
                    <a:pt x="25223" y="17938"/>
                    <a:pt x="28134" y="17938"/>
                  </a:cubicBezTo>
                  <a:cubicBezTo>
                    <a:pt x="32984" y="17938"/>
                    <a:pt x="32984" y="23874"/>
                    <a:pt x="32984" y="23874"/>
                  </a:cubicBezTo>
                  <a:lnTo>
                    <a:pt x="32984" y="53532"/>
                  </a:lnTo>
                  <a:cubicBezTo>
                    <a:pt x="32984" y="58474"/>
                    <a:pt x="38805" y="63417"/>
                    <a:pt x="43655" y="63417"/>
                  </a:cubicBezTo>
                  <a:cubicBezTo>
                    <a:pt x="48506" y="64411"/>
                    <a:pt x="54327" y="59468"/>
                    <a:pt x="54327" y="53532"/>
                  </a:cubicBezTo>
                  <a:lnTo>
                    <a:pt x="54327" y="37709"/>
                  </a:lnTo>
                  <a:cubicBezTo>
                    <a:pt x="54327" y="21887"/>
                    <a:pt x="55297" y="3109"/>
                    <a:pt x="40771" y="3109"/>
                  </a:cubicBezTo>
                </a:path>
              </a:pathLst>
            </a:custGeom>
            <a:solidFill>
              <a:srgbClr val="4F2970"/>
            </a:solidFill>
            <a:ln w="0" cap="flat">
              <a:noFill/>
              <a:prstDash val="solid"/>
              <a:miter/>
            </a:ln>
          </p:spPr>
          <p:txBody>
            <a:bodyPr rtlCol="0" anchor="ctr"/>
            <a:lstStyle/>
            <a:p>
              <a:endParaRPr lang="fi-FI" sz="1013"/>
            </a:p>
          </p:txBody>
        </p:sp>
        <p:sp>
          <p:nvSpPr>
            <p:cNvPr id="57" name="Freeform 56">
              <a:extLst>
                <a:ext uri="{FF2B5EF4-FFF2-40B4-BE49-F238E27FC236}">
                  <a16:creationId xmlns:a16="http://schemas.microsoft.com/office/drawing/2014/main" id="{51144060-32F6-E605-F141-AA215B10B2C9}"/>
                </a:ext>
              </a:extLst>
            </p:cNvPr>
            <p:cNvSpPr/>
            <p:nvPr/>
          </p:nvSpPr>
          <p:spPr>
            <a:xfrm>
              <a:off x="2544359" y="6081970"/>
              <a:ext cx="54340" cy="63545"/>
            </a:xfrm>
            <a:custGeom>
              <a:avLst/>
              <a:gdLst>
                <a:gd name="connsiteX0" fmla="*/ 40745 w 54340"/>
                <a:gd name="connsiteY0" fmla="*/ 3109 h 63545"/>
                <a:gd name="connsiteX1" fmla="*/ 40745 w 54340"/>
                <a:gd name="connsiteY1" fmla="*/ 3109 h 63545"/>
                <a:gd name="connsiteX2" fmla="*/ 21343 w 54340"/>
                <a:gd name="connsiteY2" fmla="*/ 15950 h 63545"/>
                <a:gd name="connsiteX3" fmla="*/ 21343 w 54340"/>
                <a:gd name="connsiteY3" fmla="*/ 10014 h 63545"/>
                <a:gd name="connsiteX4" fmla="*/ 11641 w 54340"/>
                <a:gd name="connsiteY4" fmla="*/ 128 h 63545"/>
                <a:gd name="connsiteX5" fmla="*/ 0 w 54340"/>
                <a:gd name="connsiteY5" fmla="*/ 10014 h 63545"/>
                <a:gd name="connsiteX6" fmla="*/ 0 w 54340"/>
                <a:gd name="connsiteY6" fmla="*/ 53532 h 63545"/>
                <a:gd name="connsiteX7" fmla="*/ 10671 w 54340"/>
                <a:gd name="connsiteY7" fmla="*/ 63417 h 63545"/>
                <a:gd name="connsiteX8" fmla="*/ 21343 w 54340"/>
                <a:gd name="connsiteY8" fmla="*/ 53532 h 63545"/>
                <a:gd name="connsiteX9" fmla="*/ 21343 w 54340"/>
                <a:gd name="connsiteY9" fmla="*/ 26830 h 63545"/>
                <a:gd name="connsiteX10" fmla="*/ 28133 w 54340"/>
                <a:gd name="connsiteY10" fmla="*/ 17938 h 63545"/>
                <a:gd name="connsiteX11" fmla="*/ 32984 w 54340"/>
                <a:gd name="connsiteY11" fmla="*/ 23874 h 63545"/>
                <a:gd name="connsiteX12" fmla="*/ 32984 w 54340"/>
                <a:gd name="connsiteY12" fmla="*/ 53532 h 63545"/>
                <a:gd name="connsiteX13" fmla="*/ 43655 w 54340"/>
                <a:gd name="connsiteY13" fmla="*/ 63417 h 63545"/>
                <a:gd name="connsiteX14" fmla="*/ 54327 w 54340"/>
                <a:gd name="connsiteY14" fmla="*/ 53532 h 63545"/>
                <a:gd name="connsiteX15" fmla="*/ 54327 w 54340"/>
                <a:gd name="connsiteY15" fmla="*/ 37709 h 63545"/>
                <a:gd name="connsiteX16" fmla="*/ 40745 w 54340"/>
                <a:gd name="connsiteY16" fmla="*/ 3109 h 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0" h="63545">
                  <a:moveTo>
                    <a:pt x="40745" y="3109"/>
                  </a:moveTo>
                  <a:lnTo>
                    <a:pt x="40745" y="3109"/>
                  </a:lnTo>
                  <a:cubicBezTo>
                    <a:pt x="30074" y="3109"/>
                    <a:pt x="23283" y="12995"/>
                    <a:pt x="21343" y="15950"/>
                  </a:cubicBezTo>
                  <a:lnTo>
                    <a:pt x="21343" y="10014"/>
                  </a:lnTo>
                  <a:cubicBezTo>
                    <a:pt x="21343" y="4077"/>
                    <a:pt x="16492" y="128"/>
                    <a:pt x="11641" y="128"/>
                  </a:cubicBezTo>
                  <a:cubicBezTo>
                    <a:pt x="5821" y="-866"/>
                    <a:pt x="970" y="4077"/>
                    <a:pt x="0" y="10014"/>
                  </a:cubicBezTo>
                  <a:lnTo>
                    <a:pt x="0" y="53532"/>
                  </a:lnTo>
                  <a:cubicBezTo>
                    <a:pt x="970" y="58474"/>
                    <a:pt x="5821" y="63417"/>
                    <a:pt x="10671" y="63417"/>
                  </a:cubicBezTo>
                  <a:cubicBezTo>
                    <a:pt x="15522" y="64411"/>
                    <a:pt x="21343" y="59468"/>
                    <a:pt x="21343" y="53532"/>
                  </a:cubicBezTo>
                  <a:lnTo>
                    <a:pt x="21343" y="26830"/>
                  </a:lnTo>
                  <a:cubicBezTo>
                    <a:pt x="22313" y="22881"/>
                    <a:pt x="24253" y="17938"/>
                    <a:pt x="28133" y="17938"/>
                  </a:cubicBezTo>
                  <a:cubicBezTo>
                    <a:pt x="32984" y="17938"/>
                    <a:pt x="32984" y="23874"/>
                    <a:pt x="32984" y="23874"/>
                  </a:cubicBezTo>
                  <a:lnTo>
                    <a:pt x="32984" y="53532"/>
                  </a:lnTo>
                  <a:cubicBezTo>
                    <a:pt x="32984" y="58474"/>
                    <a:pt x="37835" y="63417"/>
                    <a:pt x="43655" y="63417"/>
                  </a:cubicBezTo>
                  <a:cubicBezTo>
                    <a:pt x="48506" y="64411"/>
                    <a:pt x="54327" y="59468"/>
                    <a:pt x="54327" y="53532"/>
                  </a:cubicBezTo>
                  <a:lnTo>
                    <a:pt x="54327" y="37709"/>
                  </a:lnTo>
                  <a:cubicBezTo>
                    <a:pt x="54327" y="21887"/>
                    <a:pt x="55297" y="3109"/>
                    <a:pt x="40745" y="3109"/>
                  </a:cubicBezTo>
                </a:path>
              </a:pathLst>
            </a:custGeom>
            <a:solidFill>
              <a:srgbClr val="4F2970"/>
            </a:solidFill>
            <a:ln w="0" cap="flat">
              <a:noFill/>
              <a:prstDash val="solid"/>
              <a:miter/>
            </a:ln>
          </p:spPr>
          <p:txBody>
            <a:bodyPr rtlCol="0" anchor="ctr"/>
            <a:lstStyle/>
            <a:p>
              <a:endParaRPr lang="fi-FI" sz="1013"/>
            </a:p>
          </p:txBody>
        </p:sp>
        <p:sp>
          <p:nvSpPr>
            <p:cNvPr id="58" name="Freeform 57">
              <a:extLst>
                <a:ext uri="{FF2B5EF4-FFF2-40B4-BE49-F238E27FC236}">
                  <a16:creationId xmlns:a16="http://schemas.microsoft.com/office/drawing/2014/main" id="{4ED3986B-9F99-6F97-3807-E4B0340B1DF3}"/>
                </a:ext>
              </a:extLst>
            </p:cNvPr>
            <p:cNvSpPr/>
            <p:nvPr/>
          </p:nvSpPr>
          <p:spPr>
            <a:xfrm>
              <a:off x="2959386" y="6082098"/>
              <a:ext cx="59151" cy="63289"/>
            </a:xfrm>
            <a:custGeom>
              <a:avLst/>
              <a:gdLst>
                <a:gd name="connsiteX0" fmla="*/ 30047 w 59151"/>
                <a:gd name="connsiteY0" fmla="*/ 0 h 63289"/>
                <a:gd name="connsiteX1" fmla="*/ 30047 w 59151"/>
                <a:gd name="connsiteY1" fmla="*/ 0 h 63289"/>
                <a:gd name="connsiteX2" fmla="*/ 0 w 59151"/>
                <a:gd name="connsiteY2" fmla="*/ 31645 h 63289"/>
                <a:gd name="connsiteX3" fmla="*/ 30047 w 59151"/>
                <a:gd name="connsiteY3" fmla="*/ 63289 h 63289"/>
                <a:gd name="connsiteX4" fmla="*/ 59151 w 59151"/>
                <a:gd name="connsiteY4" fmla="*/ 31645 h 63289"/>
                <a:gd name="connsiteX5" fmla="*/ 30047 w 59151"/>
                <a:gd name="connsiteY5" fmla="*/ 0 h 63289"/>
                <a:gd name="connsiteX6" fmla="*/ 30047 w 59151"/>
                <a:gd name="connsiteY6" fmla="*/ 50448 h 63289"/>
                <a:gd name="connsiteX7" fmla="*/ 30047 w 59151"/>
                <a:gd name="connsiteY7" fmla="*/ 50448 h 63289"/>
                <a:gd name="connsiteX8" fmla="*/ 21316 w 59151"/>
                <a:gd name="connsiteY8" fmla="*/ 31671 h 63289"/>
                <a:gd name="connsiteX9" fmla="*/ 30047 w 59151"/>
                <a:gd name="connsiteY9" fmla="*/ 13887 h 63289"/>
                <a:gd name="connsiteX10" fmla="*/ 38779 w 59151"/>
                <a:gd name="connsiteY10" fmla="*/ 31671 h 63289"/>
                <a:gd name="connsiteX11" fmla="*/ 30047 w 59151"/>
                <a:gd name="connsiteY11" fmla="*/ 50448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51" h="63289">
                  <a:moveTo>
                    <a:pt x="30047" y="0"/>
                  </a:moveTo>
                  <a:lnTo>
                    <a:pt x="30047" y="0"/>
                  </a:lnTo>
                  <a:cubicBezTo>
                    <a:pt x="13555" y="0"/>
                    <a:pt x="0" y="13835"/>
                    <a:pt x="0" y="31645"/>
                  </a:cubicBezTo>
                  <a:cubicBezTo>
                    <a:pt x="0" y="49455"/>
                    <a:pt x="13555" y="63289"/>
                    <a:pt x="30047" y="63289"/>
                  </a:cubicBezTo>
                  <a:cubicBezTo>
                    <a:pt x="46540" y="63289"/>
                    <a:pt x="59151" y="49455"/>
                    <a:pt x="59151" y="31645"/>
                  </a:cubicBezTo>
                  <a:cubicBezTo>
                    <a:pt x="59151" y="13835"/>
                    <a:pt x="46540" y="0"/>
                    <a:pt x="30047" y="0"/>
                  </a:cubicBezTo>
                  <a:moveTo>
                    <a:pt x="30047" y="50448"/>
                  </a:moveTo>
                  <a:lnTo>
                    <a:pt x="30047" y="50448"/>
                  </a:lnTo>
                  <a:cubicBezTo>
                    <a:pt x="24227" y="49455"/>
                    <a:pt x="21316" y="42550"/>
                    <a:pt x="21316" y="31671"/>
                  </a:cubicBezTo>
                  <a:cubicBezTo>
                    <a:pt x="21316" y="20791"/>
                    <a:pt x="25197" y="13887"/>
                    <a:pt x="30047" y="13887"/>
                  </a:cubicBezTo>
                  <a:cubicBezTo>
                    <a:pt x="34898" y="13887"/>
                    <a:pt x="38779" y="20818"/>
                    <a:pt x="38779" y="31671"/>
                  </a:cubicBezTo>
                  <a:cubicBezTo>
                    <a:pt x="38779" y="42524"/>
                    <a:pt x="35868" y="49481"/>
                    <a:pt x="30047" y="50448"/>
                  </a:cubicBezTo>
                </a:path>
              </a:pathLst>
            </a:custGeom>
            <a:solidFill>
              <a:srgbClr val="4F2970"/>
            </a:solidFill>
            <a:ln w="0" cap="flat">
              <a:noFill/>
              <a:prstDash val="solid"/>
              <a:miter/>
            </a:ln>
          </p:spPr>
          <p:txBody>
            <a:bodyPr rtlCol="0" anchor="ctr"/>
            <a:lstStyle/>
            <a:p>
              <a:endParaRPr lang="fi-FI" sz="1013"/>
            </a:p>
          </p:txBody>
        </p:sp>
        <p:sp>
          <p:nvSpPr>
            <p:cNvPr id="59" name="Freeform 58">
              <a:extLst>
                <a:ext uri="{FF2B5EF4-FFF2-40B4-BE49-F238E27FC236}">
                  <a16:creationId xmlns:a16="http://schemas.microsoft.com/office/drawing/2014/main" id="{8DD2AD18-A838-64C4-96FC-BF93B6A74750}"/>
                </a:ext>
              </a:extLst>
            </p:cNvPr>
            <p:cNvSpPr/>
            <p:nvPr/>
          </p:nvSpPr>
          <p:spPr>
            <a:xfrm>
              <a:off x="2817063" y="6080137"/>
              <a:ext cx="60885" cy="65386"/>
            </a:xfrm>
            <a:custGeom>
              <a:avLst/>
              <a:gdLst>
                <a:gd name="connsiteX0" fmla="*/ 60886 w 60885"/>
                <a:gd name="connsiteY0" fmla="*/ 10879 h 65386"/>
                <a:gd name="connsiteX1" fmla="*/ 60886 w 60885"/>
                <a:gd name="connsiteY1" fmla="*/ 10879 h 65386"/>
                <a:gd name="connsiteX2" fmla="*/ 50215 w 60885"/>
                <a:gd name="connsiteY2" fmla="*/ 0 h 65386"/>
                <a:gd name="connsiteX3" fmla="*/ 38599 w 60885"/>
                <a:gd name="connsiteY3" fmla="*/ 10879 h 65386"/>
                <a:gd name="connsiteX4" fmla="*/ 38599 w 60885"/>
                <a:gd name="connsiteY4" fmla="*/ 12867 h 65386"/>
                <a:gd name="connsiteX5" fmla="*/ 21137 w 60885"/>
                <a:gd name="connsiteY5" fmla="*/ 1988 h 65386"/>
                <a:gd name="connsiteX6" fmla="*/ 11436 w 60885"/>
                <a:gd name="connsiteY6" fmla="*/ 61328 h 65386"/>
                <a:gd name="connsiteX7" fmla="*/ 28872 w 60885"/>
                <a:gd name="connsiteY7" fmla="*/ 64283 h 65386"/>
                <a:gd name="connsiteX8" fmla="*/ 39543 w 60885"/>
                <a:gd name="connsiteY8" fmla="*/ 57353 h 65386"/>
                <a:gd name="connsiteX9" fmla="*/ 49244 w 60885"/>
                <a:gd name="connsiteY9" fmla="*/ 65277 h 65386"/>
                <a:gd name="connsiteX10" fmla="*/ 60886 w 60885"/>
                <a:gd name="connsiteY10" fmla="*/ 54398 h 65386"/>
                <a:gd name="connsiteX11" fmla="*/ 60886 w 60885"/>
                <a:gd name="connsiteY11" fmla="*/ 10879 h 65386"/>
                <a:gd name="connsiteX12" fmla="*/ 28872 w 60885"/>
                <a:gd name="connsiteY12" fmla="*/ 49429 h 65386"/>
                <a:gd name="connsiteX13" fmla="*/ 28872 w 60885"/>
                <a:gd name="connsiteY13" fmla="*/ 49429 h 65386"/>
                <a:gd name="connsiteX14" fmla="*/ 20141 w 60885"/>
                <a:gd name="connsiteY14" fmla="*/ 33606 h 65386"/>
                <a:gd name="connsiteX15" fmla="*/ 28872 w 60885"/>
                <a:gd name="connsiteY15" fmla="*/ 17784 h 65386"/>
                <a:gd name="connsiteX16" fmla="*/ 37603 w 60885"/>
                <a:gd name="connsiteY16" fmla="*/ 33606 h 65386"/>
                <a:gd name="connsiteX17" fmla="*/ 28872 w 60885"/>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885" h="65386">
                  <a:moveTo>
                    <a:pt x="60886" y="10879"/>
                  </a:moveTo>
                  <a:lnTo>
                    <a:pt x="60886" y="10879"/>
                  </a:lnTo>
                  <a:cubicBezTo>
                    <a:pt x="60886" y="4943"/>
                    <a:pt x="55065" y="0"/>
                    <a:pt x="50215" y="0"/>
                  </a:cubicBezTo>
                  <a:cubicBezTo>
                    <a:pt x="44394" y="0"/>
                    <a:pt x="38599" y="4943"/>
                    <a:pt x="38599" y="10879"/>
                  </a:cubicBezTo>
                  <a:lnTo>
                    <a:pt x="38599" y="12867"/>
                  </a:lnTo>
                  <a:cubicBezTo>
                    <a:pt x="35689" y="8918"/>
                    <a:pt x="29868" y="1988"/>
                    <a:pt x="21137" y="1988"/>
                  </a:cubicBezTo>
                  <a:cubicBezTo>
                    <a:pt x="-4060" y="1988"/>
                    <a:pt x="-6000" y="49455"/>
                    <a:pt x="11436" y="61328"/>
                  </a:cubicBezTo>
                  <a:cubicBezTo>
                    <a:pt x="16287" y="65277"/>
                    <a:pt x="24021" y="66271"/>
                    <a:pt x="28872" y="64283"/>
                  </a:cubicBezTo>
                  <a:cubicBezTo>
                    <a:pt x="32752" y="63289"/>
                    <a:pt x="36633" y="60334"/>
                    <a:pt x="39543" y="57353"/>
                  </a:cubicBezTo>
                  <a:cubicBezTo>
                    <a:pt x="40513" y="61302"/>
                    <a:pt x="44394" y="65277"/>
                    <a:pt x="49244" y="65277"/>
                  </a:cubicBezTo>
                  <a:cubicBezTo>
                    <a:pt x="55065" y="66271"/>
                    <a:pt x="60886" y="60334"/>
                    <a:pt x="60886" y="54398"/>
                  </a:cubicBezTo>
                  <a:lnTo>
                    <a:pt x="60886" y="10879"/>
                  </a:lnTo>
                  <a:close/>
                  <a:moveTo>
                    <a:pt x="28872" y="49429"/>
                  </a:moveTo>
                  <a:lnTo>
                    <a:pt x="28872" y="49429"/>
                  </a:lnTo>
                  <a:cubicBezTo>
                    <a:pt x="23051" y="49429"/>
                    <a:pt x="20141" y="43492"/>
                    <a:pt x="20141" y="33606"/>
                  </a:cubicBezTo>
                  <a:cubicBezTo>
                    <a:pt x="20141" y="23720"/>
                    <a:pt x="24021" y="17784"/>
                    <a:pt x="28872" y="17784"/>
                  </a:cubicBezTo>
                  <a:cubicBezTo>
                    <a:pt x="33723" y="17784"/>
                    <a:pt x="37603" y="23720"/>
                    <a:pt x="37603" y="33606"/>
                  </a:cubicBezTo>
                  <a:cubicBezTo>
                    <a:pt x="37603" y="43492"/>
                    <a:pt x="34693" y="49429"/>
                    <a:pt x="28872" y="49429"/>
                  </a:cubicBezTo>
                </a:path>
              </a:pathLst>
            </a:custGeom>
            <a:solidFill>
              <a:srgbClr val="4F2970"/>
            </a:solidFill>
            <a:ln w="0" cap="flat">
              <a:noFill/>
              <a:prstDash val="solid"/>
              <a:miter/>
            </a:ln>
          </p:spPr>
          <p:txBody>
            <a:bodyPr rtlCol="0" anchor="ctr"/>
            <a:lstStyle/>
            <a:p>
              <a:endParaRPr lang="fi-FI" sz="1013"/>
            </a:p>
          </p:txBody>
        </p:sp>
        <p:sp>
          <p:nvSpPr>
            <p:cNvPr id="60" name="Freeform 59">
              <a:extLst>
                <a:ext uri="{FF2B5EF4-FFF2-40B4-BE49-F238E27FC236}">
                  <a16:creationId xmlns:a16="http://schemas.microsoft.com/office/drawing/2014/main" id="{676B1E7C-7303-348D-DD11-F7D39B17D4D1}"/>
                </a:ext>
              </a:extLst>
            </p:cNvPr>
            <p:cNvSpPr/>
            <p:nvPr/>
          </p:nvSpPr>
          <p:spPr>
            <a:xfrm>
              <a:off x="3084639" y="6080137"/>
              <a:ext cx="59961" cy="65386"/>
            </a:xfrm>
            <a:custGeom>
              <a:avLst/>
              <a:gdLst>
                <a:gd name="connsiteX0" fmla="*/ 59935 w 59961"/>
                <a:gd name="connsiteY0" fmla="*/ 10879 h 65386"/>
                <a:gd name="connsiteX1" fmla="*/ 59935 w 59961"/>
                <a:gd name="connsiteY1" fmla="*/ 10879 h 65386"/>
                <a:gd name="connsiteX2" fmla="*/ 50234 w 59961"/>
                <a:gd name="connsiteY2" fmla="*/ 0 h 65386"/>
                <a:gd name="connsiteX3" fmla="*/ 38592 w 59961"/>
                <a:gd name="connsiteY3" fmla="*/ 10879 h 65386"/>
                <a:gd name="connsiteX4" fmla="*/ 38592 w 59961"/>
                <a:gd name="connsiteY4" fmla="*/ 12867 h 65386"/>
                <a:gd name="connsiteX5" fmla="*/ 21156 w 59961"/>
                <a:gd name="connsiteY5" fmla="*/ 1988 h 65386"/>
                <a:gd name="connsiteX6" fmla="*/ 11455 w 59961"/>
                <a:gd name="connsiteY6" fmla="*/ 61328 h 65386"/>
                <a:gd name="connsiteX7" fmla="*/ 28917 w 59961"/>
                <a:gd name="connsiteY7" fmla="*/ 64283 h 65386"/>
                <a:gd name="connsiteX8" fmla="*/ 38619 w 59961"/>
                <a:gd name="connsiteY8" fmla="*/ 57353 h 65386"/>
                <a:gd name="connsiteX9" fmla="*/ 49290 w 59961"/>
                <a:gd name="connsiteY9" fmla="*/ 65277 h 65386"/>
                <a:gd name="connsiteX10" fmla="*/ 59961 w 59961"/>
                <a:gd name="connsiteY10" fmla="*/ 54398 h 65386"/>
                <a:gd name="connsiteX11" fmla="*/ 59961 w 59961"/>
                <a:gd name="connsiteY11" fmla="*/ 10879 h 65386"/>
                <a:gd name="connsiteX12" fmla="*/ 27947 w 59961"/>
                <a:gd name="connsiteY12" fmla="*/ 49429 h 65386"/>
                <a:gd name="connsiteX13" fmla="*/ 27947 w 59961"/>
                <a:gd name="connsiteY13" fmla="*/ 49429 h 65386"/>
                <a:gd name="connsiteX14" fmla="*/ 20186 w 59961"/>
                <a:gd name="connsiteY14" fmla="*/ 33606 h 65386"/>
                <a:gd name="connsiteX15" fmla="*/ 27947 w 59961"/>
                <a:gd name="connsiteY15" fmla="*/ 17784 h 65386"/>
                <a:gd name="connsiteX16" fmla="*/ 36678 w 59961"/>
                <a:gd name="connsiteY16" fmla="*/ 33606 h 65386"/>
                <a:gd name="connsiteX17" fmla="*/ 27947 w 59961"/>
                <a:gd name="connsiteY17" fmla="*/ 49429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961" h="65386">
                  <a:moveTo>
                    <a:pt x="59935" y="10879"/>
                  </a:moveTo>
                  <a:lnTo>
                    <a:pt x="59935" y="10879"/>
                  </a:lnTo>
                  <a:cubicBezTo>
                    <a:pt x="59935" y="4943"/>
                    <a:pt x="55084" y="0"/>
                    <a:pt x="50234" y="0"/>
                  </a:cubicBezTo>
                  <a:cubicBezTo>
                    <a:pt x="44413" y="0"/>
                    <a:pt x="38592" y="4943"/>
                    <a:pt x="38592" y="10879"/>
                  </a:cubicBezTo>
                  <a:lnTo>
                    <a:pt x="38592" y="12867"/>
                  </a:lnTo>
                  <a:cubicBezTo>
                    <a:pt x="35682" y="8918"/>
                    <a:pt x="29861" y="1988"/>
                    <a:pt x="21156" y="1988"/>
                  </a:cubicBezTo>
                  <a:cubicBezTo>
                    <a:pt x="-4067" y="1988"/>
                    <a:pt x="-6007" y="49455"/>
                    <a:pt x="11455" y="61328"/>
                  </a:cubicBezTo>
                  <a:cubicBezTo>
                    <a:pt x="16306" y="65277"/>
                    <a:pt x="23097" y="66271"/>
                    <a:pt x="28917" y="64283"/>
                  </a:cubicBezTo>
                  <a:cubicBezTo>
                    <a:pt x="31828" y="63289"/>
                    <a:pt x="36678" y="60334"/>
                    <a:pt x="38619" y="57353"/>
                  </a:cubicBezTo>
                  <a:cubicBezTo>
                    <a:pt x="40559" y="61302"/>
                    <a:pt x="44439" y="65277"/>
                    <a:pt x="49290" y="65277"/>
                  </a:cubicBezTo>
                  <a:cubicBezTo>
                    <a:pt x="54141" y="66271"/>
                    <a:pt x="59961" y="60334"/>
                    <a:pt x="59961" y="54398"/>
                  </a:cubicBezTo>
                  <a:lnTo>
                    <a:pt x="59961" y="10879"/>
                  </a:lnTo>
                  <a:close/>
                  <a:moveTo>
                    <a:pt x="27947" y="49429"/>
                  </a:moveTo>
                  <a:lnTo>
                    <a:pt x="27947" y="49429"/>
                  </a:lnTo>
                  <a:cubicBezTo>
                    <a:pt x="23097" y="49429"/>
                    <a:pt x="20186" y="43492"/>
                    <a:pt x="20186" y="33606"/>
                  </a:cubicBezTo>
                  <a:cubicBezTo>
                    <a:pt x="20186" y="23720"/>
                    <a:pt x="23097" y="17784"/>
                    <a:pt x="27947" y="17784"/>
                  </a:cubicBezTo>
                  <a:cubicBezTo>
                    <a:pt x="33768" y="17784"/>
                    <a:pt x="36678" y="23720"/>
                    <a:pt x="36678" y="33606"/>
                  </a:cubicBezTo>
                  <a:cubicBezTo>
                    <a:pt x="36678" y="43492"/>
                    <a:pt x="33768" y="49429"/>
                    <a:pt x="27947" y="49429"/>
                  </a:cubicBezTo>
                </a:path>
              </a:pathLst>
            </a:custGeom>
            <a:solidFill>
              <a:srgbClr val="4F2970"/>
            </a:solidFill>
            <a:ln w="0" cap="flat">
              <a:noFill/>
              <a:prstDash val="solid"/>
              <a:miter/>
            </a:ln>
          </p:spPr>
          <p:txBody>
            <a:bodyPr rtlCol="0" anchor="ctr"/>
            <a:lstStyle/>
            <a:p>
              <a:endParaRPr lang="fi-FI" sz="1013"/>
            </a:p>
          </p:txBody>
        </p:sp>
        <p:sp>
          <p:nvSpPr>
            <p:cNvPr id="61" name="Freeform 60">
              <a:extLst>
                <a:ext uri="{FF2B5EF4-FFF2-40B4-BE49-F238E27FC236}">
                  <a16:creationId xmlns:a16="http://schemas.microsoft.com/office/drawing/2014/main" id="{57E5E7B6-78B2-EC18-4990-6D09D437B97F}"/>
                </a:ext>
              </a:extLst>
            </p:cNvPr>
            <p:cNvSpPr/>
            <p:nvPr/>
          </p:nvSpPr>
          <p:spPr>
            <a:xfrm>
              <a:off x="2932223" y="6087041"/>
              <a:ext cx="20372" cy="58320"/>
            </a:xfrm>
            <a:custGeom>
              <a:avLst/>
              <a:gdLst>
                <a:gd name="connsiteX0" fmla="*/ 20372 w 20372"/>
                <a:gd name="connsiteY0" fmla="*/ 9886 h 58320"/>
                <a:gd name="connsiteX1" fmla="*/ 20372 w 20372"/>
                <a:gd name="connsiteY1" fmla="*/ 9886 h 58320"/>
                <a:gd name="connsiteX2" fmla="*/ 10671 w 20372"/>
                <a:gd name="connsiteY2" fmla="*/ 0 h 58320"/>
                <a:gd name="connsiteX3" fmla="*/ 9701 w 20372"/>
                <a:gd name="connsiteY3" fmla="*/ 0 h 58320"/>
                <a:gd name="connsiteX4" fmla="*/ 0 w 20372"/>
                <a:gd name="connsiteY4" fmla="*/ 9886 h 58320"/>
                <a:gd name="connsiteX5" fmla="*/ 0 w 20372"/>
                <a:gd name="connsiteY5" fmla="*/ 48435 h 58320"/>
                <a:gd name="connsiteX6" fmla="*/ 8731 w 20372"/>
                <a:gd name="connsiteY6" fmla="*/ 58320 h 58320"/>
                <a:gd name="connsiteX7" fmla="*/ 9701 w 20372"/>
                <a:gd name="connsiteY7" fmla="*/ 58320 h 58320"/>
                <a:gd name="connsiteX8" fmla="*/ 20372 w 20372"/>
                <a:gd name="connsiteY8" fmla="*/ 48435 h 58320"/>
                <a:gd name="connsiteX9" fmla="*/ 20372 w 20372"/>
                <a:gd name="connsiteY9" fmla="*/ 9886 h 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2" h="58320">
                  <a:moveTo>
                    <a:pt x="20372" y="9886"/>
                  </a:moveTo>
                  <a:lnTo>
                    <a:pt x="20372" y="9886"/>
                  </a:lnTo>
                  <a:cubicBezTo>
                    <a:pt x="20372" y="4943"/>
                    <a:pt x="16492" y="0"/>
                    <a:pt x="10671" y="0"/>
                  </a:cubicBezTo>
                  <a:lnTo>
                    <a:pt x="9701" y="0"/>
                  </a:lnTo>
                  <a:cubicBezTo>
                    <a:pt x="5821" y="0"/>
                    <a:pt x="0" y="3949"/>
                    <a:pt x="0" y="9886"/>
                  </a:cubicBezTo>
                  <a:lnTo>
                    <a:pt x="0" y="48435"/>
                  </a:lnTo>
                  <a:cubicBezTo>
                    <a:pt x="0" y="53378"/>
                    <a:pt x="3880" y="58320"/>
                    <a:pt x="8731" y="58320"/>
                  </a:cubicBezTo>
                  <a:lnTo>
                    <a:pt x="9701" y="58320"/>
                  </a:lnTo>
                  <a:cubicBezTo>
                    <a:pt x="14552" y="58320"/>
                    <a:pt x="20372" y="54371"/>
                    <a:pt x="20372" y="48435"/>
                  </a:cubicBezTo>
                  <a:lnTo>
                    <a:pt x="20372" y="9886"/>
                  </a:lnTo>
                  <a:close/>
                </a:path>
              </a:pathLst>
            </a:custGeom>
            <a:solidFill>
              <a:srgbClr val="4F2970"/>
            </a:solidFill>
            <a:ln w="0" cap="flat">
              <a:noFill/>
              <a:prstDash val="solid"/>
              <a:miter/>
            </a:ln>
          </p:spPr>
          <p:txBody>
            <a:bodyPr rtlCol="0" anchor="ctr"/>
            <a:lstStyle/>
            <a:p>
              <a:endParaRPr lang="fi-FI" sz="1013"/>
            </a:p>
          </p:txBody>
        </p:sp>
        <p:sp>
          <p:nvSpPr>
            <p:cNvPr id="62" name="Freeform 61">
              <a:extLst>
                <a:ext uri="{FF2B5EF4-FFF2-40B4-BE49-F238E27FC236}">
                  <a16:creationId xmlns:a16="http://schemas.microsoft.com/office/drawing/2014/main" id="{4CE8700E-2B86-CCA6-7F13-623DAFF4B598}"/>
                </a:ext>
              </a:extLst>
            </p:cNvPr>
            <p:cNvSpPr/>
            <p:nvPr/>
          </p:nvSpPr>
          <p:spPr>
            <a:xfrm>
              <a:off x="2932223" y="6058378"/>
              <a:ext cx="20372" cy="21758"/>
            </a:xfrm>
            <a:custGeom>
              <a:avLst/>
              <a:gdLst>
                <a:gd name="connsiteX0" fmla="*/ 20372 w 20372"/>
                <a:gd name="connsiteY0" fmla="*/ 10880 h 21758"/>
                <a:gd name="connsiteX1" fmla="*/ 20372 w 20372"/>
                <a:gd name="connsiteY1" fmla="*/ 10880 h 21758"/>
                <a:gd name="connsiteX2" fmla="*/ 9701 w 20372"/>
                <a:gd name="connsiteY2" fmla="*/ 21759 h 21758"/>
                <a:gd name="connsiteX3" fmla="*/ 0 w 20372"/>
                <a:gd name="connsiteY3" fmla="*/ 10880 h 21758"/>
                <a:gd name="connsiteX4" fmla="*/ 9701 w 20372"/>
                <a:gd name="connsiteY4" fmla="*/ 0 h 21758"/>
                <a:gd name="connsiteX5" fmla="*/ 20372 w 20372"/>
                <a:gd name="connsiteY5" fmla="*/ 10880 h 2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2" h="21758">
                  <a:moveTo>
                    <a:pt x="20372" y="10880"/>
                  </a:moveTo>
                  <a:lnTo>
                    <a:pt x="20372" y="10880"/>
                  </a:lnTo>
                  <a:cubicBezTo>
                    <a:pt x="20372" y="16816"/>
                    <a:pt x="15522" y="21759"/>
                    <a:pt x="9701" y="21759"/>
                  </a:cubicBezTo>
                  <a:cubicBezTo>
                    <a:pt x="3880" y="21759"/>
                    <a:pt x="0" y="16816"/>
                    <a:pt x="0" y="10880"/>
                  </a:cubicBezTo>
                  <a:cubicBezTo>
                    <a:pt x="0" y="4943"/>
                    <a:pt x="3880" y="0"/>
                    <a:pt x="9701" y="0"/>
                  </a:cubicBezTo>
                  <a:cubicBezTo>
                    <a:pt x="15522" y="0"/>
                    <a:pt x="20372" y="4943"/>
                    <a:pt x="20372" y="10880"/>
                  </a:cubicBezTo>
                </a:path>
              </a:pathLst>
            </a:custGeom>
            <a:solidFill>
              <a:srgbClr val="4F2970"/>
            </a:solidFill>
            <a:ln w="0" cap="flat">
              <a:noFill/>
              <a:prstDash val="solid"/>
              <a:miter/>
            </a:ln>
          </p:spPr>
          <p:txBody>
            <a:bodyPr rtlCol="0" anchor="ctr"/>
            <a:lstStyle/>
            <a:p>
              <a:endParaRPr lang="fi-FI" sz="1013"/>
            </a:p>
          </p:txBody>
        </p:sp>
        <p:sp>
          <p:nvSpPr>
            <p:cNvPr id="63" name="Freeform 62">
              <a:extLst>
                <a:ext uri="{FF2B5EF4-FFF2-40B4-BE49-F238E27FC236}">
                  <a16:creationId xmlns:a16="http://schemas.microsoft.com/office/drawing/2014/main" id="{CE2C1336-B8C2-3906-DAC6-01C937BC8892}"/>
                </a:ext>
              </a:extLst>
            </p:cNvPr>
            <p:cNvSpPr/>
            <p:nvPr/>
          </p:nvSpPr>
          <p:spPr>
            <a:xfrm>
              <a:off x="2706290" y="6082098"/>
              <a:ext cx="46061" cy="63417"/>
            </a:xfrm>
            <a:custGeom>
              <a:avLst/>
              <a:gdLst>
                <a:gd name="connsiteX0" fmla="*/ 33954 w 46061"/>
                <a:gd name="connsiteY0" fmla="*/ 1988 h 63417"/>
                <a:gd name="connsiteX1" fmla="*/ 33954 w 46061"/>
                <a:gd name="connsiteY1" fmla="*/ 1988 h 63417"/>
                <a:gd name="connsiteX2" fmla="*/ 20372 w 46061"/>
                <a:gd name="connsiteY2" fmla="*/ 13861 h 63417"/>
                <a:gd name="connsiteX3" fmla="*/ 20372 w 46061"/>
                <a:gd name="connsiteY3" fmla="*/ 10879 h 63417"/>
                <a:gd name="connsiteX4" fmla="*/ 10671 w 46061"/>
                <a:gd name="connsiteY4" fmla="*/ 0 h 63417"/>
                <a:gd name="connsiteX5" fmla="*/ 0 w 46061"/>
                <a:gd name="connsiteY5" fmla="*/ 10879 h 63417"/>
                <a:gd name="connsiteX6" fmla="*/ 0 w 46061"/>
                <a:gd name="connsiteY6" fmla="*/ 53404 h 63417"/>
                <a:gd name="connsiteX7" fmla="*/ 9701 w 46061"/>
                <a:gd name="connsiteY7" fmla="*/ 63289 h 63417"/>
                <a:gd name="connsiteX8" fmla="*/ 20372 w 46061"/>
                <a:gd name="connsiteY8" fmla="*/ 53404 h 63417"/>
                <a:gd name="connsiteX9" fmla="*/ 20372 w 46061"/>
                <a:gd name="connsiteY9" fmla="*/ 26702 h 63417"/>
                <a:gd name="connsiteX10" fmla="*/ 26193 w 46061"/>
                <a:gd name="connsiteY10" fmla="*/ 17810 h 63417"/>
                <a:gd name="connsiteX11" fmla="*/ 34924 w 46061"/>
                <a:gd name="connsiteY11" fmla="*/ 28689 h 63417"/>
                <a:gd name="connsiteX12" fmla="*/ 33954 w 46061"/>
                <a:gd name="connsiteY12" fmla="*/ 1988 h 6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61" h="63417">
                  <a:moveTo>
                    <a:pt x="33954" y="1988"/>
                  </a:moveTo>
                  <a:lnTo>
                    <a:pt x="33954" y="1988"/>
                  </a:lnTo>
                  <a:cubicBezTo>
                    <a:pt x="28134" y="1988"/>
                    <a:pt x="25223" y="6930"/>
                    <a:pt x="20372" y="13861"/>
                  </a:cubicBezTo>
                  <a:lnTo>
                    <a:pt x="20372" y="10879"/>
                  </a:lnTo>
                  <a:cubicBezTo>
                    <a:pt x="20372" y="4943"/>
                    <a:pt x="15522" y="0"/>
                    <a:pt x="10671" y="0"/>
                  </a:cubicBezTo>
                  <a:cubicBezTo>
                    <a:pt x="5821" y="0"/>
                    <a:pt x="0" y="4943"/>
                    <a:pt x="0" y="10879"/>
                  </a:cubicBezTo>
                  <a:lnTo>
                    <a:pt x="0" y="53404"/>
                  </a:lnTo>
                  <a:cubicBezTo>
                    <a:pt x="0" y="59340"/>
                    <a:pt x="4851" y="63289"/>
                    <a:pt x="9701" y="63289"/>
                  </a:cubicBezTo>
                  <a:cubicBezTo>
                    <a:pt x="15522" y="64283"/>
                    <a:pt x="20372" y="59340"/>
                    <a:pt x="20372" y="53404"/>
                  </a:cubicBezTo>
                  <a:lnTo>
                    <a:pt x="20372" y="26702"/>
                  </a:lnTo>
                  <a:cubicBezTo>
                    <a:pt x="21343" y="22753"/>
                    <a:pt x="22313" y="17810"/>
                    <a:pt x="26193" y="17810"/>
                  </a:cubicBezTo>
                  <a:cubicBezTo>
                    <a:pt x="30074" y="17810"/>
                    <a:pt x="25223" y="28689"/>
                    <a:pt x="34924" y="28689"/>
                  </a:cubicBezTo>
                  <a:cubicBezTo>
                    <a:pt x="49450" y="28689"/>
                    <a:pt x="50420" y="994"/>
                    <a:pt x="33954" y="1988"/>
                  </a:cubicBezTo>
                </a:path>
              </a:pathLst>
            </a:custGeom>
            <a:solidFill>
              <a:srgbClr val="4F2970"/>
            </a:solidFill>
            <a:ln w="0" cap="flat">
              <a:noFill/>
              <a:prstDash val="solid"/>
              <a:miter/>
            </a:ln>
          </p:spPr>
          <p:txBody>
            <a:bodyPr rtlCol="0" anchor="ctr"/>
            <a:lstStyle/>
            <a:p>
              <a:endParaRPr lang="fi-FI" sz="1013"/>
            </a:p>
          </p:txBody>
        </p:sp>
        <p:sp>
          <p:nvSpPr>
            <p:cNvPr id="64" name="Freeform 63">
              <a:extLst>
                <a:ext uri="{FF2B5EF4-FFF2-40B4-BE49-F238E27FC236}">
                  <a16:creationId xmlns:a16="http://schemas.microsoft.com/office/drawing/2014/main" id="{EC4F6A49-3F4D-459B-5F07-7D072B7D9CA6}"/>
                </a:ext>
              </a:extLst>
            </p:cNvPr>
            <p:cNvSpPr/>
            <p:nvPr/>
          </p:nvSpPr>
          <p:spPr>
            <a:xfrm>
              <a:off x="2646195" y="6082124"/>
              <a:ext cx="54300" cy="63289"/>
            </a:xfrm>
            <a:custGeom>
              <a:avLst/>
              <a:gdLst>
                <a:gd name="connsiteX0" fmla="*/ 51390 w 54300"/>
                <a:gd name="connsiteY0" fmla="*/ 43492 h 63289"/>
                <a:gd name="connsiteX1" fmla="*/ 51390 w 54300"/>
                <a:gd name="connsiteY1" fmla="*/ 43492 h 63289"/>
                <a:gd name="connsiteX2" fmla="*/ 35868 w 54300"/>
                <a:gd name="connsiteY2" fmla="*/ 48435 h 63289"/>
                <a:gd name="connsiteX3" fmla="*/ 20346 w 54300"/>
                <a:gd name="connsiteY3" fmla="*/ 38549 h 63289"/>
                <a:gd name="connsiteX4" fmla="*/ 54301 w 54300"/>
                <a:gd name="connsiteY4" fmla="*/ 20765 h 63289"/>
                <a:gd name="connsiteX5" fmla="*/ 28107 w 54300"/>
                <a:gd name="connsiteY5" fmla="*/ 0 h 63289"/>
                <a:gd name="connsiteX6" fmla="*/ 0 w 54300"/>
                <a:gd name="connsiteY6" fmla="*/ 32638 h 63289"/>
                <a:gd name="connsiteX7" fmla="*/ 28107 w 54300"/>
                <a:gd name="connsiteY7" fmla="*/ 63289 h 63289"/>
                <a:gd name="connsiteX8" fmla="*/ 51390 w 54300"/>
                <a:gd name="connsiteY8" fmla="*/ 43518 h 63289"/>
                <a:gd name="connsiteX9" fmla="*/ 19402 w 54300"/>
                <a:gd name="connsiteY9" fmla="*/ 27670 h 63289"/>
                <a:gd name="connsiteX10" fmla="*/ 19402 w 54300"/>
                <a:gd name="connsiteY10" fmla="*/ 27670 h 63289"/>
                <a:gd name="connsiteX11" fmla="*/ 25223 w 54300"/>
                <a:gd name="connsiteY11" fmla="*/ 13835 h 63289"/>
                <a:gd name="connsiteX12" fmla="*/ 33954 w 54300"/>
                <a:gd name="connsiteY12" fmla="*/ 18778 h 63289"/>
                <a:gd name="connsiteX13" fmla="*/ 27163 w 54300"/>
                <a:gd name="connsiteY13" fmla="*/ 27670 h 63289"/>
                <a:gd name="connsiteX14" fmla="*/ 19402 w 54300"/>
                <a:gd name="connsiteY14" fmla="*/ 27670 h 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00" h="63289">
                  <a:moveTo>
                    <a:pt x="51390" y="43492"/>
                  </a:moveTo>
                  <a:lnTo>
                    <a:pt x="51390" y="43492"/>
                  </a:lnTo>
                  <a:cubicBezTo>
                    <a:pt x="51390" y="43492"/>
                    <a:pt x="48480" y="48435"/>
                    <a:pt x="35868" y="48435"/>
                  </a:cubicBezTo>
                  <a:cubicBezTo>
                    <a:pt x="23257" y="48435"/>
                    <a:pt x="20346" y="38549"/>
                    <a:pt x="20346" y="38549"/>
                  </a:cubicBezTo>
                  <a:cubicBezTo>
                    <a:pt x="38779" y="38549"/>
                    <a:pt x="54301" y="36561"/>
                    <a:pt x="54301" y="20765"/>
                  </a:cubicBezTo>
                  <a:cubicBezTo>
                    <a:pt x="54301" y="4969"/>
                    <a:pt x="37808" y="0"/>
                    <a:pt x="28107" y="0"/>
                  </a:cubicBezTo>
                  <a:cubicBezTo>
                    <a:pt x="11641" y="0"/>
                    <a:pt x="0" y="13835"/>
                    <a:pt x="0" y="32638"/>
                  </a:cubicBezTo>
                  <a:cubicBezTo>
                    <a:pt x="0" y="53404"/>
                    <a:pt x="15522" y="63289"/>
                    <a:pt x="28107" y="63289"/>
                  </a:cubicBezTo>
                  <a:cubicBezTo>
                    <a:pt x="50420" y="63289"/>
                    <a:pt x="51390" y="43518"/>
                    <a:pt x="51390" y="43518"/>
                  </a:cubicBezTo>
                  <a:moveTo>
                    <a:pt x="19402" y="27670"/>
                  </a:moveTo>
                  <a:lnTo>
                    <a:pt x="19402" y="27670"/>
                  </a:lnTo>
                  <a:cubicBezTo>
                    <a:pt x="20373" y="22727"/>
                    <a:pt x="21343" y="16790"/>
                    <a:pt x="25223" y="13835"/>
                  </a:cubicBezTo>
                  <a:cubicBezTo>
                    <a:pt x="29104" y="11847"/>
                    <a:pt x="33954" y="13835"/>
                    <a:pt x="33954" y="18778"/>
                  </a:cubicBezTo>
                  <a:cubicBezTo>
                    <a:pt x="33954" y="23720"/>
                    <a:pt x="31044" y="26676"/>
                    <a:pt x="27163" y="27670"/>
                  </a:cubicBezTo>
                  <a:cubicBezTo>
                    <a:pt x="26193" y="28663"/>
                    <a:pt x="19402" y="28663"/>
                    <a:pt x="19402" y="27670"/>
                  </a:cubicBezTo>
                </a:path>
              </a:pathLst>
            </a:custGeom>
            <a:solidFill>
              <a:srgbClr val="4F2970"/>
            </a:solidFill>
            <a:ln w="0" cap="flat">
              <a:noFill/>
              <a:prstDash val="solid"/>
              <a:miter/>
            </a:ln>
          </p:spPr>
          <p:txBody>
            <a:bodyPr rtlCol="0" anchor="ctr"/>
            <a:lstStyle/>
            <a:p>
              <a:endParaRPr lang="fi-FI" sz="1013"/>
            </a:p>
          </p:txBody>
        </p:sp>
        <p:sp>
          <p:nvSpPr>
            <p:cNvPr id="65" name="Freeform 64">
              <a:extLst>
                <a:ext uri="{FF2B5EF4-FFF2-40B4-BE49-F238E27FC236}">
                  <a16:creationId xmlns:a16="http://schemas.microsoft.com/office/drawing/2014/main" id="{E18E4C65-AD14-B798-5B55-B4C992F7C1C3}"/>
                </a:ext>
              </a:extLst>
            </p:cNvPr>
            <p:cNvSpPr/>
            <p:nvPr/>
          </p:nvSpPr>
          <p:spPr>
            <a:xfrm>
              <a:off x="2603510" y="6068162"/>
              <a:ext cx="40745" cy="77225"/>
            </a:xfrm>
            <a:custGeom>
              <a:avLst/>
              <a:gdLst>
                <a:gd name="connsiteX0" fmla="*/ 40745 w 40745"/>
                <a:gd name="connsiteY0" fmla="*/ 65353 h 77225"/>
                <a:gd name="connsiteX1" fmla="*/ 40745 w 40745"/>
                <a:gd name="connsiteY1" fmla="*/ 65353 h 77225"/>
                <a:gd name="connsiteX2" fmla="*/ 25223 w 40745"/>
                <a:gd name="connsiteY2" fmla="*/ 77226 h 77225"/>
                <a:gd name="connsiteX3" fmla="*/ 6791 w 40745"/>
                <a:gd name="connsiteY3" fmla="*/ 58448 h 77225"/>
                <a:gd name="connsiteX4" fmla="*/ 6791 w 40745"/>
                <a:gd name="connsiteY4" fmla="*/ 28791 h 77225"/>
                <a:gd name="connsiteX5" fmla="*/ 3880 w 40745"/>
                <a:gd name="connsiteY5" fmla="*/ 28791 h 77225"/>
                <a:gd name="connsiteX6" fmla="*/ 0 w 40745"/>
                <a:gd name="connsiteY6" fmla="*/ 23848 h 77225"/>
                <a:gd name="connsiteX7" fmla="*/ 3880 w 40745"/>
                <a:gd name="connsiteY7" fmla="*/ 18905 h 77225"/>
                <a:gd name="connsiteX8" fmla="*/ 6791 w 40745"/>
                <a:gd name="connsiteY8" fmla="*/ 18905 h 77225"/>
                <a:gd name="connsiteX9" fmla="*/ 6791 w 40745"/>
                <a:gd name="connsiteY9" fmla="*/ 10014 h 77225"/>
                <a:gd name="connsiteX10" fmla="*/ 17462 w 40745"/>
                <a:gd name="connsiteY10" fmla="*/ 128 h 77225"/>
                <a:gd name="connsiteX11" fmla="*/ 27163 w 40745"/>
                <a:gd name="connsiteY11" fmla="*/ 10014 h 77225"/>
                <a:gd name="connsiteX12" fmla="*/ 27163 w 40745"/>
                <a:gd name="connsiteY12" fmla="*/ 18905 h 77225"/>
                <a:gd name="connsiteX13" fmla="*/ 35894 w 40745"/>
                <a:gd name="connsiteY13" fmla="*/ 18905 h 77225"/>
                <a:gd name="connsiteX14" fmla="*/ 40745 w 40745"/>
                <a:gd name="connsiteY14" fmla="*/ 23848 h 77225"/>
                <a:gd name="connsiteX15" fmla="*/ 35894 w 40745"/>
                <a:gd name="connsiteY15" fmla="*/ 28791 h 77225"/>
                <a:gd name="connsiteX16" fmla="*/ 27163 w 40745"/>
                <a:gd name="connsiteY16" fmla="*/ 28791 h 77225"/>
                <a:gd name="connsiteX17" fmla="*/ 27163 w 40745"/>
                <a:gd name="connsiteY17" fmla="*/ 53505 h 77225"/>
                <a:gd name="connsiteX18" fmla="*/ 40745 w 40745"/>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45" h="77225">
                  <a:moveTo>
                    <a:pt x="40745" y="65353"/>
                  </a:moveTo>
                  <a:lnTo>
                    <a:pt x="40745" y="65353"/>
                  </a:lnTo>
                  <a:cubicBezTo>
                    <a:pt x="40745" y="65353"/>
                    <a:pt x="35894" y="77226"/>
                    <a:pt x="25223" y="77226"/>
                  </a:cubicBezTo>
                  <a:cubicBezTo>
                    <a:pt x="17462" y="77226"/>
                    <a:pt x="6791" y="69328"/>
                    <a:pt x="6791" y="58448"/>
                  </a:cubicBezTo>
                  <a:lnTo>
                    <a:pt x="6791" y="28791"/>
                  </a:lnTo>
                  <a:lnTo>
                    <a:pt x="3880" y="28791"/>
                  </a:lnTo>
                  <a:cubicBezTo>
                    <a:pt x="1940" y="28791"/>
                    <a:pt x="0" y="27797"/>
                    <a:pt x="0" y="23848"/>
                  </a:cubicBezTo>
                  <a:cubicBezTo>
                    <a:pt x="0" y="19899"/>
                    <a:pt x="2910" y="18905"/>
                    <a:pt x="3880" y="18905"/>
                  </a:cubicBezTo>
                  <a:lnTo>
                    <a:pt x="6791" y="18905"/>
                  </a:lnTo>
                  <a:lnTo>
                    <a:pt x="6791" y="10014"/>
                  </a:lnTo>
                  <a:cubicBezTo>
                    <a:pt x="6791" y="4077"/>
                    <a:pt x="11641" y="-866"/>
                    <a:pt x="17462" y="128"/>
                  </a:cubicBezTo>
                  <a:cubicBezTo>
                    <a:pt x="22313" y="128"/>
                    <a:pt x="27163" y="5071"/>
                    <a:pt x="27163" y="10014"/>
                  </a:cubicBezTo>
                  <a:lnTo>
                    <a:pt x="27163" y="18905"/>
                  </a:lnTo>
                  <a:lnTo>
                    <a:pt x="35894" y="18905"/>
                  </a:lnTo>
                  <a:cubicBezTo>
                    <a:pt x="37835" y="18905"/>
                    <a:pt x="40745" y="18905"/>
                    <a:pt x="40745" y="23848"/>
                  </a:cubicBezTo>
                  <a:cubicBezTo>
                    <a:pt x="40745" y="27797"/>
                    <a:pt x="37835" y="28791"/>
                    <a:pt x="35894" y="28791"/>
                  </a:cubicBezTo>
                  <a:lnTo>
                    <a:pt x="27163" y="28791"/>
                  </a:lnTo>
                  <a:lnTo>
                    <a:pt x="27163" y="53505"/>
                  </a:lnTo>
                  <a:cubicBezTo>
                    <a:pt x="27163" y="61403"/>
                    <a:pt x="33954" y="65379"/>
                    <a:pt x="40745" y="65379"/>
                  </a:cubicBezTo>
                </a:path>
              </a:pathLst>
            </a:custGeom>
            <a:solidFill>
              <a:srgbClr val="4F2970"/>
            </a:solidFill>
            <a:ln w="0" cap="flat">
              <a:noFill/>
              <a:prstDash val="solid"/>
              <a:miter/>
            </a:ln>
          </p:spPr>
          <p:txBody>
            <a:bodyPr rtlCol="0" anchor="ctr"/>
            <a:lstStyle/>
            <a:p>
              <a:endParaRPr lang="fi-FI" sz="1013"/>
            </a:p>
          </p:txBody>
        </p:sp>
        <p:sp>
          <p:nvSpPr>
            <p:cNvPr id="66" name="Freeform 65">
              <a:extLst>
                <a:ext uri="{FF2B5EF4-FFF2-40B4-BE49-F238E27FC236}">
                  <a16:creationId xmlns:a16="http://schemas.microsoft.com/office/drawing/2014/main" id="{62FD86BB-51AC-2EC4-4F6E-0441729CBEB0}"/>
                </a:ext>
              </a:extLst>
            </p:cNvPr>
            <p:cNvSpPr/>
            <p:nvPr/>
          </p:nvSpPr>
          <p:spPr>
            <a:xfrm>
              <a:off x="2882799" y="6068162"/>
              <a:ext cx="41688" cy="77225"/>
            </a:xfrm>
            <a:custGeom>
              <a:avLst/>
              <a:gdLst>
                <a:gd name="connsiteX0" fmla="*/ 41689 w 41688"/>
                <a:gd name="connsiteY0" fmla="*/ 65353 h 77225"/>
                <a:gd name="connsiteX1" fmla="*/ 41689 w 41688"/>
                <a:gd name="connsiteY1" fmla="*/ 65353 h 77225"/>
                <a:gd name="connsiteX2" fmla="*/ 26167 w 41688"/>
                <a:gd name="connsiteY2" fmla="*/ 77226 h 77225"/>
                <a:gd name="connsiteX3" fmla="*/ 7761 w 41688"/>
                <a:gd name="connsiteY3" fmla="*/ 58448 h 77225"/>
                <a:gd name="connsiteX4" fmla="*/ 6791 w 41688"/>
                <a:gd name="connsiteY4" fmla="*/ 28791 h 77225"/>
                <a:gd name="connsiteX5" fmla="*/ 3880 w 41688"/>
                <a:gd name="connsiteY5" fmla="*/ 28791 h 77225"/>
                <a:gd name="connsiteX6" fmla="*/ 0 w 41688"/>
                <a:gd name="connsiteY6" fmla="*/ 23848 h 77225"/>
                <a:gd name="connsiteX7" fmla="*/ 4851 w 41688"/>
                <a:gd name="connsiteY7" fmla="*/ 18905 h 77225"/>
                <a:gd name="connsiteX8" fmla="*/ 6791 w 41688"/>
                <a:gd name="connsiteY8" fmla="*/ 18905 h 77225"/>
                <a:gd name="connsiteX9" fmla="*/ 6791 w 41688"/>
                <a:gd name="connsiteY9" fmla="*/ 10014 h 77225"/>
                <a:gd name="connsiteX10" fmla="*/ 18432 w 41688"/>
                <a:gd name="connsiteY10" fmla="*/ 128 h 77225"/>
                <a:gd name="connsiteX11" fmla="*/ 28133 w 41688"/>
                <a:gd name="connsiteY11" fmla="*/ 10014 h 77225"/>
                <a:gd name="connsiteX12" fmla="*/ 28133 w 41688"/>
                <a:gd name="connsiteY12" fmla="*/ 18905 h 77225"/>
                <a:gd name="connsiteX13" fmla="*/ 36865 w 41688"/>
                <a:gd name="connsiteY13" fmla="*/ 18905 h 77225"/>
                <a:gd name="connsiteX14" fmla="*/ 40745 w 41688"/>
                <a:gd name="connsiteY14" fmla="*/ 23848 h 77225"/>
                <a:gd name="connsiteX15" fmla="*/ 36865 w 41688"/>
                <a:gd name="connsiteY15" fmla="*/ 28791 h 77225"/>
                <a:gd name="connsiteX16" fmla="*/ 28133 w 41688"/>
                <a:gd name="connsiteY16" fmla="*/ 28791 h 77225"/>
                <a:gd name="connsiteX17" fmla="*/ 28133 w 41688"/>
                <a:gd name="connsiteY17" fmla="*/ 53505 h 77225"/>
                <a:gd name="connsiteX18" fmla="*/ 41689 w 41688"/>
                <a:gd name="connsiteY18" fmla="*/ 65379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88" h="77225">
                  <a:moveTo>
                    <a:pt x="41689" y="65353"/>
                  </a:moveTo>
                  <a:lnTo>
                    <a:pt x="41689" y="65353"/>
                  </a:lnTo>
                  <a:cubicBezTo>
                    <a:pt x="41689" y="65353"/>
                    <a:pt x="35868" y="77226"/>
                    <a:pt x="26167" y="77226"/>
                  </a:cubicBezTo>
                  <a:cubicBezTo>
                    <a:pt x="17436" y="77226"/>
                    <a:pt x="7761" y="69328"/>
                    <a:pt x="7761" y="58448"/>
                  </a:cubicBezTo>
                  <a:cubicBezTo>
                    <a:pt x="6791" y="58448"/>
                    <a:pt x="6791" y="41632"/>
                    <a:pt x="6791" y="28791"/>
                  </a:cubicBezTo>
                  <a:lnTo>
                    <a:pt x="3880" y="28791"/>
                  </a:lnTo>
                  <a:cubicBezTo>
                    <a:pt x="2910" y="28791"/>
                    <a:pt x="0" y="27797"/>
                    <a:pt x="0" y="23848"/>
                  </a:cubicBezTo>
                  <a:cubicBezTo>
                    <a:pt x="0" y="19899"/>
                    <a:pt x="2910" y="18905"/>
                    <a:pt x="4851" y="18905"/>
                  </a:cubicBezTo>
                  <a:lnTo>
                    <a:pt x="6791" y="18905"/>
                  </a:lnTo>
                  <a:lnTo>
                    <a:pt x="6791" y="10014"/>
                  </a:lnTo>
                  <a:cubicBezTo>
                    <a:pt x="7761" y="4077"/>
                    <a:pt x="12612" y="-866"/>
                    <a:pt x="18432" y="128"/>
                  </a:cubicBezTo>
                  <a:cubicBezTo>
                    <a:pt x="23283" y="128"/>
                    <a:pt x="28133" y="5071"/>
                    <a:pt x="28133" y="10014"/>
                  </a:cubicBezTo>
                  <a:lnTo>
                    <a:pt x="28133" y="18905"/>
                  </a:lnTo>
                  <a:lnTo>
                    <a:pt x="36865" y="18905"/>
                  </a:lnTo>
                  <a:cubicBezTo>
                    <a:pt x="37835" y="18905"/>
                    <a:pt x="40745" y="18905"/>
                    <a:pt x="40745" y="23848"/>
                  </a:cubicBezTo>
                  <a:cubicBezTo>
                    <a:pt x="40745" y="27797"/>
                    <a:pt x="37835" y="28791"/>
                    <a:pt x="36865" y="28791"/>
                  </a:cubicBezTo>
                  <a:lnTo>
                    <a:pt x="28133" y="28791"/>
                  </a:lnTo>
                  <a:lnTo>
                    <a:pt x="28133" y="53505"/>
                  </a:lnTo>
                  <a:cubicBezTo>
                    <a:pt x="28133" y="61403"/>
                    <a:pt x="34924" y="65379"/>
                    <a:pt x="41689" y="65379"/>
                  </a:cubicBezTo>
                </a:path>
              </a:pathLst>
            </a:custGeom>
            <a:solidFill>
              <a:srgbClr val="4F2970"/>
            </a:solidFill>
            <a:ln w="0" cap="flat">
              <a:noFill/>
              <a:prstDash val="solid"/>
              <a:miter/>
            </a:ln>
          </p:spPr>
          <p:txBody>
            <a:bodyPr rtlCol="0" anchor="ctr"/>
            <a:lstStyle/>
            <a:p>
              <a:endParaRPr lang="fi-FI" sz="1013"/>
            </a:p>
          </p:txBody>
        </p:sp>
      </p:grpSp>
      <p:pic>
        <p:nvPicPr>
          <p:cNvPr id="25" name="Picture 24" descr="Icon&#10;&#10;Description automatically generated">
            <a:extLst>
              <a:ext uri="{FF2B5EF4-FFF2-40B4-BE49-F238E27FC236}">
                <a16:creationId xmlns:a16="http://schemas.microsoft.com/office/drawing/2014/main" id="{66DF5695-076C-CA4D-F58E-E8A544C497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43839" y="4186047"/>
            <a:ext cx="496568" cy="496569"/>
          </a:xfrm>
          <a:prstGeom prst="rect">
            <a:avLst/>
          </a:prstGeom>
        </p:spPr>
      </p:pic>
      <p:pic>
        <p:nvPicPr>
          <p:cNvPr id="26" name="Picture 25" descr="Logo&#10;&#10;Description automatically generated">
            <a:extLst>
              <a:ext uri="{FF2B5EF4-FFF2-40B4-BE49-F238E27FC236}">
                <a16:creationId xmlns:a16="http://schemas.microsoft.com/office/drawing/2014/main" id="{33703C00-796E-EEE4-7460-0F1ECAE2FB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1432" y="4150465"/>
            <a:ext cx="712281" cy="540146"/>
          </a:xfrm>
          <a:prstGeom prst="rect">
            <a:avLst/>
          </a:prstGeom>
        </p:spPr>
      </p:pic>
      <p:pic>
        <p:nvPicPr>
          <p:cNvPr id="27" name="Kuva 26">
            <a:extLst>
              <a:ext uri="{FF2B5EF4-FFF2-40B4-BE49-F238E27FC236}">
                <a16:creationId xmlns:a16="http://schemas.microsoft.com/office/drawing/2014/main" id="{37FBDE50-F7AA-9534-A44B-FFE7F06132D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572597" y="4163636"/>
            <a:ext cx="419368" cy="491890"/>
          </a:xfrm>
          <a:prstGeom prst="rect">
            <a:avLst/>
          </a:prstGeom>
        </p:spPr>
      </p:pic>
      <p:sp>
        <p:nvSpPr>
          <p:cNvPr id="39" name="Freeform 38">
            <a:extLst>
              <a:ext uri="{FF2B5EF4-FFF2-40B4-BE49-F238E27FC236}">
                <a16:creationId xmlns:a16="http://schemas.microsoft.com/office/drawing/2014/main" id="{C80CF5BC-3617-475D-13E0-A56B7747EB27}"/>
              </a:ext>
            </a:extLst>
          </p:cNvPr>
          <p:cNvSpPr/>
          <p:nvPr/>
        </p:nvSpPr>
        <p:spPr>
          <a:xfrm>
            <a:off x="5329755" y="4183003"/>
            <a:ext cx="317691" cy="490476"/>
          </a:xfrm>
          <a:custGeom>
            <a:avLst/>
            <a:gdLst>
              <a:gd name="connsiteX0" fmla="*/ 422734 w 423588"/>
              <a:gd name="connsiteY0" fmla="*/ -400 h 653968"/>
              <a:gd name="connsiteX1" fmla="*/ 233893 w 423588"/>
              <a:gd name="connsiteY1" fmla="*/ 36323 h 653968"/>
              <a:gd name="connsiteX2" fmla="*/ 110616 w 423588"/>
              <a:gd name="connsiteY2" fmla="*/ 253824 h 653968"/>
              <a:gd name="connsiteX3" fmla="*/ 110791 w 423588"/>
              <a:gd name="connsiteY3" fmla="*/ 364084 h 653968"/>
              <a:gd name="connsiteX4" fmla="*/ 22523 w 423588"/>
              <a:gd name="connsiteY4" fmla="*/ 454358 h 653968"/>
              <a:gd name="connsiteX5" fmla="*/ 23827 w 423588"/>
              <a:gd name="connsiteY5" fmla="*/ 552702 h 653968"/>
              <a:gd name="connsiteX6" fmla="*/ 210828 w 423588"/>
              <a:gd name="connsiteY6" fmla="*/ 399378 h 653968"/>
              <a:gd name="connsiteX7" fmla="*/ 210549 w 423588"/>
              <a:gd name="connsiteY7" fmla="*/ 281503 h 653968"/>
              <a:gd name="connsiteX8" fmla="*/ 399877 w 423588"/>
              <a:gd name="connsiteY8" fmla="*/ 100187 h 653968"/>
              <a:gd name="connsiteX9" fmla="*/ 399251 w 423588"/>
              <a:gd name="connsiteY9" fmla="*/ 197395 h 653968"/>
              <a:gd name="connsiteX10" fmla="*/ 311729 w 423588"/>
              <a:gd name="connsiteY10" fmla="*/ 322295 h 653968"/>
              <a:gd name="connsiteX11" fmla="*/ 311380 w 423588"/>
              <a:gd name="connsiteY11" fmla="*/ 401162 h 653968"/>
              <a:gd name="connsiteX12" fmla="*/ 220374 w 423588"/>
              <a:gd name="connsiteY12" fmla="*/ 593731 h 653968"/>
              <a:gd name="connsiteX13" fmla="*/ -855 w 423588"/>
              <a:gd name="connsiteY13" fmla="*/ 653101 h 6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588" h="653968">
                <a:moveTo>
                  <a:pt x="422734" y="-400"/>
                </a:moveTo>
                <a:cubicBezTo>
                  <a:pt x="322878" y="143"/>
                  <a:pt x="285528" y="5390"/>
                  <a:pt x="233893" y="36323"/>
                </a:cubicBezTo>
                <a:cubicBezTo>
                  <a:pt x="159778" y="80759"/>
                  <a:pt x="114853" y="151843"/>
                  <a:pt x="110616" y="253824"/>
                </a:cubicBezTo>
                <a:lnTo>
                  <a:pt x="110791" y="364084"/>
                </a:lnTo>
                <a:cubicBezTo>
                  <a:pt x="110972" y="425453"/>
                  <a:pt x="101509" y="449871"/>
                  <a:pt x="22523" y="454358"/>
                </a:cubicBezTo>
                <a:lnTo>
                  <a:pt x="23827" y="552702"/>
                </a:lnTo>
                <a:cubicBezTo>
                  <a:pt x="144622" y="556207"/>
                  <a:pt x="199330" y="493011"/>
                  <a:pt x="210828" y="399378"/>
                </a:cubicBezTo>
                <a:lnTo>
                  <a:pt x="210549" y="281503"/>
                </a:lnTo>
                <a:cubicBezTo>
                  <a:pt x="207204" y="147202"/>
                  <a:pt x="308593" y="96369"/>
                  <a:pt x="399877" y="100187"/>
                </a:cubicBezTo>
                <a:lnTo>
                  <a:pt x="399251" y="197395"/>
                </a:lnTo>
                <a:cubicBezTo>
                  <a:pt x="305109" y="198329"/>
                  <a:pt x="312217" y="262165"/>
                  <a:pt x="311729" y="322295"/>
                </a:cubicBezTo>
                <a:lnTo>
                  <a:pt x="311380" y="401162"/>
                </a:lnTo>
                <a:cubicBezTo>
                  <a:pt x="302740" y="502286"/>
                  <a:pt x="278769" y="542605"/>
                  <a:pt x="220374" y="593731"/>
                </a:cubicBezTo>
                <a:cubicBezTo>
                  <a:pt x="142309" y="662146"/>
                  <a:pt x="41352" y="653282"/>
                  <a:pt x="-855" y="653101"/>
                </a:cubicBezTo>
              </a:path>
            </a:pathLst>
          </a:custGeom>
          <a:noFill/>
          <a:ln w="45946" cap="flat">
            <a:solidFill>
              <a:srgbClr val="00AA46"/>
            </a:solid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04B26372-D644-C6C1-4B92-693683C79478}"/>
              </a:ext>
            </a:extLst>
          </p:cNvPr>
          <p:cNvSpPr/>
          <p:nvPr/>
        </p:nvSpPr>
        <p:spPr>
          <a:xfrm>
            <a:off x="5329635" y="4165561"/>
            <a:ext cx="1061" cy="1061"/>
          </a:xfrm>
          <a:custGeom>
            <a:avLst/>
            <a:gdLst/>
            <a:ahLst/>
            <a:cxnLst/>
            <a:rect l="l" t="t" r="r" b="b"/>
            <a:pathLst>
              <a:path w="1414" h="1414"/>
            </a:pathLst>
          </a:custGeom>
          <a:solidFill>
            <a:srgbClr val="000000"/>
          </a:solidFill>
          <a:ln w="1397" cap="flat">
            <a:noFill/>
            <a:prstDash val="solid"/>
            <a:miter/>
          </a:ln>
        </p:spPr>
        <p:txBody>
          <a:bodyPr rtlCol="0" anchor="ctr"/>
          <a:lstStyle/>
          <a:p>
            <a:endParaRPr lang="fi-FI" sz="1013"/>
          </a:p>
        </p:txBody>
      </p:sp>
      <p:pic>
        <p:nvPicPr>
          <p:cNvPr id="29" name="Kuva 68">
            <a:extLst>
              <a:ext uri="{FF2B5EF4-FFF2-40B4-BE49-F238E27FC236}">
                <a16:creationId xmlns:a16="http://schemas.microsoft.com/office/drawing/2014/main" id="{3F4E60C2-B8E7-DD86-B4A1-A5923D9378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022104" y="4208394"/>
            <a:ext cx="436444" cy="498791"/>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E601F94E-965D-9653-0D89-523B80E56D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04537" y="4328675"/>
            <a:ext cx="875837" cy="276582"/>
          </a:xfrm>
          <a:prstGeom prst="rect">
            <a:avLst/>
          </a:prstGeom>
        </p:spPr>
      </p:pic>
      <p:pic>
        <p:nvPicPr>
          <p:cNvPr id="31" name="Picture 30" descr="Logo&#10;&#10;Description automatically generated">
            <a:extLst>
              <a:ext uri="{FF2B5EF4-FFF2-40B4-BE49-F238E27FC236}">
                <a16:creationId xmlns:a16="http://schemas.microsoft.com/office/drawing/2014/main" id="{962573F0-8003-6AED-7B62-631836B1D7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14546" y="4333824"/>
            <a:ext cx="742381" cy="271433"/>
          </a:xfrm>
          <a:prstGeom prst="rect">
            <a:avLst/>
          </a:prstGeom>
        </p:spPr>
      </p:pic>
      <p:pic>
        <p:nvPicPr>
          <p:cNvPr id="32" name="Graphic 31">
            <a:extLst>
              <a:ext uri="{FF2B5EF4-FFF2-40B4-BE49-F238E27FC236}">
                <a16:creationId xmlns:a16="http://schemas.microsoft.com/office/drawing/2014/main" id="{842FB3D9-F57E-2F9C-65EF-478D4AD9F707}"/>
              </a:ext>
            </a:extLst>
          </p:cNvPr>
          <p:cNvPicPr>
            <a:picLocks noChangeAspect="1"/>
          </p:cNvPicPr>
          <p:nvPr userDrawn="1"/>
        </p:nvPicPr>
        <p:blipFill>
          <a:blip r:embed="rId9">
            <a:extLst>
              <a:ext uri="{96DAC541-7B7A-43D3-8B79-37D633B846F1}">
                <asvg:svgBlip xmlns:asvg="http://schemas.microsoft.com/office/drawing/2016/SVG/main" r:embed="rId10"/>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1184294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with Stam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7B6A8-0C5D-E1D8-86BA-154122AAA9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CB034-A392-5042-8FC7-461F3780B1D8}" type="slidenum">
              <a:t>‹#›</a:t>
            </a:fld>
            <a:endParaRPr lang="en-US"/>
          </a:p>
        </p:txBody>
      </p:sp>
      <p:sp>
        <p:nvSpPr>
          <p:cNvPr id="21" name="Otsikko 20">
            <a:extLst>
              <a:ext uri="{FF2B5EF4-FFF2-40B4-BE49-F238E27FC236}">
                <a16:creationId xmlns:a16="http://schemas.microsoft.com/office/drawing/2014/main" id="{72C9180C-8CEA-F8AC-F82B-158718480A6E}"/>
              </a:ext>
            </a:extLst>
          </p:cNvPr>
          <p:cNvSpPr>
            <a:spLocks noGrp="1"/>
          </p:cNvSpPr>
          <p:nvPr>
            <p:ph type="title" hasCustomPrompt="1"/>
          </p:nvPr>
        </p:nvSpPr>
        <p:spPr>
          <a:xfrm>
            <a:off x="1585454" y="339728"/>
            <a:ext cx="7007875" cy="676940"/>
          </a:xfrm>
        </p:spPr>
        <p:txBody>
          <a:bodyPr/>
          <a:lstStyle>
            <a:lvl1pPr>
              <a:defRPr>
                <a:solidFill>
                  <a:schemeClr val="accent1"/>
                </a:solidFill>
              </a:defRPr>
            </a:lvl1pPr>
          </a:lstStyle>
          <a:p>
            <a:r>
              <a:rPr lang="en-US"/>
              <a:t>Add title here</a:t>
            </a:r>
            <a:endParaRPr lang="fi-FI"/>
          </a:p>
        </p:txBody>
      </p:sp>
      <p:pic>
        <p:nvPicPr>
          <p:cNvPr id="3" name="Graphic 2">
            <a:extLst>
              <a:ext uri="{FF2B5EF4-FFF2-40B4-BE49-F238E27FC236}">
                <a16:creationId xmlns:a16="http://schemas.microsoft.com/office/drawing/2014/main" id="{2679946D-D76E-87CE-BBF7-CE4495487661}"/>
              </a:ext>
            </a:extLst>
          </p:cNvPr>
          <p:cNvPicPr>
            <a:picLocks noChangeAspect="1"/>
          </p:cNvPicPr>
          <p:nvPr userDrawn="1"/>
        </p:nvPicPr>
        <p:blipFill>
          <a:blip r:embed="rId3">
            <a:extLst>
              <a:ext uri="{96DAC541-7B7A-43D3-8B79-37D633B846F1}">
                <asvg:svgBlip xmlns:asvg="http://schemas.microsoft.com/office/drawing/2016/SVG/main" r:embed="rId4"/>
              </a:ext>
            </a:extLst>
          </a:blip>
          <a:srcRect l="7609"/>
          <a:stretch/>
        </p:blipFill>
        <p:spPr>
          <a:xfrm>
            <a:off x="-1" y="360002"/>
            <a:ext cx="1414738" cy="365142"/>
          </a:xfrm>
          <a:prstGeom prst="rect">
            <a:avLst/>
          </a:prstGeom>
        </p:spPr>
      </p:pic>
      <p:sp>
        <p:nvSpPr>
          <p:cNvPr id="12" name="Tekstin paikkamerkki 19">
            <a:extLst>
              <a:ext uri="{FF2B5EF4-FFF2-40B4-BE49-F238E27FC236}">
                <a16:creationId xmlns:a16="http://schemas.microsoft.com/office/drawing/2014/main" id="{6A7DE8D1-BD7A-86DE-EE1E-743B6550461B}"/>
              </a:ext>
            </a:extLst>
          </p:cNvPr>
          <p:cNvSpPr>
            <a:spLocks noGrp="1"/>
          </p:cNvSpPr>
          <p:nvPr>
            <p:ph type="body" sz="quarter" idx="15" hasCustomPrompt="1"/>
          </p:nvPr>
        </p:nvSpPr>
        <p:spPr>
          <a:xfrm>
            <a:off x="445098" y="1152527"/>
            <a:ext cx="5015079" cy="2745705"/>
          </a:xfrm>
          <a:prstGeom prst="roundRect">
            <a:avLst>
              <a:gd name="adj" fmla="val 2766"/>
            </a:avLst>
          </a:prstGeom>
          <a:solidFill>
            <a:schemeClr val="bg1"/>
          </a:solidFill>
        </p:spPr>
        <p:txBody>
          <a:bodyPr lIns="234000" tIns="234000" rIns="180000"/>
          <a:lstStyle>
            <a:lvl1pPr marL="0" indent="0">
              <a:spcBef>
                <a:spcPts val="1050"/>
              </a:spcBef>
              <a:buClr>
                <a:schemeClr val="accent1"/>
              </a:buClr>
              <a:buFont typeface="Arial" panose="020B0604020202020204" pitchFamily="34" charset="0"/>
              <a:buNone/>
              <a:defRPr sz="1050" b="1" cap="none" baseline="0">
                <a:solidFill>
                  <a:schemeClr val="accent1"/>
                </a:solidFill>
              </a:defRPr>
            </a:lvl1pPr>
            <a:lvl2pPr marL="107965" indent="-107965">
              <a:spcBef>
                <a:spcPts val="0"/>
              </a:spcBef>
              <a:buClr>
                <a:schemeClr val="accent1"/>
              </a:buClr>
              <a:buFont typeface="Arial" panose="020B0604020202020204" pitchFamily="34" charset="0"/>
              <a:buChar char="•"/>
              <a:tabLst/>
              <a:defRPr sz="900"/>
            </a:lvl2pPr>
            <a:lvl3pPr marL="167825" indent="-107121">
              <a:spcBef>
                <a:spcPts val="0"/>
              </a:spcBef>
              <a:buClr>
                <a:schemeClr val="accent1"/>
              </a:buClr>
              <a:buFont typeface="Arial" panose="020B0604020202020204" pitchFamily="34" charset="0"/>
              <a:buChar char="•"/>
              <a:tabLst/>
              <a:defRPr sz="900"/>
            </a:lvl3pPr>
            <a:lvl4pPr marL="234478" indent="-105931">
              <a:spcBef>
                <a:spcPts val="0"/>
              </a:spcBef>
              <a:buClr>
                <a:schemeClr val="accent1"/>
              </a:buClr>
              <a:buFont typeface="Arial" panose="020B0604020202020204" pitchFamily="34" charset="0"/>
              <a:buChar char="•"/>
              <a:tabLst/>
              <a:defRPr sz="900"/>
            </a:lvl4pPr>
            <a:lvl5pPr marL="299941" indent="-107121">
              <a:spcBef>
                <a:spcPts val="0"/>
              </a:spcBef>
              <a:buClr>
                <a:schemeClr val="accent1"/>
              </a:buClr>
              <a:buFont typeface="Arial" panose="020B0604020202020204" pitchFamily="34" charset="0"/>
              <a:buChar char="•"/>
              <a:tabLst/>
              <a:defRPr sz="900"/>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pic>
        <p:nvPicPr>
          <p:cNvPr id="9" name="Kuva 3" descr="Kuva, joka sisältää kohteen teksti, Fontti, logo, Grafiikka&#10;&#10;Tekoälyn luoma sisältö voi olla virheellistä.">
            <a:extLst>
              <a:ext uri="{FF2B5EF4-FFF2-40B4-BE49-F238E27FC236}">
                <a16:creationId xmlns:a16="http://schemas.microsoft.com/office/drawing/2014/main" id="{F358B3FA-6CA4-81C8-6FA3-F397369480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3300" y="4013479"/>
            <a:ext cx="753616" cy="770022"/>
          </a:xfrm>
          <a:prstGeom prst="rect">
            <a:avLst/>
          </a:prstGeom>
        </p:spPr>
      </p:pic>
      <p:grpSp>
        <p:nvGrpSpPr>
          <p:cNvPr id="10" name="Graphic 11">
            <a:extLst>
              <a:ext uri="{FF2B5EF4-FFF2-40B4-BE49-F238E27FC236}">
                <a16:creationId xmlns:a16="http://schemas.microsoft.com/office/drawing/2014/main" id="{32FC4428-0FD2-4F6F-C133-6C3D5E4DF496}"/>
              </a:ext>
            </a:extLst>
          </p:cNvPr>
          <p:cNvGrpSpPr/>
          <p:nvPr userDrawn="1"/>
        </p:nvGrpSpPr>
        <p:grpSpPr>
          <a:xfrm>
            <a:off x="2952636" y="4013481"/>
            <a:ext cx="769629" cy="769629"/>
            <a:chOff x="3936847" y="5351306"/>
            <a:chExt cx="1026172" cy="1026172"/>
          </a:xfrm>
        </p:grpSpPr>
        <p:grpSp>
          <p:nvGrpSpPr>
            <p:cNvPr id="11" name="Graphic 11">
              <a:extLst>
                <a:ext uri="{FF2B5EF4-FFF2-40B4-BE49-F238E27FC236}">
                  <a16:creationId xmlns:a16="http://schemas.microsoft.com/office/drawing/2014/main" id="{36B5778E-8AC2-4619-0BF9-0571D0379191}"/>
                </a:ext>
              </a:extLst>
            </p:cNvPr>
            <p:cNvGrpSpPr/>
            <p:nvPr/>
          </p:nvGrpSpPr>
          <p:grpSpPr>
            <a:xfrm>
              <a:off x="3936847" y="5351306"/>
              <a:ext cx="1026172" cy="1026172"/>
              <a:chOff x="3936847" y="5351306"/>
              <a:chExt cx="1026172" cy="1026172"/>
            </a:xfrm>
          </p:grpSpPr>
          <p:sp>
            <p:nvSpPr>
              <p:cNvPr id="24" name="Freeform 23">
                <a:extLst>
                  <a:ext uri="{FF2B5EF4-FFF2-40B4-BE49-F238E27FC236}">
                    <a16:creationId xmlns:a16="http://schemas.microsoft.com/office/drawing/2014/main" id="{E84B584A-C364-8168-48E2-1654A4EE18CB}"/>
                  </a:ext>
                </a:extLst>
              </p:cNvPr>
              <p:cNvSpPr/>
              <p:nvPr/>
            </p:nvSpPr>
            <p:spPr>
              <a:xfrm>
                <a:off x="3936847" y="5351306"/>
                <a:ext cx="1026172" cy="1026172"/>
              </a:xfrm>
              <a:custGeom>
                <a:avLst/>
                <a:gdLst>
                  <a:gd name="connsiteX0" fmla="*/ 1026173 w 1026172"/>
                  <a:gd name="connsiteY0" fmla="*/ 513069 h 1026172"/>
                  <a:gd name="connsiteX1" fmla="*/ 513069 w 1026172"/>
                  <a:gd name="connsiteY1" fmla="*/ 1026173 h 1026172"/>
                  <a:gd name="connsiteX2" fmla="*/ 0 w 1026172"/>
                  <a:gd name="connsiteY2" fmla="*/ 513069 h 1026172"/>
                  <a:gd name="connsiteX3" fmla="*/ 513069 w 1026172"/>
                  <a:gd name="connsiteY3" fmla="*/ 0 h 1026172"/>
                  <a:gd name="connsiteX4" fmla="*/ 1026173 w 1026172"/>
                  <a:gd name="connsiteY4" fmla="*/ 513104 h 10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172">
                    <a:moveTo>
                      <a:pt x="1026173" y="513069"/>
                    </a:moveTo>
                    <a:cubicBezTo>
                      <a:pt x="1026173" y="796437"/>
                      <a:pt x="796472" y="1026173"/>
                      <a:pt x="513069" y="1026173"/>
                    </a:cubicBezTo>
                    <a:cubicBezTo>
                      <a:pt x="229666" y="1026173"/>
                      <a:pt x="0" y="796472"/>
                      <a:pt x="0" y="513069"/>
                    </a:cubicBezTo>
                    <a:cubicBezTo>
                      <a:pt x="0" y="229666"/>
                      <a:pt x="229701" y="0"/>
                      <a:pt x="513069" y="0"/>
                    </a:cubicBezTo>
                    <a:cubicBezTo>
                      <a:pt x="796437" y="0"/>
                      <a:pt x="1026173" y="229736"/>
                      <a:pt x="1026173" y="513104"/>
                    </a:cubicBezTo>
                  </a:path>
                </a:pathLst>
              </a:custGeom>
              <a:solidFill>
                <a:srgbClr val="FFFFFF"/>
              </a:solidFill>
              <a:ln w="0" cap="flat">
                <a:noFill/>
                <a:prstDash val="solid"/>
                <a:miter/>
              </a:ln>
            </p:spPr>
            <p:txBody>
              <a:bodyPr rtlCol="0" anchor="ctr"/>
              <a:lstStyle/>
              <a:p>
                <a:endParaRPr lang="fi-FI" sz="1013"/>
              </a:p>
            </p:txBody>
          </p:sp>
          <p:sp>
            <p:nvSpPr>
              <p:cNvPr id="25" name="Freeform 24">
                <a:extLst>
                  <a:ext uri="{FF2B5EF4-FFF2-40B4-BE49-F238E27FC236}">
                    <a16:creationId xmlns:a16="http://schemas.microsoft.com/office/drawing/2014/main" id="{06B7FEA9-3D1A-44B7-70A5-6C8395A9E096}"/>
                  </a:ext>
                </a:extLst>
              </p:cNvPr>
              <p:cNvSpPr/>
              <p:nvPr/>
            </p:nvSpPr>
            <p:spPr>
              <a:xfrm>
                <a:off x="4057231" y="5912159"/>
                <a:ext cx="784221" cy="213134"/>
              </a:xfrm>
              <a:custGeom>
                <a:avLst/>
                <a:gdLst>
                  <a:gd name="connsiteX0" fmla="*/ 11241 w 784221"/>
                  <a:gd name="connsiteY0" fmla="*/ 6856 h 213134"/>
                  <a:gd name="connsiteX1" fmla="*/ 0 w 784221"/>
                  <a:gd name="connsiteY1" fmla="*/ 8979 h 213134"/>
                  <a:gd name="connsiteX2" fmla="*/ 106045 w 784221"/>
                  <a:gd name="connsiteY2" fmla="*/ 213100 h 213134"/>
                  <a:gd name="connsiteX3" fmla="*/ 122194 w 784221"/>
                  <a:gd name="connsiteY3" fmla="*/ 213100 h 213134"/>
                  <a:gd name="connsiteX4" fmla="*/ 11276 w 784221"/>
                  <a:gd name="connsiteY4" fmla="*/ 6856 h 213134"/>
                  <a:gd name="connsiteX5" fmla="*/ 178610 w 784221"/>
                  <a:gd name="connsiteY5" fmla="*/ 213100 h 213134"/>
                  <a:gd name="connsiteX6" fmla="*/ 47715 w 784221"/>
                  <a:gd name="connsiteY6" fmla="*/ 0 h 213134"/>
                  <a:gd name="connsiteX7" fmla="*/ 36474 w 784221"/>
                  <a:gd name="connsiteY7" fmla="*/ 2123 h 213134"/>
                  <a:gd name="connsiteX8" fmla="*/ 160373 w 784221"/>
                  <a:gd name="connsiteY8" fmla="*/ 213135 h 213134"/>
                  <a:gd name="connsiteX9" fmla="*/ 178610 w 784221"/>
                  <a:gd name="connsiteY9" fmla="*/ 213135 h 213134"/>
                  <a:gd name="connsiteX10" fmla="*/ 747712 w 784221"/>
                  <a:gd name="connsiteY10" fmla="*/ 2645 h 213134"/>
                  <a:gd name="connsiteX11" fmla="*/ 736471 w 784221"/>
                  <a:gd name="connsiteY11" fmla="*/ 557 h 213134"/>
                  <a:gd name="connsiteX12" fmla="*/ 605680 w 784221"/>
                  <a:gd name="connsiteY12" fmla="*/ 213100 h 213134"/>
                  <a:gd name="connsiteX13" fmla="*/ 623917 w 784221"/>
                  <a:gd name="connsiteY13" fmla="*/ 213100 h 213134"/>
                  <a:gd name="connsiteX14" fmla="*/ 747712 w 784221"/>
                  <a:gd name="connsiteY14" fmla="*/ 2645 h 213134"/>
                  <a:gd name="connsiteX15" fmla="*/ 678280 w 784221"/>
                  <a:gd name="connsiteY15" fmla="*/ 213100 h 213134"/>
                  <a:gd name="connsiteX16" fmla="*/ 784221 w 784221"/>
                  <a:gd name="connsiteY16" fmla="*/ 9501 h 213134"/>
                  <a:gd name="connsiteX17" fmla="*/ 772980 w 784221"/>
                  <a:gd name="connsiteY17" fmla="*/ 7378 h 213134"/>
                  <a:gd name="connsiteX18" fmla="*/ 662131 w 784221"/>
                  <a:gd name="connsiteY18" fmla="*/ 213100 h 213134"/>
                  <a:gd name="connsiteX19" fmla="*/ 678280 w 784221"/>
                  <a:gd name="connsiteY19" fmla="*/ 213100 h 2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21" h="213134">
                    <a:moveTo>
                      <a:pt x="11241" y="6856"/>
                    </a:moveTo>
                    <a:lnTo>
                      <a:pt x="0" y="8979"/>
                    </a:lnTo>
                    <a:cubicBezTo>
                      <a:pt x="14687" y="87495"/>
                      <a:pt x="52553" y="157972"/>
                      <a:pt x="106045" y="213100"/>
                    </a:cubicBezTo>
                    <a:lnTo>
                      <a:pt x="122194" y="213100"/>
                    </a:lnTo>
                    <a:cubicBezTo>
                      <a:pt x="66022" y="158424"/>
                      <a:pt x="26276" y="86973"/>
                      <a:pt x="11276" y="6856"/>
                    </a:cubicBezTo>
                    <a:moveTo>
                      <a:pt x="178610" y="213100"/>
                    </a:moveTo>
                    <a:cubicBezTo>
                      <a:pt x="111684" y="161487"/>
                      <a:pt x="63864" y="86242"/>
                      <a:pt x="47715" y="0"/>
                    </a:cubicBezTo>
                    <a:lnTo>
                      <a:pt x="36474" y="2123"/>
                    </a:lnTo>
                    <a:cubicBezTo>
                      <a:pt x="52240" y="86277"/>
                      <a:pt x="97171" y="160269"/>
                      <a:pt x="160373" y="213135"/>
                    </a:cubicBezTo>
                    <a:lnTo>
                      <a:pt x="178610" y="213135"/>
                    </a:lnTo>
                    <a:close/>
                    <a:moveTo>
                      <a:pt x="747712" y="2645"/>
                    </a:moveTo>
                    <a:lnTo>
                      <a:pt x="736471" y="557"/>
                    </a:lnTo>
                    <a:cubicBezTo>
                      <a:pt x="720253" y="86590"/>
                      <a:pt x="672468" y="161591"/>
                      <a:pt x="605680" y="213100"/>
                    </a:cubicBezTo>
                    <a:lnTo>
                      <a:pt x="623917" y="213100"/>
                    </a:lnTo>
                    <a:cubicBezTo>
                      <a:pt x="686981" y="160338"/>
                      <a:pt x="731877" y="86556"/>
                      <a:pt x="747712" y="2645"/>
                    </a:cubicBezTo>
                    <a:moveTo>
                      <a:pt x="678280" y="213100"/>
                    </a:moveTo>
                    <a:cubicBezTo>
                      <a:pt x="731668" y="158076"/>
                      <a:pt x="769464" y="87809"/>
                      <a:pt x="784221" y="9501"/>
                    </a:cubicBezTo>
                    <a:lnTo>
                      <a:pt x="772980" y="7378"/>
                    </a:lnTo>
                    <a:cubicBezTo>
                      <a:pt x="757910" y="87286"/>
                      <a:pt x="718199" y="158564"/>
                      <a:pt x="662131" y="213100"/>
                    </a:cubicBezTo>
                    <a:lnTo>
                      <a:pt x="678280" y="213100"/>
                    </a:lnTo>
                    <a:close/>
                  </a:path>
                </a:pathLst>
              </a:custGeom>
              <a:solidFill>
                <a:srgbClr val="229FDA"/>
              </a:solidFill>
              <a:ln w="0" cap="flat">
                <a:noFill/>
                <a:prstDash val="solid"/>
                <a:miter/>
              </a:ln>
            </p:spPr>
            <p:txBody>
              <a:bodyPr rtlCol="0" anchor="ctr"/>
              <a:lstStyle/>
              <a:p>
                <a:endParaRPr lang="fi-FI" sz="1013"/>
              </a:p>
            </p:txBody>
          </p:sp>
          <p:sp>
            <p:nvSpPr>
              <p:cNvPr id="27" name="Freeform 26">
                <a:extLst>
                  <a:ext uri="{FF2B5EF4-FFF2-40B4-BE49-F238E27FC236}">
                    <a16:creationId xmlns:a16="http://schemas.microsoft.com/office/drawing/2014/main" id="{08EFD48B-99EF-AB74-0D40-E155DE8F2724}"/>
                  </a:ext>
                </a:extLst>
              </p:cNvPr>
              <p:cNvSpPr/>
              <p:nvPr/>
            </p:nvSpPr>
            <p:spPr>
              <a:xfrm>
                <a:off x="4049609" y="5449764"/>
                <a:ext cx="798942" cy="447847"/>
              </a:xfrm>
              <a:custGeom>
                <a:avLst/>
                <a:gdLst>
                  <a:gd name="connsiteX0" fmla="*/ 750009 w 798942"/>
                  <a:gd name="connsiteY0" fmla="*/ 401838 h 447847"/>
                  <a:gd name="connsiteX1" fmla="*/ 749557 w 798942"/>
                  <a:gd name="connsiteY1" fmla="*/ 408799 h 447847"/>
                  <a:gd name="connsiteX2" fmla="*/ 781820 w 798942"/>
                  <a:gd name="connsiteY2" fmla="*/ 410852 h 447847"/>
                  <a:gd name="connsiteX3" fmla="*/ 788989 w 798942"/>
                  <a:gd name="connsiteY3" fmla="*/ 410643 h 447847"/>
                  <a:gd name="connsiteX4" fmla="*/ 788919 w 798942"/>
                  <a:gd name="connsiteY4" fmla="*/ 411270 h 447847"/>
                  <a:gd name="connsiteX5" fmla="*/ 781367 w 798942"/>
                  <a:gd name="connsiteY5" fmla="*/ 415063 h 447847"/>
                  <a:gd name="connsiteX6" fmla="*/ 747852 w 798942"/>
                  <a:gd name="connsiteY6" fmla="*/ 435876 h 447847"/>
                  <a:gd name="connsiteX7" fmla="*/ 747434 w 798942"/>
                  <a:gd name="connsiteY7" fmla="*/ 442836 h 447847"/>
                  <a:gd name="connsiteX8" fmla="*/ 796367 w 798942"/>
                  <a:gd name="connsiteY8" fmla="*/ 445934 h 447847"/>
                  <a:gd name="connsiteX9" fmla="*/ 796785 w 798942"/>
                  <a:gd name="connsiteY9" fmla="*/ 438938 h 447847"/>
                  <a:gd name="connsiteX10" fmla="*/ 764279 w 798942"/>
                  <a:gd name="connsiteY10" fmla="*/ 436885 h 447847"/>
                  <a:gd name="connsiteX11" fmla="*/ 757840 w 798942"/>
                  <a:gd name="connsiteY11" fmla="*/ 437059 h 447847"/>
                  <a:gd name="connsiteX12" fmla="*/ 757840 w 798942"/>
                  <a:gd name="connsiteY12" fmla="*/ 436432 h 447847"/>
                  <a:gd name="connsiteX13" fmla="*/ 765079 w 798942"/>
                  <a:gd name="connsiteY13" fmla="*/ 432708 h 447847"/>
                  <a:gd name="connsiteX14" fmla="*/ 798490 w 798942"/>
                  <a:gd name="connsiteY14" fmla="*/ 411896 h 447847"/>
                  <a:gd name="connsiteX15" fmla="*/ 798943 w 798942"/>
                  <a:gd name="connsiteY15" fmla="*/ 404901 h 447847"/>
                  <a:gd name="connsiteX16" fmla="*/ 750009 w 798942"/>
                  <a:gd name="connsiteY16" fmla="*/ 401803 h 447847"/>
                  <a:gd name="connsiteX17" fmla="*/ 754882 w 798942"/>
                  <a:gd name="connsiteY17" fmla="*/ 372673 h 447847"/>
                  <a:gd name="connsiteX18" fmla="*/ 767133 w 798942"/>
                  <a:gd name="connsiteY18" fmla="*/ 358056 h 447847"/>
                  <a:gd name="connsiteX19" fmla="*/ 777191 w 798942"/>
                  <a:gd name="connsiteY19" fmla="*/ 357429 h 447847"/>
                  <a:gd name="connsiteX20" fmla="*/ 791182 w 798942"/>
                  <a:gd name="connsiteY20" fmla="*/ 370376 h 447847"/>
                  <a:gd name="connsiteX21" fmla="*/ 791286 w 798942"/>
                  <a:gd name="connsiteY21" fmla="*/ 371803 h 447847"/>
                  <a:gd name="connsiteX22" fmla="*/ 779035 w 798942"/>
                  <a:gd name="connsiteY22" fmla="*/ 386385 h 447847"/>
                  <a:gd name="connsiteX23" fmla="*/ 768977 w 798942"/>
                  <a:gd name="connsiteY23" fmla="*/ 387012 h 447847"/>
                  <a:gd name="connsiteX24" fmla="*/ 754986 w 798942"/>
                  <a:gd name="connsiteY24" fmla="*/ 374065 h 447847"/>
                  <a:gd name="connsiteX25" fmla="*/ 754882 w 798942"/>
                  <a:gd name="connsiteY25" fmla="*/ 372638 h 447847"/>
                  <a:gd name="connsiteX26" fmla="*/ 747886 w 798942"/>
                  <a:gd name="connsiteY26" fmla="*/ 373056 h 447847"/>
                  <a:gd name="connsiteX27" fmla="*/ 747991 w 798942"/>
                  <a:gd name="connsiteY27" fmla="*/ 374622 h 447847"/>
                  <a:gd name="connsiteX28" fmla="*/ 769012 w 798942"/>
                  <a:gd name="connsiteY28" fmla="*/ 394390 h 447847"/>
                  <a:gd name="connsiteX29" fmla="*/ 779836 w 798942"/>
                  <a:gd name="connsiteY29" fmla="*/ 393694 h 447847"/>
                  <a:gd name="connsiteX30" fmla="*/ 798212 w 798942"/>
                  <a:gd name="connsiteY30" fmla="*/ 371420 h 447847"/>
                  <a:gd name="connsiteX31" fmla="*/ 798107 w 798942"/>
                  <a:gd name="connsiteY31" fmla="*/ 369854 h 447847"/>
                  <a:gd name="connsiteX32" fmla="*/ 777086 w 798942"/>
                  <a:gd name="connsiteY32" fmla="*/ 350086 h 447847"/>
                  <a:gd name="connsiteX33" fmla="*/ 766263 w 798942"/>
                  <a:gd name="connsiteY33" fmla="*/ 350782 h 447847"/>
                  <a:gd name="connsiteX34" fmla="*/ 747886 w 798942"/>
                  <a:gd name="connsiteY34" fmla="*/ 373056 h 447847"/>
                  <a:gd name="connsiteX35" fmla="*/ 744232 w 798942"/>
                  <a:gd name="connsiteY35" fmla="*/ 338183 h 447847"/>
                  <a:gd name="connsiteX36" fmla="*/ 745415 w 798942"/>
                  <a:gd name="connsiteY36" fmla="*/ 345352 h 447847"/>
                  <a:gd name="connsiteX37" fmla="*/ 793792 w 798942"/>
                  <a:gd name="connsiteY37" fmla="*/ 337348 h 447847"/>
                  <a:gd name="connsiteX38" fmla="*/ 792609 w 798942"/>
                  <a:gd name="connsiteY38" fmla="*/ 330178 h 447847"/>
                  <a:gd name="connsiteX39" fmla="*/ 744232 w 798942"/>
                  <a:gd name="connsiteY39" fmla="*/ 338183 h 447847"/>
                  <a:gd name="connsiteX40" fmla="*/ 776216 w 798942"/>
                  <a:gd name="connsiteY40" fmla="*/ 287405 h 447847"/>
                  <a:gd name="connsiteX41" fmla="*/ 785056 w 798942"/>
                  <a:gd name="connsiteY41" fmla="*/ 323670 h 447847"/>
                  <a:gd name="connsiteX42" fmla="*/ 791530 w 798942"/>
                  <a:gd name="connsiteY42" fmla="*/ 322069 h 447847"/>
                  <a:gd name="connsiteX43" fmla="*/ 782690 w 798942"/>
                  <a:gd name="connsiteY43" fmla="*/ 285804 h 447847"/>
                  <a:gd name="connsiteX44" fmla="*/ 776216 w 798942"/>
                  <a:gd name="connsiteY44" fmla="*/ 287405 h 447847"/>
                  <a:gd name="connsiteX45" fmla="*/ 738629 w 798942"/>
                  <a:gd name="connsiteY45" fmla="*/ 312046 h 447847"/>
                  <a:gd name="connsiteX46" fmla="*/ 740334 w 798942"/>
                  <a:gd name="connsiteY46" fmla="*/ 319076 h 447847"/>
                  <a:gd name="connsiteX47" fmla="*/ 778270 w 798942"/>
                  <a:gd name="connsiteY47" fmla="*/ 309818 h 447847"/>
                  <a:gd name="connsiteX48" fmla="*/ 776564 w 798942"/>
                  <a:gd name="connsiteY48" fmla="*/ 302753 h 447847"/>
                  <a:gd name="connsiteX49" fmla="*/ 738664 w 798942"/>
                  <a:gd name="connsiteY49" fmla="*/ 312011 h 447847"/>
                  <a:gd name="connsiteX50" fmla="*/ 721262 w 798942"/>
                  <a:gd name="connsiteY50" fmla="*/ 258692 h 447847"/>
                  <a:gd name="connsiteX51" fmla="*/ 723803 w 798942"/>
                  <a:gd name="connsiteY51" fmla="*/ 265862 h 447847"/>
                  <a:gd name="connsiteX52" fmla="*/ 736819 w 798942"/>
                  <a:gd name="connsiteY52" fmla="*/ 266210 h 447847"/>
                  <a:gd name="connsiteX53" fmla="*/ 743571 w 798942"/>
                  <a:gd name="connsiteY53" fmla="*/ 285456 h 447847"/>
                  <a:gd name="connsiteX54" fmla="*/ 733617 w 798942"/>
                  <a:gd name="connsiteY54" fmla="*/ 293809 h 447847"/>
                  <a:gd name="connsiteX55" fmla="*/ 736297 w 798942"/>
                  <a:gd name="connsiteY55" fmla="*/ 301431 h 447847"/>
                  <a:gd name="connsiteX56" fmla="*/ 776007 w 798942"/>
                  <a:gd name="connsiteY56" fmla="*/ 266523 h 447847"/>
                  <a:gd name="connsiteX57" fmla="*/ 774093 w 798942"/>
                  <a:gd name="connsiteY57" fmla="*/ 261024 h 447847"/>
                  <a:gd name="connsiteX58" fmla="*/ 721262 w 798942"/>
                  <a:gd name="connsiteY58" fmla="*/ 258692 h 447847"/>
                  <a:gd name="connsiteX59" fmla="*/ 754743 w 798942"/>
                  <a:gd name="connsiteY59" fmla="*/ 266662 h 447847"/>
                  <a:gd name="connsiteX60" fmla="*/ 766158 w 798942"/>
                  <a:gd name="connsiteY60" fmla="*/ 266245 h 447847"/>
                  <a:gd name="connsiteX61" fmla="*/ 766402 w 798942"/>
                  <a:gd name="connsiteY61" fmla="*/ 266871 h 447847"/>
                  <a:gd name="connsiteX62" fmla="*/ 756900 w 798942"/>
                  <a:gd name="connsiteY62" fmla="*/ 274145 h 447847"/>
                  <a:gd name="connsiteX63" fmla="*/ 749035 w 798942"/>
                  <a:gd name="connsiteY63" fmla="*/ 280792 h 447847"/>
                  <a:gd name="connsiteX64" fmla="*/ 743954 w 798942"/>
                  <a:gd name="connsiteY64" fmla="*/ 266384 h 447847"/>
                  <a:gd name="connsiteX65" fmla="*/ 754743 w 798942"/>
                  <a:gd name="connsiteY65" fmla="*/ 266662 h 447847"/>
                  <a:gd name="connsiteX66" fmla="*/ 710612 w 798942"/>
                  <a:gd name="connsiteY66" fmla="*/ 239864 h 447847"/>
                  <a:gd name="connsiteX67" fmla="*/ 711343 w 798942"/>
                  <a:gd name="connsiteY67" fmla="*/ 241256 h 447847"/>
                  <a:gd name="connsiteX68" fmla="*/ 736297 w 798942"/>
                  <a:gd name="connsiteY68" fmla="*/ 250409 h 447847"/>
                  <a:gd name="connsiteX69" fmla="*/ 732886 w 798942"/>
                  <a:gd name="connsiteY69" fmla="*/ 243936 h 447847"/>
                  <a:gd name="connsiteX70" fmla="*/ 717503 w 798942"/>
                  <a:gd name="connsiteY70" fmla="*/ 237915 h 447847"/>
                  <a:gd name="connsiteX71" fmla="*/ 716842 w 798942"/>
                  <a:gd name="connsiteY71" fmla="*/ 236662 h 447847"/>
                  <a:gd name="connsiteX72" fmla="*/ 721993 w 798942"/>
                  <a:gd name="connsiteY72" fmla="*/ 218321 h 447847"/>
                  <a:gd name="connsiteX73" fmla="*/ 730902 w 798942"/>
                  <a:gd name="connsiteY73" fmla="*/ 213622 h 447847"/>
                  <a:gd name="connsiteX74" fmla="*/ 748965 w 798942"/>
                  <a:gd name="connsiteY74" fmla="*/ 219678 h 447847"/>
                  <a:gd name="connsiteX75" fmla="*/ 749661 w 798942"/>
                  <a:gd name="connsiteY75" fmla="*/ 220931 h 447847"/>
                  <a:gd name="connsiteX76" fmla="*/ 745937 w 798942"/>
                  <a:gd name="connsiteY76" fmla="*/ 237010 h 447847"/>
                  <a:gd name="connsiteX77" fmla="*/ 749348 w 798942"/>
                  <a:gd name="connsiteY77" fmla="*/ 243449 h 447847"/>
                  <a:gd name="connsiteX78" fmla="*/ 755856 w 798942"/>
                  <a:gd name="connsiteY78" fmla="*/ 217694 h 447847"/>
                  <a:gd name="connsiteX79" fmla="*/ 755125 w 798942"/>
                  <a:gd name="connsiteY79" fmla="*/ 216302 h 447847"/>
                  <a:gd name="connsiteX80" fmla="*/ 727840 w 798942"/>
                  <a:gd name="connsiteY80" fmla="*/ 206870 h 447847"/>
                  <a:gd name="connsiteX81" fmla="*/ 718234 w 798942"/>
                  <a:gd name="connsiteY81" fmla="*/ 211952 h 447847"/>
                  <a:gd name="connsiteX82" fmla="*/ 710612 w 798942"/>
                  <a:gd name="connsiteY82" fmla="*/ 239794 h 447847"/>
                  <a:gd name="connsiteX83" fmla="*/ 693280 w 798942"/>
                  <a:gd name="connsiteY83" fmla="*/ 208611 h 447847"/>
                  <a:gd name="connsiteX84" fmla="*/ 697143 w 798942"/>
                  <a:gd name="connsiteY84" fmla="*/ 214771 h 447847"/>
                  <a:gd name="connsiteX85" fmla="*/ 738733 w 798942"/>
                  <a:gd name="connsiteY85" fmla="*/ 188807 h 447847"/>
                  <a:gd name="connsiteX86" fmla="*/ 734905 w 798942"/>
                  <a:gd name="connsiteY86" fmla="*/ 182647 h 447847"/>
                  <a:gd name="connsiteX87" fmla="*/ 693315 w 798942"/>
                  <a:gd name="connsiteY87" fmla="*/ 208611 h 447847"/>
                  <a:gd name="connsiteX88" fmla="*/ 707062 w 798942"/>
                  <a:gd name="connsiteY88" fmla="*/ 154700 h 447847"/>
                  <a:gd name="connsiteX89" fmla="*/ 724603 w 798942"/>
                  <a:gd name="connsiteY89" fmla="*/ 178715 h 447847"/>
                  <a:gd name="connsiteX90" fmla="*/ 729928 w 798942"/>
                  <a:gd name="connsiteY90" fmla="*/ 174817 h 447847"/>
                  <a:gd name="connsiteX91" fmla="*/ 712422 w 798942"/>
                  <a:gd name="connsiteY91" fmla="*/ 150802 h 447847"/>
                  <a:gd name="connsiteX92" fmla="*/ 707097 w 798942"/>
                  <a:gd name="connsiteY92" fmla="*/ 154700 h 447847"/>
                  <a:gd name="connsiteX93" fmla="*/ 672781 w 798942"/>
                  <a:gd name="connsiteY93" fmla="*/ 179689 h 447847"/>
                  <a:gd name="connsiteX94" fmla="*/ 677027 w 798942"/>
                  <a:gd name="connsiteY94" fmla="*/ 185571 h 447847"/>
                  <a:gd name="connsiteX95" fmla="*/ 692897 w 798942"/>
                  <a:gd name="connsiteY95" fmla="*/ 174016 h 447847"/>
                  <a:gd name="connsiteX96" fmla="*/ 705009 w 798942"/>
                  <a:gd name="connsiteY96" fmla="*/ 190617 h 447847"/>
                  <a:gd name="connsiteX97" fmla="*/ 710369 w 798942"/>
                  <a:gd name="connsiteY97" fmla="*/ 186754 h 447847"/>
                  <a:gd name="connsiteX98" fmla="*/ 698257 w 798942"/>
                  <a:gd name="connsiteY98" fmla="*/ 170153 h 447847"/>
                  <a:gd name="connsiteX99" fmla="*/ 708663 w 798942"/>
                  <a:gd name="connsiteY99" fmla="*/ 162566 h 447847"/>
                  <a:gd name="connsiteX100" fmla="*/ 704417 w 798942"/>
                  <a:gd name="connsiteY100" fmla="*/ 156719 h 447847"/>
                  <a:gd name="connsiteX101" fmla="*/ 672816 w 798942"/>
                  <a:gd name="connsiteY101" fmla="*/ 179759 h 447847"/>
                  <a:gd name="connsiteX102" fmla="*/ 662201 w 798942"/>
                  <a:gd name="connsiteY102" fmla="*/ 167647 h 447847"/>
                  <a:gd name="connsiteX103" fmla="*/ 666899 w 798942"/>
                  <a:gd name="connsiteY103" fmla="*/ 173181 h 447847"/>
                  <a:gd name="connsiteX104" fmla="*/ 704348 w 798942"/>
                  <a:gd name="connsiteY104" fmla="*/ 141510 h 447847"/>
                  <a:gd name="connsiteX105" fmla="*/ 699684 w 798942"/>
                  <a:gd name="connsiteY105" fmla="*/ 135976 h 447847"/>
                  <a:gd name="connsiteX106" fmla="*/ 662236 w 798942"/>
                  <a:gd name="connsiteY106" fmla="*/ 167647 h 447847"/>
                  <a:gd name="connsiteX107" fmla="*/ 662897 w 798942"/>
                  <a:gd name="connsiteY107" fmla="*/ 107820 h 447847"/>
                  <a:gd name="connsiteX108" fmla="*/ 689591 w 798942"/>
                  <a:gd name="connsiteY108" fmla="*/ 133888 h 447847"/>
                  <a:gd name="connsiteX109" fmla="*/ 694255 w 798942"/>
                  <a:gd name="connsiteY109" fmla="*/ 129120 h 447847"/>
                  <a:gd name="connsiteX110" fmla="*/ 667526 w 798942"/>
                  <a:gd name="connsiteY110" fmla="*/ 103052 h 447847"/>
                  <a:gd name="connsiteX111" fmla="*/ 662897 w 798942"/>
                  <a:gd name="connsiteY111" fmla="*/ 107820 h 447847"/>
                  <a:gd name="connsiteX112" fmla="*/ 644068 w 798942"/>
                  <a:gd name="connsiteY112" fmla="*/ 148645 h 447847"/>
                  <a:gd name="connsiteX113" fmla="*/ 649219 w 798942"/>
                  <a:gd name="connsiteY113" fmla="*/ 153726 h 447847"/>
                  <a:gd name="connsiteX114" fmla="*/ 676505 w 798942"/>
                  <a:gd name="connsiteY114" fmla="*/ 125814 h 447847"/>
                  <a:gd name="connsiteX115" fmla="*/ 671319 w 798942"/>
                  <a:gd name="connsiteY115" fmla="*/ 120732 h 447847"/>
                  <a:gd name="connsiteX116" fmla="*/ 644068 w 798942"/>
                  <a:gd name="connsiteY116" fmla="*/ 148645 h 447847"/>
                  <a:gd name="connsiteX117" fmla="*/ 605298 w 798942"/>
                  <a:gd name="connsiteY117" fmla="*/ 115373 h 447847"/>
                  <a:gd name="connsiteX118" fmla="*/ 610936 w 798942"/>
                  <a:gd name="connsiteY118" fmla="*/ 119932 h 447847"/>
                  <a:gd name="connsiteX119" fmla="*/ 623256 w 798942"/>
                  <a:gd name="connsiteY119" fmla="*/ 104618 h 447847"/>
                  <a:gd name="connsiteX120" fmla="*/ 631783 w 798942"/>
                  <a:gd name="connsiteY120" fmla="*/ 111440 h 447847"/>
                  <a:gd name="connsiteX121" fmla="*/ 626702 w 798942"/>
                  <a:gd name="connsiteY121" fmla="*/ 132635 h 447847"/>
                  <a:gd name="connsiteX122" fmla="*/ 633175 w 798942"/>
                  <a:gd name="connsiteY122" fmla="*/ 137856 h 447847"/>
                  <a:gd name="connsiteX123" fmla="*/ 636829 w 798942"/>
                  <a:gd name="connsiteY123" fmla="*/ 122055 h 447847"/>
                  <a:gd name="connsiteX124" fmla="*/ 637560 w 798942"/>
                  <a:gd name="connsiteY124" fmla="*/ 113563 h 447847"/>
                  <a:gd name="connsiteX125" fmla="*/ 637978 w 798942"/>
                  <a:gd name="connsiteY125" fmla="*/ 113041 h 447847"/>
                  <a:gd name="connsiteX126" fmla="*/ 651377 w 798942"/>
                  <a:gd name="connsiteY126" fmla="*/ 111161 h 447847"/>
                  <a:gd name="connsiteX127" fmla="*/ 654127 w 798942"/>
                  <a:gd name="connsiteY127" fmla="*/ 107751 h 447847"/>
                  <a:gd name="connsiteX128" fmla="*/ 650263 w 798942"/>
                  <a:gd name="connsiteY128" fmla="*/ 88609 h 447847"/>
                  <a:gd name="connsiteX129" fmla="*/ 636064 w 798942"/>
                  <a:gd name="connsiteY129" fmla="*/ 77159 h 447847"/>
                  <a:gd name="connsiteX130" fmla="*/ 631887 w 798942"/>
                  <a:gd name="connsiteY130" fmla="*/ 82344 h 447847"/>
                  <a:gd name="connsiteX131" fmla="*/ 646157 w 798942"/>
                  <a:gd name="connsiteY131" fmla="*/ 93829 h 447847"/>
                  <a:gd name="connsiteX132" fmla="*/ 648245 w 798942"/>
                  <a:gd name="connsiteY132" fmla="*/ 103505 h 447847"/>
                  <a:gd name="connsiteX133" fmla="*/ 645983 w 798942"/>
                  <a:gd name="connsiteY133" fmla="*/ 106324 h 447847"/>
                  <a:gd name="connsiteX134" fmla="*/ 636098 w 798942"/>
                  <a:gd name="connsiteY134" fmla="*/ 106324 h 447847"/>
                  <a:gd name="connsiteX135" fmla="*/ 627502 w 798942"/>
                  <a:gd name="connsiteY135" fmla="*/ 99398 h 447847"/>
                  <a:gd name="connsiteX136" fmla="*/ 635437 w 798942"/>
                  <a:gd name="connsiteY136" fmla="*/ 89514 h 447847"/>
                  <a:gd name="connsiteX137" fmla="*/ 629799 w 798942"/>
                  <a:gd name="connsiteY137" fmla="*/ 84955 h 447847"/>
                  <a:gd name="connsiteX138" fmla="*/ 605332 w 798942"/>
                  <a:gd name="connsiteY138" fmla="*/ 115338 h 447847"/>
                  <a:gd name="connsiteX139" fmla="*/ 597641 w 798942"/>
                  <a:gd name="connsiteY139" fmla="*/ 60070 h 447847"/>
                  <a:gd name="connsiteX140" fmla="*/ 622873 w 798942"/>
                  <a:gd name="connsiteY140" fmla="*/ 75836 h 447847"/>
                  <a:gd name="connsiteX141" fmla="*/ 626354 w 798942"/>
                  <a:gd name="connsiteY141" fmla="*/ 70233 h 447847"/>
                  <a:gd name="connsiteX142" fmla="*/ 601121 w 798942"/>
                  <a:gd name="connsiteY142" fmla="*/ 54467 h 447847"/>
                  <a:gd name="connsiteX143" fmla="*/ 597641 w 798942"/>
                  <a:gd name="connsiteY143" fmla="*/ 60070 h 447847"/>
                  <a:gd name="connsiteX144" fmla="*/ 575158 w 798942"/>
                  <a:gd name="connsiteY144" fmla="*/ 96057 h 447847"/>
                  <a:gd name="connsiteX145" fmla="*/ 600947 w 798942"/>
                  <a:gd name="connsiteY145" fmla="*/ 112136 h 447847"/>
                  <a:gd name="connsiteX146" fmla="*/ 604428 w 798942"/>
                  <a:gd name="connsiteY146" fmla="*/ 106533 h 447847"/>
                  <a:gd name="connsiteX147" fmla="*/ 584799 w 798942"/>
                  <a:gd name="connsiteY147" fmla="*/ 94282 h 447847"/>
                  <a:gd name="connsiteX148" fmla="*/ 592699 w 798942"/>
                  <a:gd name="connsiteY148" fmla="*/ 81579 h 447847"/>
                  <a:gd name="connsiteX149" fmla="*/ 609022 w 798942"/>
                  <a:gd name="connsiteY149" fmla="*/ 91741 h 447847"/>
                  <a:gd name="connsiteX150" fmla="*/ 612502 w 798942"/>
                  <a:gd name="connsiteY150" fmla="*/ 86138 h 447847"/>
                  <a:gd name="connsiteX151" fmla="*/ 596179 w 798942"/>
                  <a:gd name="connsiteY151" fmla="*/ 75975 h 447847"/>
                  <a:gd name="connsiteX152" fmla="*/ 601957 w 798942"/>
                  <a:gd name="connsiteY152" fmla="*/ 66718 h 447847"/>
                  <a:gd name="connsiteX153" fmla="*/ 595831 w 798942"/>
                  <a:gd name="connsiteY153" fmla="*/ 62889 h 447847"/>
                  <a:gd name="connsiteX154" fmla="*/ 575123 w 798942"/>
                  <a:gd name="connsiteY154" fmla="*/ 96057 h 447847"/>
                  <a:gd name="connsiteX155" fmla="*/ 550378 w 798942"/>
                  <a:gd name="connsiteY155" fmla="*/ 83876 h 447847"/>
                  <a:gd name="connsiteX156" fmla="*/ 551805 w 798942"/>
                  <a:gd name="connsiteY156" fmla="*/ 84537 h 447847"/>
                  <a:gd name="connsiteX157" fmla="*/ 577211 w 798942"/>
                  <a:gd name="connsiteY157" fmla="*/ 76776 h 447847"/>
                  <a:gd name="connsiteX158" fmla="*/ 570599 w 798942"/>
                  <a:gd name="connsiteY158" fmla="*/ 73678 h 447847"/>
                  <a:gd name="connsiteX159" fmla="*/ 554729 w 798942"/>
                  <a:gd name="connsiteY159" fmla="*/ 78168 h 447847"/>
                  <a:gd name="connsiteX160" fmla="*/ 553441 w 798942"/>
                  <a:gd name="connsiteY160" fmla="*/ 77576 h 447847"/>
                  <a:gd name="connsiteX161" fmla="*/ 546515 w 798942"/>
                  <a:gd name="connsiteY161" fmla="*/ 59827 h 447847"/>
                  <a:gd name="connsiteX162" fmla="*/ 550761 w 798942"/>
                  <a:gd name="connsiteY162" fmla="*/ 50708 h 447847"/>
                  <a:gd name="connsiteX163" fmla="*/ 568824 w 798942"/>
                  <a:gd name="connsiteY163" fmla="*/ 44653 h 447847"/>
                  <a:gd name="connsiteX164" fmla="*/ 570112 w 798942"/>
                  <a:gd name="connsiteY164" fmla="*/ 45279 h 447847"/>
                  <a:gd name="connsiteX165" fmla="*/ 576863 w 798942"/>
                  <a:gd name="connsiteY165" fmla="*/ 60314 h 447847"/>
                  <a:gd name="connsiteX166" fmla="*/ 583476 w 798942"/>
                  <a:gd name="connsiteY166" fmla="*/ 63411 h 447847"/>
                  <a:gd name="connsiteX167" fmla="*/ 573105 w 798942"/>
                  <a:gd name="connsiteY167" fmla="*/ 38945 h 447847"/>
                  <a:gd name="connsiteX168" fmla="*/ 571678 w 798942"/>
                  <a:gd name="connsiteY168" fmla="*/ 38284 h 447847"/>
                  <a:gd name="connsiteX169" fmla="*/ 544253 w 798942"/>
                  <a:gd name="connsiteY169" fmla="*/ 47263 h 447847"/>
                  <a:gd name="connsiteX170" fmla="*/ 539659 w 798942"/>
                  <a:gd name="connsiteY170" fmla="*/ 57077 h 447847"/>
                  <a:gd name="connsiteX171" fmla="*/ 550378 w 798942"/>
                  <a:gd name="connsiteY171" fmla="*/ 83876 h 447847"/>
                  <a:gd name="connsiteX172" fmla="*/ 507849 w 798942"/>
                  <a:gd name="connsiteY172" fmla="*/ 65743 h 447847"/>
                  <a:gd name="connsiteX173" fmla="*/ 514600 w 798942"/>
                  <a:gd name="connsiteY173" fmla="*/ 67553 h 447847"/>
                  <a:gd name="connsiteX174" fmla="*/ 527408 w 798942"/>
                  <a:gd name="connsiteY174" fmla="*/ 20221 h 447847"/>
                  <a:gd name="connsiteX175" fmla="*/ 520656 w 798942"/>
                  <a:gd name="connsiteY175" fmla="*/ 18411 h 447847"/>
                  <a:gd name="connsiteX176" fmla="*/ 497825 w 798942"/>
                  <a:gd name="connsiteY176" fmla="*/ 44896 h 447847"/>
                  <a:gd name="connsiteX177" fmla="*/ 491595 w 798942"/>
                  <a:gd name="connsiteY177" fmla="*/ 52901 h 447847"/>
                  <a:gd name="connsiteX178" fmla="*/ 490969 w 798942"/>
                  <a:gd name="connsiteY178" fmla="*/ 52727 h 447847"/>
                  <a:gd name="connsiteX179" fmla="*/ 489960 w 798942"/>
                  <a:gd name="connsiteY179" fmla="*/ 42425 h 447847"/>
                  <a:gd name="connsiteX180" fmla="*/ 483452 w 798942"/>
                  <a:gd name="connsiteY180" fmla="*/ 8353 h 447847"/>
                  <a:gd name="connsiteX181" fmla="*/ 476700 w 798942"/>
                  <a:gd name="connsiteY181" fmla="*/ 6543 h 447847"/>
                  <a:gd name="connsiteX182" fmla="*/ 463892 w 798942"/>
                  <a:gd name="connsiteY182" fmla="*/ 53875 h 447847"/>
                  <a:gd name="connsiteX183" fmla="*/ 470644 w 798942"/>
                  <a:gd name="connsiteY183" fmla="*/ 55685 h 447847"/>
                  <a:gd name="connsiteX184" fmla="*/ 477535 w 798942"/>
                  <a:gd name="connsiteY184" fmla="*/ 30279 h 447847"/>
                  <a:gd name="connsiteX185" fmla="*/ 479832 w 798942"/>
                  <a:gd name="connsiteY185" fmla="*/ 19246 h 447847"/>
                  <a:gd name="connsiteX186" fmla="*/ 480458 w 798942"/>
                  <a:gd name="connsiteY186" fmla="*/ 19420 h 447847"/>
                  <a:gd name="connsiteX187" fmla="*/ 481085 w 798942"/>
                  <a:gd name="connsiteY187" fmla="*/ 30836 h 447847"/>
                  <a:gd name="connsiteX188" fmla="*/ 486514 w 798942"/>
                  <a:gd name="connsiteY188" fmla="*/ 60036 h 447847"/>
                  <a:gd name="connsiteX189" fmla="*/ 491874 w 798942"/>
                  <a:gd name="connsiteY189" fmla="*/ 61497 h 447847"/>
                  <a:gd name="connsiteX190" fmla="*/ 510459 w 798942"/>
                  <a:gd name="connsiteY190" fmla="*/ 39710 h 447847"/>
                  <a:gd name="connsiteX191" fmla="*/ 517802 w 798942"/>
                  <a:gd name="connsiteY191" fmla="*/ 29896 h 447847"/>
                  <a:gd name="connsiteX192" fmla="*/ 518429 w 798942"/>
                  <a:gd name="connsiteY192" fmla="*/ 30070 h 447847"/>
                  <a:gd name="connsiteX193" fmla="*/ 514426 w 798942"/>
                  <a:gd name="connsiteY193" fmla="*/ 41311 h 447847"/>
                  <a:gd name="connsiteX194" fmla="*/ 507814 w 798942"/>
                  <a:gd name="connsiteY194" fmla="*/ 65778 h 447847"/>
                  <a:gd name="connsiteX195" fmla="*/ 433787 w 798942"/>
                  <a:gd name="connsiteY195" fmla="*/ 8040 h 447847"/>
                  <a:gd name="connsiteX196" fmla="*/ 463335 w 798942"/>
                  <a:gd name="connsiteY196" fmla="*/ 11415 h 447847"/>
                  <a:gd name="connsiteX197" fmla="*/ 464066 w 798942"/>
                  <a:gd name="connsiteY197" fmla="*/ 4872 h 447847"/>
                  <a:gd name="connsiteX198" fmla="*/ 434518 w 798942"/>
                  <a:gd name="connsiteY198" fmla="*/ 1497 h 447847"/>
                  <a:gd name="connsiteX199" fmla="*/ 433787 w 798942"/>
                  <a:gd name="connsiteY199" fmla="*/ 8040 h 447847"/>
                  <a:gd name="connsiteX200" fmla="*/ 428985 w 798942"/>
                  <a:gd name="connsiteY200" fmla="*/ 50221 h 447847"/>
                  <a:gd name="connsiteX201" fmla="*/ 459194 w 798942"/>
                  <a:gd name="connsiteY201" fmla="*/ 53667 h 447847"/>
                  <a:gd name="connsiteX202" fmla="*/ 459925 w 798942"/>
                  <a:gd name="connsiteY202" fmla="*/ 47089 h 447847"/>
                  <a:gd name="connsiteX203" fmla="*/ 436920 w 798942"/>
                  <a:gd name="connsiteY203" fmla="*/ 44444 h 447847"/>
                  <a:gd name="connsiteX204" fmla="*/ 438625 w 798942"/>
                  <a:gd name="connsiteY204" fmla="*/ 29583 h 447847"/>
                  <a:gd name="connsiteX205" fmla="*/ 457732 w 798942"/>
                  <a:gd name="connsiteY205" fmla="*/ 31775 h 447847"/>
                  <a:gd name="connsiteX206" fmla="*/ 458463 w 798942"/>
                  <a:gd name="connsiteY206" fmla="*/ 25232 h 447847"/>
                  <a:gd name="connsiteX207" fmla="*/ 439356 w 798942"/>
                  <a:gd name="connsiteY207" fmla="*/ 23040 h 447847"/>
                  <a:gd name="connsiteX208" fmla="*/ 440609 w 798942"/>
                  <a:gd name="connsiteY208" fmla="*/ 12181 h 447847"/>
                  <a:gd name="connsiteX209" fmla="*/ 433404 w 798942"/>
                  <a:gd name="connsiteY209" fmla="*/ 11381 h 447847"/>
                  <a:gd name="connsiteX210" fmla="*/ 428985 w 798942"/>
                  <a:gd name="connsiteY210" fmla="*/ 50221 h 447847"/>
                  <a:gd name="connsiteX211" fmla="*/ 388334 w 798942"/>
                  <a:gd name="connsiteY211" fmla="*/ 6647 h 447847"/>
                  <a:gd name="connsiteX212" fmla="*/ 425678 w 798942"/>
                  <a:gd name="connsiteY212" fmla="*/ 7100 h 447847"/>
                  <a:gd name="connsiteX213" fmla="*/ 425783 w 798942"/>
                  <a:gd name="connsiteY213" fmla="*/ 452 h 447847"/>
                  <a:gd name="connsiteX214" fmla="*/ 388439 w 798942"/>
                  <a:gd name="connsiteY214" fmla="*/ 0 h 447847"/>
                  <a:gd name="connsiteX215" fmla="*/ 388334 w 798942"/>
                  <a:gd name="connsiteY215" fmla="*/ 6647 h 447847"/>
                  <a:gd name="connsiteX216" fmla="*/ 402847 w 798942"/>
                  <a:gd name="connsiteY216" fmla="*/ 49177 h 447847"/>
                  <a:gd name="connsiteX217" fmla="*/ 410086 w 798942"/>
                  <a:gd name="connsiteY217" fmla="*/ 49281 h 447847"/>
                  <a:gd name="connsiteX218" fmla="*/ 410574 w 798942"/>
                  <a:gd name="connsiteY218" fmla="*/ 10267 h 447847"/>
                  <a:gd name="connsiteX219" fmla="*/ 403335 w 798942"/>
                  <a:gd name="connsiteY219" fmla="*/ 10163 h 447847"/>
                  <a:gd name="connsiteX220" fmla="*/ 402812 w 798942"/>
                  <a:gd name="connsiteY220" fmla="*/ 49177 h 447847"/>
                  <a:gd name="connsiteX221" fmla="*/ 366930 w 798942"/>
                  <a:gd name="connsiteY221" fmla="*/ 51335 h 447847"/>
                  <a:gd name="connsiteX222" fmla="*/ 369158 w 798942"/>
                  <a:gd name="connsiteY222" fmla="*/ 51161 h 447847"/>
                  <a:gd name="connsiteX223" fmla="*/ 384645 w 798942"/>
                  <a:gd name="connsiteY223" fmla="*/ 35012 h 447847"/>
                  <a:gd name="connsiteX224" fmla="*/ 384541 w 798942"/>
                  <a:gd name="connsiteY224" fmla="*/ 33585 h 447847"/>
                  <a:gd name="connsiteX225" fmla="*/ 368879 w 798942"/>
                  <a:gd name="connsiteY225" fmla="*/ 22100 h 447847"/>
                  <a:gd name="connsiteX226" fmla="*/ 363589 w 798942"/>
                  <a:gd name="connsiteY226" fmla="*/ 22552 h 447847"/>
                  <a:gd name="connsiteX227" fmla="*/ 355898 w 798942"/>
                  <a:gd name="connsiteY227" fmla="*/ 16392 h 447847"/>
                  <a:gd name="connsiteX228" fmla="*/ 355793 w 798942"/>
                  <a:gd name="connsiteY228" fmla="*/ 15313 h 447847"/>
                  <a:gd name="connsiteX229" fmla="*/ 363520 w 798942"/>
                  <a:gd name="connsiteY229" fmla="*/ 7796 h 447847"/>
                  <a:gd name="connsiteX230" fmla="*/ 365608 w 798942"/>
                  <a:gd name="connsiteY230" fmla="*/ 7622 h 447847"/>
                  <a:gd name="connsiteX231" fmla="*/ 374448 w 798942"/>
                  <a:gd name="connsiteY231" fmla="*/ 13782 h 447847"/>
                  <a:gd name="connsiteX232" fmla="*/ 381652 w 798942"/>
                  <a:gd name="connsiteY232" fmla="*/ 13156 h 447847"/>
                  <a:gd name="connsiteX233" fmla="*/ 365086 w 798942"/>
                  <a:gd name="connsiteY233" fmla="*/ 974 h 447847"/>
                  <a:gd name="connsiteX234" fmla="*/ 362858 w 798942"/>
                  <a:gd name="connsiteY234" fmla="*/ 1183 h 447847"/>
                  <a:gd name="connsiteX235" fmla="*/ 348450 w 798942"/>
                  <a:gd name="connsiteY235" fmla="*/ 16114 h 447847"/>
                  <a:gd name="connsiteX236" fmla="*/ 348624 w 798942"/>
                  <a:gd name="connsiteY236" fmla="*/ 17889 h 447847"/>
                  <a:gd name="connsiteX237" fmla="*/ 364633 w 798942"/>
                  <a:gd name="connsiteY237" fmla="*/ 29652 h 447847"/>
                  <a:gd name="connsiteX238" fmla="*/ 369575 w 798942"/>
                  <a:gd name="connsiteY238" fmla="*/ 29200 h 447847"/>
                  <a:gd name="connsiteX239" fmla="*/ 377267 w 798942"/>
                  <a:gd name="connsiteY239" fmla="*/ 35221 h 447847"/>
                  <a:gd name="connsiteX240" fmla="*/ 377337 w 798942"/>
                  <a:gd name="connsiteY240" fmla="*/ 36126 h 447847"/>
                  <a:gd name="connsiteX241" fmla="*/ 368497 w 798942"/>
                  <a:gd name="connsiteY241" fmla="*/ 44548 h 447847"/>
                  <a:gd name="connsiteX242" fmla="*/ 366408 w 798942"/>
                  <a:gd name="connsiteY242" fmla="*/ 44722 h 447847"/>
                  <a:gd name="connsiteX243" fmla="*/ 356315 w 798942"/>
                  <a:gd name="connsiteY243" fmla="*/ 37413 h 447847"/>
                  <a:gd name="connsiteX244" fmla="*/ 349076 w 798942"/>
                  <a:gd name="connsiteY244" fmla="*/ 38040 h 447847"/>
                  <a:gd name="connsiteX245" fmla="*/ 366930 w 798942"/>
                  <a:gd name="connsiteY245" fmla="*/ 51335 h 447847"/>
                  <a:gd name="connsiteX246" fmla="*/ 325793 w 798942"/>
                  <a:gd name="connsiteY246" fmla="*/ 56938 h 447847"/>
                  <a:gd name="connsiteX247" fmla="*/ 332928 w 798942"/>
                  <a:gd name="connsiteY247" fmla="*/ 55581 h 447847"/>
                  <a:gd name="connsiteX248" fmla="*/ 329517 w 798942"/>
                  <a:gd name="connsiteY248" fmla="*/ 37796 h 447847"/>
                  <a:gd name="connsiteX249" fmla="*/ 341176 w 798942"/>
                  <a:gd name="connsiteY249" fmla="*/ 4072 h 447847"/>
                  <a:gd name="connsiteX250" fmla="*/ 333658 w 798942"/>
                  <a:gd name="connsiteY250" fmla="*/ 5534 h 447847"/>
                  <a:gd name="connsiteX251" fmla="*/ 327115 w 798942"/>
                  <a:gd name="connsiteY251" fmla="*/ 24571 h 447847"/>
                  <a:gd name="connsiteX252" fmla="*/ 325480 w 798942"/>
                  <a:gd name="connsiteY252" fmla="*/ 32402 h 447847"/>
                  <a:gd name="connsiteX253" fmla="*/ 324853 w 798942"/>
                  <a:gd name="connsiteY253" fmla="*/ 32541 h 447847"/>
                  <a:gd name="connsiteX254" fmla="*/ 320364 w 798942"/>
                  <a:gd name="connsiteY254" fmla="*/ 25789 h 447847"/>
                  <a:gd name="connsiteX255" fmla="*/ 307347 w 798942"/>
                  <a:gd name="connsiteY255" fmla="*/ 10580 h 447847"/>
                  <a:gd name="connsiteX256" fmla="*/ 299238 w 798942"/>
                  <a:gd name="connsiteY256" fmla="*/ 12146 h 447847"/>
                  <a:gd name="connsiteX257" fmla="*/ 322347 w 798942"/>
                  <a:gd name="connsiteY257" fmla="*/ 38945 h 447847"/>
                  <a:gd name="connsiteX258" fmla="*/ 325793 w 798942"/>
                  <a:gd name="connsiteY258" fmla="*/ 56973 h 447847"/>
                  <a:gd name="connsiteX259" fmla="*/ 289946 w 798942"/>
                  <a:gd name="connsiteY259" fmla="*/ 67449 h 447847"/>
                  <a:gd name="connsiteX260" fmla="*/ 292069 w 798942"/>
                  <a:gd name="connsiteY260" fmla="*/ 66753 h 447847"/>
                  <a:gd name="connsiteX261" fmla="*/ 303588 w 798942"/>
                  <a:gd name="connsiteY261" fmla="*/ 47541 h 447847"/>
                  <a:gd name="connsiteX262" fmla="*/ 303136 w 798942"/>
                  <a:gd name="connsiteY262" fmla="*/ 46184 h 447847"/>
                  <a:gd name="connsiteX263" fmla="*/ 285317 w 798942"/>
                  <a:gd name="connsiteY263" fmla="*/ 38492 h 447847"/>
                  <a:gd name="connsiteX264" fmla="*/ 280270 w 798942"/>
                  <a:gd name="connsiteY264" fmla="*/ 40128 h 447847"/>
                  <a:gd name="connsiteX265" fmla="*/ 271396 w 798942"/>
                  <a:gd name="connsiteY265" fmla="*/ 35882 h 447847"/>
                  <a:gd name="connsiteX266" fmla="*/ 271047 w 798942"/>
                  <a:gd name="connsiteY266" fmla="*/ 34803 h 447847"/>
                  <a:gd name="connsiteX267" fmla="*/ 276929 w 798942"/>
                  <a:gd name="connsiteY267" fmla="*/ 25754 h 447847"/>
                  <a:gd name="connsiteX268" fmla="*/ 278913 w 798942"/>
                  <a:gd name="connsiteY268" fmla="*/ 25093 h 447847"/>
                  <a:gd name="connsiteX269" fmla="*/ 288902 w 798942"/>
                  <a:gd name="connsiteY269" fmla="*/ 29165 h 447847"/>
                  <a:gd name="connsiteX270" fmla="*/ 295793 w 798942"/>
                  <a:gd name="connsiteY270" fmla="*/ 26903 h 447847"/>
                  <a:gd name="connsiteX271" fmla="*/ 276929 w 798942"/>
                  <a:gd name="connsiteY271" fmla="*/ 18759 h 447847"/>
                  <a:gd name="connsiteX272" fmla="*/ 274841 w 798942"/>
                  <a:gd name="connsiteY272" fmla="*/ 19455 h 447847"/>
                  <a:gd name="connsiteX273" fmla="*/ 264122 w 798942"/>
                  <a:gd name="connsiteY273" fmla="*/ 37239 h 447847"/>
                  <a:gd name="connsiteX274" fmla="*/ 264678 w 798942"/>
                  <a:gd name="connsiteY274" fmla="*/ 38910 h 447847"/>
                  <a:gd name="connsiteX275" fmla="*/ 282881 w 798942"/>
                  <a:gd name="connsiteY275" fmla="*/ 46810 h 447847"/>
                  <a:gd name="connsiteX276" fmla="*/ 287614 w 798942"/>
                  <a:gd name="connsiteY276" fmla="*/ 45279 h 447847"/>
                  <a:gd name="connsiteX277" fmla="*/ 296454 w 798942"/>
                  <a:gd name="connsiteY277" fmla="*/ 49421 h 447847"/>
                  <a:gd name="connsiteX278" fmla="*/ 296732 w 798942"/>
                  <a:gd name="connsiteY278" fmla="*/ 50291 h 447847"/>
                  <a:gd name="connsiteX279" fmla="*/ 289980 w 798942"/>
                  <a:gd name="connsiteY279" fmla="*/ 60453 h 447847"/>
                  <a:gd name="connsiteX280" fmla="*/ 287997 w 798942"/>
                  <a:gd name="connsiteY280" fmla="*/ 61114 h 447847"/>
                  <a:gd name="connsiteX281" fmla="*/ 276512 w 798942"/>
                  <a:gd name="connsiteY281" fmla="*/ 56242 h 447847"/>
                  <a:gd name="connsiteX282" fmla="*/ 269621 w 798942"/>
                  <a:gd name="connsiteY282" fmla="*/ 58504 h 447847"/>
                  <a:gd name="connsiteX283" fmla="*/ 289980 w 798942"/>
                  <a:gd name="connsiteY283" fmla="*/ 67483 h 447847"/>
                  <a:gd name="connsiteX284" fmla="*/ 208750 w 798942"/>
                  <a:gd name="connsiteY284" fmla="*/ 55894 h 447847"/>
                  <a:gd name="connsiteX285" fmla="*/ 242161 w 798942"/>
                  <a:gd name="connsiteY285" fmla="*/ 39293 h 447847"/>
                  <a:gd name="connsiteX286" fmla="*/ 239203 w 798942"/>
                  <a:gd name="connsiteY286" fmla="*/ 33307 h 447847"/>
                  <a:gd name="connsiteX287" fmla="*/ 205757 w 798942"/>
                  <a:gd name="connsiteY287" fmla="*/ 49908 h 447847"/>
                  <a:gd name="connsiteX288" fmla="*/ 208750 w 798942"/>
                  <a:gd name="connsiteY288" fmla="*/ 55859 h 447847"/>
                  <a:gd name="connsiteX289" fmla="*/ 241082 w 798942"/>
                  <a:gd name="connsiteY289" fmla="*/ 87147 h 447847"/>
                  <a:gd name="connsiteX290" fmla="*/ 247590 w 798942"/>
                  <a:gd name="connsiteY290" fmla="*/ 83911 h 447847"/>
                  <a:gd name="connsiteX291" fmla="*/ 230189 w 798942"/>
                  <a:gd name="connsiteY291" fmla="*/ 48933 h 447847"/>
                  <a:gd name="connsiteX292" fmla="*/ 223715 w 798942"/>
                  <a:gd name="connsiteY292" fmla="*/ 52170 h 447847"/>
                  <a:gd name="connsiteX293" fmla="*/ 241082 w 798942"/>
                  <a:gd name="connsiteY293" fmla="*/ 87112 h 447847"/>
                  <a:gd name="connsiteX294" fmla="*/ 190269 w 798942"/>
                  <a:gd name="connsiteY294" fmla="*/ 118087 h 447847"/>
                  <a:gd name="connsiteX295" fmla="*/ 196081 w 798942"/>
                  <a:gd name="connsiteY295" fmla="*/ 114259 h 447847"/>
                  <a:gd name="connsiteX296" fmla="*/ 178332 w 798942"/>
                  <a:gd name="connsiteY296" fmla="*/ 87286 h 447847"/>
                  <a:gd name="connsiteX297" fmla="*/ 173877 w 798942"/>
                  <a:gd name="connsiteY297" fmla="*/ 81683 h 447847"/>
                  <a:gd name="connsiteX298" fmla="*/ 174434 w 798942"/>
                  <a:gd name="connsiteY298" fmla="*/ 81335 h 447847"/>
                  <a:gd name="connsiteX299" fmla="*/ 182021 w 798942"/>
                  <a:gd name="connsiteY299" fmla="*/ 85129 h 447847"/>
                  <a:gd name="connsiteX300" fmla="*/ 218773 w 798942"/>
                  <a:gd name="connsiteY300" fmla="*/ 99363 h 447847"/>
                  <a:gd name="connsiteX301" fmla="*/ 224620 w 798942"/>
                  <a:gd name="connsiteY301" fmla="*/ 95535 h 447847"/>
                  <a:gd name="connsiteX302" fmla="*/ 197647 w 798942"/>
                  <a:gd name="connsiteY302" fmla="*/ 54571 h 447847"/>
                  <a:gd name="connsiteX303" fmla="*/ 191801 w 798942"/>
                  <a:gd name="connsiteY303" fmla="*/ 58400 h 447847"/>
                  <a:gd name="connsiteX304" fmla="*/ 209724 w 798942"/>
                  <a:gd name="connsiteY304" fmla="*/ 85581 h 447847"/>
                  <a:gd name="connsiteX305" fmla="*/ 213727 w 798942"/>
                  <a:gd name="connsiteY305" fmla="*/ 90593 h 447847"/>
                  <a:gd name="connsiteX306" fmla="*/ 213170 w 798942"/>
                  <a:gd name="connsiteY306" fmla="*/ 90941 h 447847"/>
                  <a:gd name="connsiteX307" fmla="*/ 205861 w 798942"/>
                  <a:gd name="connsiteY307" fmla="*/ 87460 h 447847"/>
                  <a:gd name="connsiteX308" fmla="*/ 169144 w 798942"/>
                  <a:gd name="connsiteY308" fmla="*/ 73296 h 447847"/>
                  <a:gd name="connsiteX309" fmla="*/ 163297 w 798942"/>
                  <a:gd name="connsiteY309" fmla="*/ 77124 h 447847"/>
                  <a:gd name="connsiteX310" fmla="*/ 190269 w 798942"/>
                  <a:gd name="connsiteY310" fmla="*/ 118087 h 447847"/>
                  <a:gd name="connsiteX311" fmla="*/ 135489 w 798942"/>
                  <a:gd name="connsiteY311" fmla="*/ 108795 h 447847"/>
                  <a:gd name="connsiteX312" fmla="*/ 158215 w 798942"/>
                  <a:gd name="connsiteY312" fmla="*/ 89583 h 447847"/>
                  <a:gd name="connsiteX313" fmla="*/ 153969 w 798942"/>
                  <a:gd name="connsiteY313" fmla="*/ 84537 h 447847"/>
                  <a:gd name="connsiteX314" fmla="*/ 131243 w 798942"/>
                  <a:gd name="connsiteY314" fmla="*/ 103748 h 447847"/>
                  <a:gd name="connsiteX315" fmla="*/ 135489 w 798942"/>
                  <a:gd name="connsiteY315" fmla="*/ 108795 h 447847"/>
                  <a:gd name="connsiteX316" fmla="*/ 162914 w 798942"/>
                  <a:gd name="connsiteY316" fmla="*/ 141197 h 447847"/>
                  <a:gd name="connsiteX317" fmla="*/ 186128 w 798942"/>
                  <a:gd name="connsiteY317" fmla="*/ 121568 h 447847"/>
                  <a:gd name="connsiteX318" fmla="*/ 181882 w 798942"/>
                  <a:gd name="connsiteY318" fmla="*/ 116521 h 447847"/>
                  <a:gd name="connsiteX319" fmla="*/ 164202 w 798942"/>
                  <a:gd name="connsiteY319" fmla="*/ 131487 h 447847"/>
                  <a:gd name="connsiteX320" fmla="*/ 154526 w 798942"/>
                  <a:gd name="connsiteY320" fmla="*/ 120036 h 447847"/>
                  <a:gd name="connsiteX321" fmla="*/ 169213 w 798942"/>
                  <a:gd name="connsiteY321" fmla="*/ 107612 h 447847"/>
                  <a:gd name="connsiteX322" fmla="*/ 164967 w 798942"/>
                  <a:gd name="connsiteY322" fmla="*/ 102565 h 447847"/>
                  <a:gd name="connsiteX323" fmla="*/ 150280 w 798942"/>
                  <a:gd name="connsiteY323" fmla="*/ 114990 h 447847"/>
                  <a:gd name="connsiteX324" fmla="*/ 143215 w 798942"/>
                  <a:gd name="connsiteY324" fmla="*/ 106637 h 447847"/>
                  <a:gd name="connsiteX325" fmla="*/ 137682 w 798942"/>
                  <a:gd name="connsiteY325" fmla="*/ 111335 h 447847"/>
                  <a:gd name="connsiteX326" fmla="*/ 162914 w 798942"/>
                  <a:gd name="connsiteY326" fmla="*/ 141197 h 447847"/>
                  <a:gd name="connsiteX327" fmla="*/ 152438 w 798942"/>
                  <a:gd name="connsiteY327" fmla="*/ 150733 h 447847"/>
                  <a:gd name="connsiteX328" fmla="*/ 157102 w 798942"/>
                  <a:gd name="connsiteY328" fmla="*/ 145512 h 447847"/>
                  <a:gd name="connsiteX329" fmla="*/ 120419 w 798942"/>
                  <a:gd name="connsiteY329" fmla="*/ 112971 h 447847"/>
                  <a:gd name="connsiteX330" fmla="*/ 115790 w 798942"/>
                  <a:gd name="connsiteY330" fmla="*/ 118192 h 447847"/>
                  <a:gd name="connsiteX331" fmla="*/ 129329 w 798942"/>
                  <a:gd name="connsiteY331" fmla="*/ 150420 h 447847"/>
                  <a:gd name="connsiteX332" fmla="*/ 133714 w 798942"/>
                  <a:gd name="connsiteY332" fmla="*/ 159573 h 447847"/>
                  <a:gd name="connsiteX333" fmla="*/ 133262 w 798942"/>
                  <a:gd name="connsiteY333" fmla="*/ 160060 h 447847"/>
                  <a:gd name="connsiteX334" fmla="*/ 123586 w 798942"/>
                  <a:gd name="connsiteY334" fmla="*/ 156371 h 447847"/>
                  <a:gd name="connsiteX335" fmla="*/ 90175 w 798942"/>
                  <a:gd name="connsiteY335" fmla="*/ 147009 h 447847"/>
                  <a:gd name="connsiteX336" fmla="*/ 85546 w 798942"/>
                  <a:gd name="connsiteY336" fmla="*/ 152229 h 447847"/>
                  <a:gd name="connsiteX337" fmla="*/ 122229 w 798942"/>
                  <a:gd name="connsiteY337" fmla="*/ 184770 h 447847"/>
                  <a:gd name="connsiteX338" fmla="*/ 126858 w 798942"/>
                  <a:gd name="connsiteY338" fmla="*/ 179550 h 447847"/>
                  <a:gd name="connsiteX339" fmla="*/ 107159 w 798942"/>
                  <a:gd name="connsiteY339" fmla="*/ 162044 h 447847"/>
                  <a:gd name="connsiteX340" fmla="*/ 98284 w 798942"/>
                  <a:gd name="connsiteY340" fmla="*/ 155048 h 447847"/>
                  <a:gd name="connsiteX341" fmla="*/ 98737 w 798942"/>
                  <a:gd name="connsiteY341" fmla="*/ 154561 h 447847"/>
                  <a:gd name="connsiteX342" fmla="*/ 109247 w 798942"/>
                  <a:gd name="connsiteY342" fmla="*/ 159086 h 447847"/>
                  <a:gd name="connsiteX343" fmla="*/ 137786 w 798942"/>
                  <a:gd name="connsiteY343" fmla="*/ 167195 h 447847"/>
                  <a:gd name="connsiteX344" fmla="*/ 141475 w 798942"/>
                  <a:gd name="connsiteY344" fmla="*/ 163018 h 447847"/>
                  <a:gd name="connsiteX345" fmla="*/ 130234 w 798942"/>
                  <a:gd name="connsiteY345" fmla="*/ 136672 h 447847"/>
                  <a:gd name="connsiteX346" fmla="*/ 124700 w 798942"/>
                  <a:gd name="connsiteY346" fmla="*/ 125744 h 447847"/>
                  <a:gd name="connsiteX347" fmla="*/ 125152 w 798942"/>
                  <a:gd name="connsiteY347" fmla="*/ 125257 h 447847"/>
                  <a:gd name="connsiteX348" fmla="*/ 133470 w 798942"/>
                  <a:gd name="connsiteY348" fmla="*/ 133853 h 447847"/>
                  <a:gd name="connsiteX349" fmla="*/ 152403 w 798942"/>
                  <a:gd name="connsiteY349" fmla="*/ 150698 h 447847"/>
                  <a:gd name="connsiteX350" fmla="*/ 67240 w 798942"/>
                  <a:gd name="connsiteY350" fmla="*/ 190234 h 447847"/>
                  <a:gd name="connsiteX351" fmla="*/ 84189 w 798942"/>
                  <a:gd name="connsiteY351" fmla="*/ 165803 h 447847"/>
                  <a:gd name="connsiteX352" fmla="*/ 78760 w 798942"/>
                  <a:gd name="connsiteY352" fmla="*/ 162044 h 447847"/>
                  <a:gd name="connsiteX353" fmla="*/ 61811 w 798942"/>
                  <a:gd name="connsiteY353" fmla="*/ 186510 h 447847"/>
                  <a:gd name="connsiteX354" fmla="*/ 67240 w 798942"/>
                  <a:gd name="connsiteY354" fmla="*/ 190269 h 447847"/>
                  <a:gd name="connsiteX355" fmla="*/ 102078 w 798942"/>
                  <a:gd name="connsiteY355" fmla="*/ 214423 h 447847"/>
                  <a:gd name="connsiteX356" fmla="*/ 119410 w 798942"/>
                  <a:gd name="connsiteY356" fmla="*/ 189434 h 447847"/>
                  <a:gd name="connsiteX357" fmla="*/ 113981 w 798942"/>
                  <a:gd name="connsiteY357" fmla="*/ 185675 h 447847"/>
                  <a:gd name="connsiteX358" fmla="*/ 100790 w 798942"/>
                  <a:gd name="connsiteY358" fmla="*/ 204678 h 447847"/>
                  <a:gd name="connsiteX359" fmla="*/ 88470 w 798942"/>
                  <a:gd name="connsiteY359" fmla="*/ 196151 h 447847"/>
                  <a:gd name="connsiteX360" fmla="*/ 99433 w 798942"/>
                  <a:gd name="connsiteY360" fmla="*/ 180350 h 447847"/>
                  <a:gd name="connsiteX361" fmla="*/ 94003 w 798942"/>
                  <a:gd name="connsiteY361" fmla="*/ 176592 h 447847"/>
                  <a:gd name="connsiteX362" fmla="*/ 83040 w 798942"/>
                  <a:gd name="connsiteY362" fmla="*/ 192392 h 447847"/>
                  <a:gd name="connsiteX363" fmla="*/ 74061 w 798942"/>
                  <a:gd name="connsiteY363" fmla="*/ 186162 h 447847"/>
                  <a:gd name="connsiteX364" fmla="*/ 69920 w 798942"/>
                  <a:gd name="connsiteY364" fmla="*/ 192149 h 447847"/>
                  <a:gd name="connsiteX365" fmla="*/ 102043 w 798942"/>
                  <a:gd name="connsiteY365" fmla="*/ 214423 h 447847"/>
                  <a:gd name="connsiteX366" fmla="*/ 88887 w 798942"/>
                  <a:gd name="connsiteY366" fmla="*/ 240003 h 447847"/>
                  <a:gd name="connsiteX367" fmla="*/ 89444 w 798942"/>
                  <a:gd name="connsiteY367" fmla="*/ 238889 h 447847"/>
                  <a:gd name="connsiteX368" fmla="*/ 89688 w 798942"/>
                  <a:gd name="connsiteY368" fmla="*/ 224028 h 447847"/>
                  <a:gd name="connsiteX369" fmla="*/ 90001 w 798942"/>
                  <a:gd name="connsiteY369" fmla="*/ 223437 h 447847"/>
                  <a:gd name="connsiteX370" fmla="*/ 95361 w 798942"/>
                  <a:gd name="connsiteY370" fmla="*/ 226291 h 447847"/>
                  <a:gd name="connsiteX371" fmla="*/ 98737 w 798942"/>
                  <a:gd name="connsiteY371" fmla="*/ 219887 h 447847"/>
                  <a:gd name="connsiteX372" fmla="*/ 75801 w 798942"/>
                  <a:gd name="connsiteY372" fmla="*/ 207775 h 447847"/>
                  <a:gd name="connsiteX373" fmla="*/ 66648 w 798942"/>
                  <a:gd name="connsiteY373" fmla="*/ 225107 h 447847"/>
                  <a:gd name="connsiteX374" fmla="*/ 72495 w 798942"/>
                  <a:gd name="connsiteY374" fmla="*/ 228205 h 447847"/>
                  <a:gd name="connsiteX375" fmla="*/ 78272 w 798942"/>
                  <a:gd name="connsiteY375" fmla="*/ 217277 h 447847"/>
                  <a:gd name="connsiteX376" fmla="*/ 80221 w 798942"/>
                  <a:gd name="connsiteY376" fmla="*/ 218321 h 447847"/>
                  <a:gd name="connsiteX377" fmla="*/ 83911 w 798942"/>
                  <a:gd name="connsiteY377" fmla="*/ 234469 h 447847"/>
                  <a:gd name="connsiteX378" fmla="*/ 83249 w 798942"/>
                  <a:gd name="connsiteY378" fmla="*/ 235722 h 447847"/>
                  <a:gd name="connsiteX379" fmla="*/ 65186 w 798942"/>
                  <a:gd name="connsiteY379" fmla="*/ 241778 h 447847"/>
                  <a:gd name="connsiteX380" fmla="*/ 56277 w 798942"/>
                  <a:gd name="connsiteY380" fmla="*/ 237080 h 447847"/>
                  <a:gd name="connsiteX381" fmla="*/ 51126 w 798942"/>
                  <a:gd name="connsiteY381" fmla="*/ 218738 h 447847"/>
                  <a:gd name="connsiteX382" fmla="*/ 51787 w 798942"/>
                  <a:gd name="connsiteY382" fmla="*/ 217451 h 447847"/>
                  <a:gd name="connsiteX383" fmla="*/ 65395 w 798942"/>
                  <a:gd name="connsiteY383" fmla="*/ 210559 h 447847"/>
                  <a:gd name="connsiteX384" fmla="*/ 68806 w 798942"/>
                  <a:gd name="connsiteY384" fmla="*/ 204086 h 447847"/>
                  <a:gd name="connsiteX385" fmla="*/ 45627 w 798942"/>
                  <a:gd name="connsiteY385" fmla="*/ 214109 h 447847"/>
                  <a:gd name="connsiteX386" fmla="*/ 44896 w 798942"/>
                  <a:gd name="connsiteY386" fmla="*/ 215502 h 447847"/>
                  <a:gd name="connsiteX387" fmla="*/ 52518 w 798942"/>
                  <a:gd name="connsiteY387" fmla="*/ 243344 h 447847"/>
                  <a:gd name="connsiteX388" fmla="*/ 62124 w 798942"/>
                  <a:gd name="connsiteY388" fmla="*/ 248425 h 447847"/>
                  <a:gd name="connsiteX389" fmla="*/ 88887 w 798942"/>
                  <a:gd name="connsiteY389" fmla="*/ 240003 h 447847"/>
                  <a:gd name="connsiteX390" fmla="*/ 63864 w 798942"/>
                  <a:gd name="connsiteY390" fmla="*/ 299656 h 447847"/>
                  <a:gd name="connsiteX391" fmla="*/ 66370 w 798942"/>
                  <a:gd name="connsiteY391" fmla="*/ 292486 h 447847"/>
                  <a:gd name="connsiteX392" fmla="*/ 56451 w 798942"/>
                  <a:gd name="connsiteY392" fmla="*/ 284064 h 447847"/>
                  <a:gd name="connsiteX393" fmla="*/ 63237 w 798942"/>
                  <a:gd name="connsiteY393" fmla="*/ 264853 h 447847"/>
                  <a:gd name="connsiteX394" fmla="*/ 76219 w 798942"/>
                  <a:gd name="connsiteY394" fmla="*/ 264574 h 447847"/>
                  <a:gd name="connsiteX395" fmla="*/ 78934 w 798942"/>
                  <a:gd name="connsiteY395" fmla="*/ 256917 h 447847"/>
                  <a:gd name="connsiteX396" fmla="*/ 26102 w 798942"/>
                  <a:gd name="connsiteY396" fmla="*/ 259249 h 447847"/>
                  <a:gd name="connsiteX397" fmla="*/ 24188 w 798942"/>
                  <a:gd name="connsiteY397" fmla="*/ 264713 h 447847"/>
                  <a:gd name="connsiteX398" fmla="*/ 63899 w 798942"/>
                  <a:gd name="connsiteY398" fmla="*/ 299621 h 447847"/>
                  <a:gd name="connsiteX399" fmla="*/ 42738 w 798942"/>
                  <a:gd name="connsiteY399" fmla="*/ 272440 h 447847"/>
                  <a:gd name="connsiteX400" fmla="*/ 33550 w 798942"/>
                  <a:gd name="connsiteY400" fmla="*/ 265618 h 447847"/>
                  <a:gd name="connsiteX401" fmla="*/ 33759 w 798942"/>
                  <a:gd name="connsiteY401" fmla="*/ 264992 h 447847"/>
                  <a:gd name="connsiteX402" fmla="*/ 45731 w 798942"/>
                  <a:gd name="connsiteY402" fmla="*/ 265270 h 447847"/>
                  <a:gd name="connsiteX403" fmla="*/ 56033 w 798942"/>
                  <a:gd name="connsiteY403" fmla="*/ 264992 h 447847"/>
                  <a:gd name="connsiteX404" fmla="*/ 50952 w 798942"/>
                  <a:gd name="connsiteY404" fmla="*/ 279435 h 447847"/>
                  <a:gd name="connsiteX405" fmla="*/ 42738 w 798942"/>
                  <a:gd name="connsiteY405" fmla="*/ 272440 h 447847"/>
                  <a:gd name="connsiteX406" fmla="*/ 54084 w 798942"/>
                  <a:gd name="connsiteY406" fmla="*/ 342394 h 447847"/>
                  <a:gd name="connsiteX407" fmla="*/ 55581 w 798942"/>
                  <a:gd name="connsiteY407" fmla="*/ 335573 h 447847"/>
                  <a:gd name="connsiteX408" fmla="*/ 24014 w 798942"/>
                  <a:gd name="connsiteY408" fmla="*/ 328716 h 447847"/>
                  <a:gd name="connsiteX409" fmla="*/ 16914 w 798942"/>
                  <a:gd name="connsiteY409" fmla="*/ 327846 h 447847"/>
                  <a:gd name="connsiteX410" fmla="*/ 17054 w 798942"/>
                  <a:gd name="connsiteY410" fmla="*/ 327220 h 447847"/>
                  <a:gd name="connsiteX411" fmla="*/ 25128 w 798942"/>
                  <a:gd name="connsiteY411" fmla="*/ 324610 h 447847"/>
                  <a:gd name="connsiteX412" fmla="*/ 61358 w 798942"/>
                  <a:gd name="connsiteY412" fmla="*/ 309053 h 447847"/>
                  <a:gd name="connsiteX413" fmla="*/ 62855 w 798942"/>
                  <a:gd name="connsiteY413" fmla="*/ 302231 h 447847"/>
                  <a:gd name="connsiteX414" fmla="*/ 14931 w 798942"/>
                  <a:gd name="connsiteY414" fmla="*/ 291790 h 447847"/>
                  <a:gd name="connsiteX415" fmla="*/ 13434 w 798942"/>
                  <a:gd name="connsiteY415" fmla="*/ 298612 h 447847"/>
                  <a:gd name="connsiteX416" fmla="*/ 45244 w 798942"/>
                  <a:gd name="connsiteY416" fmla="*/ 305537 h 447847"/>
                  <a:gd name="connsiteX417" fmla="*/ 51613 w 798942"/>
                  <a:gd name="connsiteY417" fmla="*/ 306338 h 447847"/>
                  <a:gd name="connsiteX418" fmla="*/ 51474 w 798942"/>
                  <a:gd name="connsiteY418" fmla="*/ 306964 h 447847"/>
                  <a:gd name="connsiteX419" fmla="*/ 43817 w 798942"/>
                  <a:gd name="connsiteY419" fmla="*/ 309575 h 447847"/>
                  <a:gd name="connsiteX420" fmla="*/ 7657 w 798942"/>
                  <a:gd name="connsiteY420" fmla="*/ 325132 h 447847"/>
                  <a:gd name="connsiteX421" fmla="*/ 6195 w 798942"/>
                  <a:gd name="connsiteY421" fmla="*/ 331953 h 447847"/>
                  <a:gd name="connsiteX422" fmla="*/ 54084 w 798942"/>
                  <a:gd name="connsiteY422" fmla="*/ 342394 h 447847"/>
                  <a:gd name="connsiteX423" fmla="*/ 49455 w 798942"/>
                  <a:gd name="connsiteY423" fmla="*/ 390214 h 447847"/>
                  <a:gd name="connsiteX424" fmla="*/ 50117 w 798942"/>
                  <a:gd name="connsiteY424" fmla="*/ 382661 h 447847"/>
                  <a:gd name="connsiteX425" fmla="*/ 38423 w 798942"/>
                  <a:gd name="connsiteY425" fmla="*/ 376954 h 447847"/>
                  <a:gd name="connsiteX426" fmla="*/ 40233 w 798942"/>
                  <a:gd name="connsiteY426" fmla="*/ 356629 h 447847"/>
                  <a:gd name="connsiteX427" fmla="*/ 52762 w 798942"/>
                  <a:gd name="connsiteY427" fmla="*/ 353148 h 447847"/>
                  <a:gd name="connsiteX428" fmla="*/ 53493 w 798942"/>
                  <a:gd name="connsiteY428" fmla="*/ 345074 h 447847"/>
                  <a:gd name="connsiteX429" fmla="*/ 2923 w 798942"/>
                  <a:gd name="connsiteY429" fmla="*/ 360387 h 447847"/>
                  <a:gd name="connsiteX430" fmla="*/ 2401 w 798942"/>
                  <a:gd name="connsiteY430" fmla="*/ 366199 h 447847"/>
                  <a:gd name="connsiteX431" fmla="*/ 49490 w 798942"/>
                  <a:gd name="connsiteY431" fmla="*/ 390214 h 447847"/>
                  <a:gd name="connsiteX432" fmla="*/ 22239 w 798942"/>
                  <a:gd name="connsiteY432" fmla="*/ 369088 h 447847"/>
                  <a:gd name="connsiteX433" fmla="*/ 11659 w 798942"/>
                  <a:gd name="connsiteY433" fmla="*/ 364738 h 447847"/>
                  <a:gd name="connsiteX434" fmla="*/ 11729 w 798942"/>
                  <a:gd name="connsiteY434" fmla="*/ 364076 h 447847"/>
                  <a:gd name="connsiteX435" fmla="*/ 23423 w 798942"/>
                  <a:gd name="connsiteY435" fmla="*/ 361362 h 447847"/>
                  <a:gd name="connsiteX436" fmla="*/ 33307 w 798942"/>
                  <a:gd name="connsiteY436" fmla="*/ 358543 h 447847"/>
                  <a:gd name="connsiteX437" fmla="*/ 31949 w 798942"/>
                  <a:gd name="connsiteY437" fmla="*/ 373787 h 447847"/>
                  <a:gd name="connsiteX438" fmla="*/ 22239 w 798942"/>
                  <a:gd name="connsiteY438" fmla="*/ 369053 h 447847"/>
                  <a:gd name="connsiteX439" fmla="*/ 49386 w 798942"/>
                  <a:gd name="connsiteY439" fmla="*/ 399332 h 447847"/>
                  <a:gd name="connsiteX440" fmla="*/ 48933 w 798942"/>
                  <a:gd name="connsiteY440" fmla="*/ 392337 h 447847"/>
                  <a:gd name="connsiteX441" fmla="*/ 0 w 798942"/>
                  <a:gd name="connsiteY441" fmla="*/ 395434 h 447847"/>
                  <a:gd name="connsiteX442" fmla="*/ 452 w 798942"/>
                  <a:gd name="connsiteY442" fmla="*/ 402430 h 447847"/>
                  <a:gd name="connsiteX443" fmla="*/ 32854 w 798942"/>
                  <a:gd name="connsiteY443" fmla="*/ 415516 h 447847"/>
                  <a:gd name="connsiteX444" fmla="*/ 42460 w 798942"/>
                  <a:gd name="connsiteY444" fmla="*/ 418822 h 447847"/>
                  <a:gd name="connsiteX445" fmla="*/ 42460 w 798942"/>
                  <a:gd name="connsiteY445" fmla="*/ 419483 h 447847"/>
                  <a:gd name="connsiteX446" fmla="*/ 33063 w 798942"/>
                  <a:gd name="connsiteY446" fmla="*/ 423729 h 447847"/>
                  <a:gd name="connsiteX447" fmla="*/ 2889 w 798942"/>
                  <a:gd name="connsiteY447" fmla="*/ 440852 h 447847"/>
                  <a:gd name="connsiteX448" fmla="*/ 3306 w 798942"/>
                  <a:gd name="connsiteY448" fmla="*/ 447848 h 447847"/>
                  <a:gd name="connsiteX449" fmla="*/ 52240 w 798942"/>
                  <a:gd name="connsiteY449" fmla="*/ 444750 h 447847"/>
                  <a:gd name="connsiteX450" fmla="*/ 51822 w 798942"/>
                  <a:gd name="connsiteY450" fmla="*/ 437755 h 447847"/>
                  <a:gd name="connsiteX451" fmla="*/ 25546 w 798942"/>
                  <a:gd name="connsiteY451" fmla="*/ 439425 h 447847"/>
                  <a:gd name="connsiteX452" fmla="*/ 14339 w 798942"/>
                  <a:gd name="connsiteY452" fmla="*/ 440783 h 447847"/>
                  <a:gd name="connsiteX453" fmla="*/ 14339 w 798942"/>
                  <a:gd name="connsiteY453" fmla="*/ 440156 h 447847"/>
                  <a:gd name="connsiteX454" fmla="*/ 24919 w 798942"/>
                  <a:gd name="connsiteY454" fmla="*/ 435876 h 447847"/>
                  <a:gd name="connsiteX455" fmla="*/ 50778 w 798942"/>
                  <a:gd name="connsiteY455" fmla="*/ 421328 h 447847"/>
                  <a:gd name="connsiteX456" fmla="*/ 50430 w 798942"/>
                  <a:gd name="connsiteY456" fmla="*/ 415794 h 447847"/>
                  <a:gd name="connsiteX457" fmla="*/ 23840 w 798942"/>
                  <a:gd name="connsiteY457" fmla="*/ 405214 h 447847"/>
                  <a:gd name="connsiteX458" fmla="*/ 12216 w 798942"/>
                  <a:gd name="connsiteY458" fmla="*/ 401420 h 447847"/>
                  <a:gd name="connsiteX459" fmla="*/ 12146 w 798942"/>
                  <a:gd name="connsiteY459" fmla="*/ 400759 h 447847"/>
                  <a:gd name="connsiteX460" fmla="*/ 24084 w 798942"/>
                  <a:gd name="connsiteY460" fmla="*/ 400933 h 447847"/>
                  <a:gd name="connsiteX461" fmla="*/ 49421 w 798942"/>
                  <a:gd name="connsiteY461" fmla="*/ 399332 h 4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798942" h="447847">
                    <a:moveTo>
                      <a:pt x="750009" y="401838"/>
                    </a:moveTo>
                    <a:lnTo>
                      <a:pt x="749557" y="408799"/>
                    </a:lnTo>
                    <a:lnTo>
                      <a:pt x="781820" y="410852"/>
                    </a:lnTo>
                    <a:cubicBezTo>
                      <a:pt x="784151" y="410991"/>
                      <a:pt x="786727" y="410852"/>
                      <a:pt x="788989" y="410643"/>
                    </a:cubicBezTo>
                    <a:lnTo>
                      <a:pt x="788919" y="411270"/>
                    </a:lnTo>
                    <a:cubicBezTo>
                      <a:pt x="786727" y="411931"/>
                      <a:pt x="784499" y="413079"/>
                      <a:pt x="781367" y="415063"/>
                    </a:cubicBezTo>
                    <a:lnTo>
                      <a:pt x="747852" y="435876"/>
                    </a:lnTo>
                    <a:lnTo>
                      <a:pt x="747434" y="442836"/>
                    </a:lnTo>
                    <a:lnTo>
                      <a:pt x="796367" y="445934"/>
                    </a:lnTo>
                    <a:lnTo>
                      <a:pt x="796785" y="438938"/>
                    </a:lnTo>
                    <a:lnTo>
                      <a:pt x="764279" y="436885"/>
                    </a:lnTo>
                    <a:cubicBezTo>
                      <a:pt x="762086" y="436746"/>
                      <a:pt x="759963" y="436815"/>
                      <a:pt x="757840" y="437059"/>
                    </a:cubicBezTo>
                    <a:lnTo>
                      <a:pt x="757840" y="436432"/>
                    </a:lnTo>
                    <a:cubicBezTo>
                      <a:pt x="760276" y="435632"/>
                      <a:pt x="762121" y="434483"/>
                      <a:pt x="765079" y="432708"/>
                    </a:cubicBezTo>
                    <a:lnTo>
                      <a:pt x="798490" y="411896"/>
                    </a:lnTo>
                    <a:lnTo>
                      <a:pt x="798943" y="404901"/>
                    </a:lnTo>
                    <a:lnTo>
                      <a:pt x="750009" y="401803"/>
                    </a:lnTo>
                    <a:close/>
                    <a:moveTo>
                      <a:pt x="754882" y="372673"/>
                    </a:moveTo>
                    <a:cubicBezTo>
                      <a:pt x="754290" y="363589"/>
                      <a:pt x="758223" y="358612"/>
                      <a:pt x="767133" y="358056"/>
                    </a:cubicBezTo>
                    <a:lnTo>
                      <a:pt x="777191" y="357429"/>
                    </a:lnTo>
                    <a:cubicBezTo>
                      <a:pt x="786066" y="356872"/>
                      <a:pt x="790590" y="361292"/>
                      <a:pt x="791182" y="370376"/>
                    </a:cubicBezTo>
                    <a:lnTo>
                      <a:pt x="791286" y="371803"/>
                    </a:lnTo>
                    <a:cubicBezTo>
                      <a:pt x="791878" y="380886"/>
                      <a:pt x="787910" y="385863"/>
                      <a:pt x="779035" y="386385"/>
                    </a:cubicBezTo>
                    <a:lnTo>
                      <a:pt x="768977" y="387012"/>
                    </a:lnTo>
                    <a:cubicBezTo>
                      <a:pt x="760102" y="387569"/>
                      <a:pt x="755578" y="383149"/>
                      <a:pt x="754986" y="374065"/>
                    </a:cubicBezTo>
                    <a:lnTo>
                      <a:pt x="754882" y="372638"/>
                    </a:lnTo>
                    <a:close/>
                    <a:moveTo>
                      <a:pt x="747886" y="373056"/>
                    </a:moveTo>
                    <a:lnTo>
                      <a:pt x="747991" y="374622"/>
                    </a:lnTo>
                    <a:cubicBezTo>
                      <a:pt x="748791" y="387534"/>
                      <a:pt x="756309" y="395191"/>
                      <a:pt x="769012" y="394390"/>
                    </a:cubicBezTo>
                    <a:lnTo>
                      <a:pt x="779836" y="393694"/>
                    </a:lnTo>
                    <a:cubicBezTo>
                      <a:pt x="792574" y="392894"/>
                      <a:pt x="799012" y="384367"/>
                      <a:pt x="798212" y="371420"/>
                    </a:cubicBezTo>
                    <a:lnTo>
                      <a:pt x="798107" y="369854"/>
                    </a:lnTo>
                    <a:cubicBezTo>
                      <a:pt x="797307" y="356907"/>
                      <a:pt x="789789" y="349285"/>
                      <a:pt x="777086" y="350086"/>
                    </a:cubicBezTo>
                    <a:lnTo>
                      <a:pt x="766263" y="350782"/>
                    </a:lnTo>
                    <a:cubicBezTo>
                      <a:pt x="753525" y="351582"/>
                      <a:pt x="747051" y="360109"/>
                      <a:pt x="747886" y="373056"/>
                    </a:cubicBezTo>
                    <a:moveTo>
                      <a:pt x="744232" y="338183"/>
                    </a:moveTo>
                    <a:lnTo>
                      <a:pt x="745415" y="345352"/>
                    </a:lnTo>
                    <a:lnTo>
                      <a:pt x="793792" y="337348"/>
                    </a:lnTo>
                    <a:lnTo>
                      <a:pt x="792609" y="330178"/>
                    </a:lnTo>
                    <a:lnTo>
                      <a:pt x="744232" y="338183"/>
                    </a:lnTo>
                    <a:close/>
                    <a:moveTo>
                      <a:pt x="776216" y="287405"/>
                    </a:moveTo>
                    <a:lnTo>
                      <a:pt x="785056" y="323670"/>
                    </a:lnTo>
                    <a:lnTo>
                      <a:pt x="791530" y="322069"/>
                    </a:lnTo>
                    <a:lnTo>
                      <a:pt x="782690" y="285804"/>
                    </a:lnTo>
                    <a:lnTo>
                      <a:pt x="776216" y="287405"/>
                    </a:lnTo>
                    <a:close/>
                    <a:moveTo>
                      <a:pt x="738629" y="312046"/>
                    </a:moveTo>
                    <a:lnTo>
                      <a:pt x="740334" y="319076"/>
                    </a:lnTo>
                    <a:lnTo>
                      <a:pt x="778270" y="309818"/>
                    </a:lnTo>
                    <a:lnTo>
                      <a:pt x="776564" y="302753"/>
                    </a:lnTo>
                    <a:lnTo>
                      <a:pt x="738664" y="312011"/>
                    </a:lnTo>
                    <a:close/>
                    <a:moveTo>
                      <a:pt x="721262" y="258692"/>
                    </a:moveTo>
                    <a:lnTo>
                      <a:pt x="723803" y="265862"/>
                    </a:lnTo>
                    <a:lnTo>
                      <a:pt x="736819" y="266210"/>
                    </a:lnTo>
                    <a:lnTo>
                      <a:pt x="743571" y="285456"/>
                    </a:lnTo>
                    <a:lnTo>
                      <a:pt x="733617" y="293809"/>
                    </a:lnTo>
                    <a:lnTo>
                      <a:pt x="736297" y="301431"/>
                    </a:lnTo>
                    <a:lnTo>
                      <a:pt x="776007" y="266523"/>
                    </a:lnTo>
                    <a:lnTo>
                      <a:pt x="774093" y="261024"/>
                    </a:lnTo>
                    <a:lnTo>
                      <a:pt x="721262" y="258692"/>
                    </a:lnTo>
                    <a:close/>
                    <a:moveTo>
                      <a:pt x="754743" y="266662"/>
                    </a:moveTo>
                    <a:cubicBezTo>
                      <a:pt x="758954" y="266767"/>
                      <a:pt x="763304" y="266976"/>
                      <a:pt x="766158" y="266245"/>
                    </a:cubicBezTo>
                    <a:lnTo>
                      <a:pt x="766402" y="266871"/>
                    </a:lnTo>
                    <a:cubicBezTo>
                      <a:pt x="763722" y="268298"/>
                      <a:pt x="760311" y="271291"/>
                      <a:pt x="756900" y="274145"/>
                    </a:cubicBezTo>
                    <a:lnTo>
                      <a:pt x="749035" y="280792"/>
                    </a:lnTo>
                    <a:lnTo>
                      <a:pt x="743954" y="266384"/>
                    </a:lnTo>
                    <a:lnTo>
                      <a:pt x="754743" y="266662"/>
                    </a:lnTo>
                    <a:close/>
                    <a:moveTo>
                      <a:pt x="710612" y="239864"/>
                    </a:moveTo>
                    <a:lnTo>
                      <a:pt x="711343" y="241256"/>
                    </a:lnTo>
                    <a:cubicBezTo>
                      <a:pt x="717016" y="252010"/>
                      <a:pt x="726134" y="255769"/>
                      <a:pt x="736297" y="250409"/>
                    </a:cubicBezTo>
                    <a:lnTo>
                      <a:pt x="732886" y="243936"/>
                    </a:lnTo>
                    <a:cubicBezTo>
                      <a:pt x="726413" y="247381"/>
                      <a:pt x="721366" y="245223"/>
                      <a:pt x="717503" y="237915"/>
                    </a:cubicBezTo>
                    <a:lnTo>
                      <a:pt x="716842" y="236662"/>
                    </a:lnTo>
                    <a:cubicBezTo>
                      <a:pt x="712596" y="228622"/>
                      <a:pt x="714162" y="222462"/>
                      <a:pt x="721993" y="218321"/>
                    </a:cubicBezTo>
                    <a:lnTo>
                      <a:pt x="730902" y="213622"/>
                    </a:lnTo>
                    <a:cubicBezTo>
                      <a:pt x="738768" y="209481"/>
                      <a:pt x="744719" y="211638"/>
                      <a:pt x="748965" y="219678"/>
                    </a:cubicBezTo>
                    <a:lnTo>
                      <a:pt x="749661" y="220931"/>
                    </a:lnTo>
                    <a:cubicBezTo>
                      <a:pt x="753490" y="228205"/>
                      <a:pt x="752411" y="233599"/>
                      <a:pt x="745937" y="237010"/>
                    </a:cubicBezTo>
                    <a:lnTo>
                      <a:pt x="749348" y="243449"/>
                    </a:lnTo>
                    <a:cubicBezTo>
                      <a:pt x="759511" y="238089"/>
                      <a:pt x="761529" y="228448"/>
                      <a:pt x="755856" y="217694"/>
                    </a:cubicBezTo>
                    <a:lnTo>
                      <a:pt x="755125" y="216302"/>
                    </a:lnTo>
                    <a:cubicBezTo>
                      <a:pt x="749070" y="204852"/>
                      <a:pt x="739116" y="200954"/>
                      <a:pt x="727840" y="206870"/>
                    </a:cubicBezTo>
                    <a:lnTo>
                      <a:pt x="718234" y="211952"/>
                    </a:lnTo>
                    <a:cubicBezTo>
                      <a:pt x="706958" y="217903"/>
                      <a:pt x="704556" y="228344"/>
                      <a:pt x="710612" y="239794"/>
                    </a:cubicBezTo>
                    <a:moveTo>
                      <a:pt x="693280" y="208611"/>
                    </a:moveTo>
                    <a:lnTo>
                      <a:pt x="697143" y="214771"/>
                    </a:lnTo>
                    <a:lnTo>
                      <a:pt x="738733" y="188807"/>
                    </a:lnTo>
                    <a:lnTo>
                      <a:pt x="734905" y="182647"/>
                    </a:lnTo>
                    <a:lnTo>
                      <a:pt x="693315" y="208611"/>
                    </a:lnTo>
                    <a:close/>
                    <a:moveTo>
                      <a:pt x="707062" y="154700"/>
                    </a:moveTo>
                    <a:lnTo>
                      <a:pt x="724603" y="178715"/>
                    </a:lnTo>
                    <a:lnTo>
                      <a:pt x="729928" y="174817"/>
                    </a:lnTo>
                    <a:lnTo>
                      <a:pt x="712422" y="150802"/>
                    </a:lnTo>
                    <a:lnTo>
                      <a:pt x="707097" y="154700"/>
                    </a:lnTo>
                    <a:close/>
                    <a:moveTo>
                      <a:pt x="672781" y="179689"/>
                    </a:moveTo>
                    <a:lnTo>
                      <a:pt x="677027" y="185571"/>
                    </a:lnTo>
                    <a:lnTo>
                      <a:pt x="692897" y="174016"/>
                    </a:lnTo>
                    <a:lnTo>
                      <a:pt x="705009" y="190617"/>
                    </a:lnTo>
                    <a:lnTo>
                      <a:pt x="710369" y="186754"/>
                    </a:lnTo>
                    <a:lnTo>
                      <a:pt x="698257" y="170153"/>
                    </a:lnTo>
                    <a:lnTo>
                      <a:pt x="708663" y="162566"/>
                    </a:lnTo>
                    <a:lnTo>
                      <a:pt x="704417" y="156719"/>
                    </a:lnTo>
                    <a:lnTo>
                      <a:pt x="672816" y="179759"/>
                    </a:lnTo>
                    <a:close/>
                    <a:moveTo>
                      <a:pt x="662201" y="167647"/>
                    </a:moveTo>
                    <a:lnTo>
                      <a:pt x="666899" y="173181"/>
                    </a:lnTo>
                    <a:lnTo>
                      <a:pt x="704348" y="141510"/>
                    </a:lnTo>
                    <a:lnTo>
                      <a:pt x="699684" y="135976"/>
                    </a:lnTo>
                    <a:lnTo>
                      <a:pt x="662236" y="167647"/>
                    </a:lnTo>
                    <a:close/>
                    <a:moveTo>
                      <a:pt x="662897" y="107820"/>
                    </a:moveTo>
                    <a:lnTo>
                      <a:pt x="689591" y="133888"/>
                    </a:lnTo>
                    <a:lnTo>
                      <a:pt x="694255" y="129120"/>
                    </a:lnTo>
                    <a:lnTo>
                      <a:pt x="667526" y="103052"/>
                    </a:lnTo>
                    <a:lnTo>
                      <a:pt x="662897" y="107820"/>
                    </a:lnTo>
                    <a:close/>
                    <a:moveTo>
                      <a:pt x="644068" y="148645"/>
                    </a:moveTo>
                    <a:lnTo>
                      <a:pt x="649219" y="153726"/>
                    </a:lnTo>
                    <a:lnTo>
                      <a:pt x="676505" y="125814"/>
                    </a:lnTo>
                    <a:lnTo>
                      <a:pt x="671319" y="120732"/>
                    </a:lnTo>
                    <a:lnTo>
                      <a:pt x="644068" y="148645"/>
                    </a:lnTo>
                    <a:close/>
                    <a:moveTo>
                      <a:pt x="605298" y="115373"/>
                    </a:moveTo>
                    <a:lnTo>
                      <a:pt x="610936" y="119932"/>
                    </a:lnTo>
                    <a:lnTo>
                      <a:pt x="623256" y="104618"/>
                    </a:lnTo>
                    <a:lnTo>
                      <a:pt x="631783" y="111440"/>
                    </a:lnTo>
                    <a:lnTo>
                      <a:pt x="626702" y="132635"/>
                    </a:lnTo>
                    <a:lnTo>
                      <a:pt x="633175" y="137856"/>
                    </a:lnTo>
                    <a:lnTo>
                      <a:pt x="636829" y="122055"/>
                    </a:lnTo>
                    <a:cubicBezTo>
                      <a:pt x="637839" y="117670"/>
                      <a:pt x="638291" y="115756"/>
                      <a:pt x="637560" y="113563"/>
                    </a:cubicBezTo>
                    <a:lnTo>
                      <a:pt x="637978" y="113041"/>
                    </a:lnTo>
                    <a:cubicBezTo>
                      <a:pt x="641771" y="115199"/>
                      <a:pt x="647514" y="115964"/>
                      <a:pt x="651377" y="111161"/>
                    </a:cubicBezTo>
                    <a:lnTo>
                      <a:pt x="654127" y="107751"/>
                    </a:lnTo>
                    <a:cubicBezTo>
                      <a:pt x="659382" y="101208"/>
                      <a:pt x="657502" y="94421"/>
                      <a:pt x="650263" y="88609"/>
                    </a:cubicBezTo>
                    <a:lnTo>
                      <a:pt x="636064" y="77159"/>
                    </a:lnTo>
                    <a:lnTo>
                      <a:pt x="631887" y="82344"/>
                    </a:lnTo>
                    <a:lnTo>
                      <a:pt x="646157" y="93829"/>
                    </a:lnTo>
                    <a:cubicBezTo>
                      <a:pt x="650089" y="96997"/>
                      <a:pt x="650994" y="100129"/>
                      <a:pt x="648245" y="103505"/>
                    </a:cubicBezTo>
                    <a:lnTo>
                      <a:pt x="645983" y="106324"/>
                    </a:lnTo>
                    <a:cubicBezTo>
                      <a:pt x="643268" y="109700"/>
                      <a:pt x="639996" y="109491"/>
                      <a:pt x="636098" y="106324"/>
                    </a:cubicBezTo>
                    <a:lnTo>
                      <a:pt x="627502" y="99398"/>
                    </a:lnTo>
                    <a:lnTo>
                      <a:pt x="635437" y="89514"/>
                    </a:lnTo>
                    <a:lnTo>
                      <a:pt x="629799" y="84955"/>
                    </a:lnTo>
                    <a:lnTo>
                      <a:pt x="605332" y="115338"/>
                    </a:lnTo>
                    <a:close/>
                    <a:moveTo>
                      <a:pt x="597641" y="60070"/>
                    </a:moveTo>
                    <a:lnTo>
                      <a:pt x="622873" y="75836"/>
                    </a:lnTo>
                    <a:lnTo>
                      <a:pt x="626354" y="70233"/>
                    </a:lnTo>
                    <a:lnTo>
                      <a:pt x="601121" y="54467"/>
                    </a:lnTo>
                    <a:lnTo>
                      <a:pt x="597641" y="60070"/>
                    </a:lnTo>
                    <a:close/>
                    <a:moveTo>
                      <a:pt x="575158" y="96057"/>
                    </a:moveTo>
                    <a:lnTo>
                      <a:pt x="600947" y="112136"/>
                    </a:lnTo>
                    <a:lnTo>
                      <a:pt x="604428" y="106533"/>
                    </a:lnTo>
                    <a:lnTo>
                      <a:pt x="584799" y="94282"/>
                    </a:lnTo>
                    <a:lnTo>
                      <a:pt x="592699" y="81579"/>
                    </a:lnTo>
                    <a:lnTo>
                      <a:pt x="609022" y="91741"/>
                    </a:lnTo>
                    <a:lnTo>
                      <a:pt x="612502" y="86138"/>
                    </a:lnTo>
                    <a:lnTo>
                      <a:pt x="596179" y="75975"/>
                    </a:lnTo>
                    <a:lnTo>
                      <a:pt x="601957" y="66718"/>
                    </a:lnTo>
                    <a:lnTo>
                      <a:pt x="595831" y="62889"/>
                    </a:lnTo>
                    <a:lnTo>
                      <a:pt x="575123" y="96057"/>
                    </a:lnTo>
                    <a:close/>
                    <a:moveTo>
                      <a:pt x="550378" y="83876"/>
                    </a:moveTo>
                    <a:lnTo>
                      <a:pt x="551805" y="84537"/>
                    </a:lnTo>
                    <a:cubicBezTo>
                      <a:pt x="562838" y="89688"/>
                      <a:pt x="572339" y="87217"/>
                      <a:pt x="577211" y="76776"/>
                    </a:cubicBezTo>
                    <a:lnTo>
                      <a:pt x="570599" y="73678"/>
                    </a:lnTo>
                    <a:cubicBezTo>
                      <a:pt x="567501" y="80291"/>
                      <a:pt x="562176" y="81648"/>
                      <a:pt x="554729" y="78168"/>
                    </a:cubicBezTo>
                    <a:lnTo>
                      <a:pt x="553441" y="77576"/>
                    </a:lnTo>
                    <a:cubicBezTo>
                      <a:pt x="545192" y="73713"/>
                      <a:pt x="542721" y="67866"/>
                      <a:pt x="546515" y="59827"/>
                    </a:cubicBezTo>
                    <a:lnTo>
                      <a:pt x="550761" y="50708"/>
                    </a:lnTo>
                    <a:cubicBezTo>
                      <a:pt x="554520" y="42634"/>
                      <a:pt x="560576" y="40789"/>
                      <a:pt x="568824" y="44653"/>
                    </a:cubicBezTo>
                    <a:lnTo>
                      <a:pt x="570112" y="45279"/>
                    </a:lnTo>
                    <a:cubicBezTo>
                      <a:pt x="577594" y="48759"/>
                      <a:pt x="579961" y="53701"/>
                      <a:pt x="576863" y="60314"/>
                    </a:cubicBezTo>
                    <a:lnTo>
                      <a:pt x="583476" y="63411"/>
                    </a:lnTo>
                    <a:cubicBezTo>
                      <a:pt x="588348" y="52970"/>
                      <a:pt x="584137" y="44096"/>
                      <a:pt x="573105" y="38945"/>
                    </a:cubicBezTo>
                    <a:lnTo>
                      <a:pt x="571678" y="38284"/>
                    </a:lnTo>
                    <a:cubicBezTo>
                      <a:pt x="559949" y="32819"/>
                      <a:pt x="549647" y="35708"/>
                      <a:pt x="544253" y="47263"/>
                    </a:cubicBezTo>
                    <a:lnTo>
                      <a:pt x="539659" y="57077"/>
                    </a:lnTo>
                    <a:cubicBezTo>
                      <a:pt x="534264" y="68632"/>
                      <a:pt x="538649" y="78377"/>
                      <a:pt x="550378" y="83876"/>
                    </a:cubicBezTo>
                    <a:moveTo>
                      <a:pt x="507849" y="65743"/>
                    </a:moveTo>
                    <a:lnTo>
                      <a:pt x="514600" y="67553"/>
                    </a:lnTo>
                    <a:lnTo>
                      <a:pt x="527408" y="20221"/>
                    </a:lnTo>
                    <a:lnTo>
                      <a:pt x="520656" y="18411"/>
                    </a:lnTo>
                    <a:lnTo>
                      <a:pt x="497825" y="44896"/>
                    </a:lnTo>
                    <a:cubicBezTo>
                      <a:pt x="495563" y="47437"/>
                      <a:pt x="492535" y="50917"/>
                      <a:pt x="491595" y="52901"/>
                    </a:cubicBezTo>
                    <a:lnTo>
                      <a:pt x="490969" y="52727"/>
                    </a:lnTo>
                    <a:cubicBezTo>
                      <a:pt x="491108" y="50047"/>
                      <a:pt x="490621" y="46010"/>
                      <a:pt x="489960" y="42425"/>
                    </a:cubicBezTo>
                    <a:lnTo>
                      <a:pt x="483452" y="8353"/>
                    </a:lnTo>
                    <a:lnTo>
                      <a:pt x="476700" y="6543"/>
                    </a:lnTo>
                    <a:lnTo>
                      <a:pt x="463892" y="53875"/>
                    </a:lnTo>
                    <a:lnTo>
                      <a:pt x="470644" y="55685"/>
                    </a:lnTo>
                    <a:lnTo>
                      <a:pt x="477535" y="30279"/>
                    </a:lnTo>
                    <a:cubicBezTo>
                      <a:pt x="478544" y="26624"/>
                      <a:pt x="479554" y="22065"/>
                      <a:pt x="479832" y="19246"/>
                    </a:cubicBezTo>
                    <a:lnTo>
                      <a:pt x="480458" y="19420"/>
                    </a:lnTo>
                    <a:cubicBezTo>
                      <a:pt x="480284" y="22831"/>
                      <a:pt x="480354" y="26764"/>
                      <a:pt x="481085" y="30836"/>
                    </a:cubicBezTo>
                    <a:lnTo>
                      <a:pt x="486514" y="60036"/>
                    </a:lnTo>
                    <a:lnTo>
                      <a:pt x="491874" y="61497"/>
                    </a:lnTo>
                    <a:lnTo>
                      <a:pt x="510459" y="39710"/>
                    </a:lnTo>
                    <a:cubicBezTo>
                      <a:pt x="513556" y="36091"/>
                      <a:pt x="516167" y="32715"/>
                      <a:pt x="517802" y="29896"/>
                    </a:cubicBezTo>
                    <a:lnTo>
                      <a:pt x="518429" y="30070"/>
                    </a:lnTo>
                    <a:cubicBezTo>
                      <a:pt x="516932" y="33133"/>
                      <a:pt x="515470" y="37483"/>
                      <a:pt x="514426" y="41311"/>
                    </a:cubicBezTo>
                    <a:lnTo>
                      <a:pt x="507814" y="65778"/>
                    </a:lnTo>
                    <a:close/>
                    <a:moveTo>
                      <a:pt x="433787" y="8040"/>
                    </a:moveTo>
                    <a:lnTo>
                      <a:pt x="463335" y="11415"/>
                    </a:lnTo>
                    <a:lnTo>
                      <a:pt x="464066" y="4872"/>
                    </a:lnTo>
                    <a:lnTo>
                      <a:pt x="434518" y="1497"/>
                    </a:lnTo>
                    <a:lnTo>
                      <a:pt x="433787" y="8040"/>
                    </a:lnTo>
                    <a:close/>
                    <a:moveTo>
                      <a:pt x="428985" y="50221"/>
                    </a:moveTo>
                    <a:lnTo>
                      <a:pt x="459194" y="53667"/>
                    </a:lnTo>
                    <a:lnTo>
                      <a:pt x="459925" y="47089"/>
                    </a:lnTo>
                    <a:lnTo>
                      <a:pt x="436920" y="44444"/>
                    </a:lnTo>
                    <a:lnTo>
                      <a:pt x="438625" y="29583"/>
                    </a:lnTo>
                    <a:lnTo>
                      <a:pt x="457732" y="31775"/>
                    </a:lnTo>
                    <a:lnTo>
                      <a:pt x="458463" y="25232"/>
                    </a:lnTo>
                    <a:lnTo>
                      <a:pt x="439356" y="23040"/>
                    </a:lnTo>
                    <a:lnTo>
                      <a:pt x="440609" y="12181"/>
                    </a:lnTo>
                    <a:lnTo>
                      <a:pt x="433404" y="11381"/>
                    </a:lnTo>
                    <a:lnTo>
                      <a:pt x="428985" y="50221"/>
                    </a:lnTo>
                    <a:close/>
                    <a:moveTo>
                      <a:pt x="388334" y="6647"/>
                    </a:moveTo>
                    <a:lnTo>
                      <a:pt x="425678" y="7100"/>
                    </a:lnTo>
                    <a:lnTo>
                      <a:pt x="425783" y="452"/>
                    </a:lnTo>
                    <a:lnTo>
                      <a:pt x="388439" y="0"/>
                    </a:lnTo>
                    <a:lnTo>
                      <a:pt x="388334" y="6647"/>
                    </a:lnTo>
                    <a:close/>
                    <a:moveTo>
                      <a:pt x="402847" y="49177"/>
                    </a:moveTo>
                    <a:lnTo>
                      <a:pt x="410086" y="49281"/>
                    </a:lnTo>
                    <a:lnTo>
                      <a:pt x="410574" y="10267"/>
                    </a:lnTo>
                    <a:lnTo>
                      <a:pt x="403335" y="10163"/>
                    </a:lnTo>
                    <a:lnTo>
                      <a:pt x="402812" y="49177"/>
                    </a:lnTo>
                    <a:close/>
                    <a:moveTo>
                      <a:pt x="366930" y="51335"/>
                    </a:moveTo>
                    <a:lnTo>
                      <a:pt x="369158" y="51161"/>
                    </a:lnTo>
                    <a:cubicBezTo>
                      <a:pt x="379494" y="50221"/>
                      <a:pt x="385480" y="44130"/>
                      <a:pt x="384645" y="35012"/>
                    </a:cubicBezTo>
                    <a:lnTo>
                      <a:pt x="384541" y="33585"/>
                    </a:lnTo>
                    <a:cubicBezTo>
                      <a:pt x="383880" y="25998"/>
                      <a:pt x="378381" y="21265"/>
                      <a:pt x="368879" y="22100"/>
                    </a:cubicBezTo>
                    <a:lnTo>
                      <a:pt x="363589" y="22552"/>
                    </a:lnTo>
                    <a:cubicBezTo>
                      <a:pt x="360074" y="22866"/>
                      <a:pt x="356385" y="21926"/>
                      <a:pt x="355898" y="16392"/>
                    </a:cubicBezTo>
                    <a:lnTo>
                      <a:pt x="355793" y="15313"/>
                    </a:lnTo>
                    <a:cubicBezTo>
                      <a:pt x="355445" y="11659"/>
                      <a:pt x="358125" y="8248"/>
                      <a:pt x="363520" y="7796"/>
                    </a:cubicBezTo>
                    <a:lnTo>
                      <a:pt x="365608" y="7622"/>
                    </a:lnTo>
                    <a:cubicBezTo>
                      <a:pt x="370933" y="7135"/>
                      <a:pt x="374030" y="9084"/>
                      <a:pt x="374448" y="13782"/>
                    </a:cubicBezTo>
                    <a:lnTo>
                      <a:pt x="381652" y="13156"/>
                    </a:lnTo>
                    <a:cubicBezTo>
                      <a:pt x="380817" y="3794"/>
                      <a:pt x="374587" y="139"/>
                      <a:pt x="365086" y="974"/>
                    </a:cubicBezTo>
                    <a:lnTo>
                      <a:pt x="362858" y="1183"/>
                    </a:lnTo>
                    <a:cubicBezTo>
                      <a:pt x="353148" y="2053"/>
                      <a:pt x="347823" y="9084"/>
                      <a:pt x="348450" y="16114"/>
                    </a:cubicBezTo>
                    <a:lnTo>
                      <a:pt x="348624" y="17889"/>
                    </a:lnTo>
                    <a:cubicBezTo>
                      <a:pt x="349250" y="24849"/>
                      <a:pt x="353810" y="30592"/>
                      <a:pt x="364633" y="29652"/>
                    </a:cubicBezTo>
                    <a:lnTo>
                      <a:pt x="369575" y="29200"/>
                    </a:lnTo>
                    <a:cubicBezTo>
                      <a:pt x="372847" y="28921"/>
                      <a:pt x="376814" y="29966"/>
                      <a:pt x="377267" y="35221"/>
                    </a:cubicBezTo>
                    <a:lnTo>
                      <a:pt x="377337" y="36126"/>
                    </a:lnTo>
                    <a:cubicBezTo>
                      <a:pt x="377789" y="41277"/>
                      <a:pt x="374691" y="43991"/>
                      <a:pt x="368497" y="44548"/>
                    </a:cubicBezTo>
                    <a:lnTo>
                      <a:pt x="366408" y="44722"/>
                    </a:lnTo>
                    <a:cubicBezTo>
                      <a:pt x="360283" y="45279"/>
                      <a:pt x="356803" y="42878"/>
                      <a:pt x="356315" y="37413"/>
                    </a:cubicBezTo>
                    <a:lnTo>
                      <a:pt x="349076" y="38040"/>
                    </a:lnTo>
                    <a:cubicBezTo>
                      <a:pt x="349981" y="48272"/>
                      <a:pt x="356768" y="52240"/>
                      <a:pt x="366930" y="51335"/>
                    </a:cubicBezTo>
                    <a:moveTo>
                      <a:pt x="325793" y="56938"/>
                    </a:moveTo>
                    <a:lnTo>
                      <a:pt x="332928" y="55581"/>
                    </a:lnTo>
                    <a:lnTo>
                      <a:pt x="329517" y="37796"/>
                    </a:lnTo>
                    <a:lnTo>
                      <a:pt x="341176" y="4072"/>
                    </a:lnTo>
                    <a:lnTo>
                      <a:pt x="333658" y="5534"/>
                    </a:lnTo>
                    <a:lnTo>
                      <a:pt x="327115" y="24571"/>
                    </a:lnTo>
                    <a:cubicBezTo>
                      <a:pt x="326176" y="27355"/>
                      <a:pt x="325515" y="30140"/>
                      <a:pt x="325480" y="32402"/>
                    </a:cubicBezTo>
                    <a:lnTo>
                      <a:pt x="324853" y="32541"/>
                    </a:lnTo>
                    <a:cubicBezTo>
                      <a:pt x="323948" y="30522"/>
                      <a:pt x="322347" y="28156"/>
                      <a:pt x="320364" y="25789"/>
                    </a:cubicBezTo>
                    <a:lnTo>
                      <a:pt x="307347" y="10580"/>
                    </a:lnTo>
                    <a:lnTo>
                      <a:pt x="299238" y="12146"/>
                    </a:lnTo>
                    <a:lnTo>
                      <a:pt x="322347" y="38945"/>
                    </a:lnTo>
                    <a:lnTo>
                      <a:pt x="325793" y="56973"/>
                    </a:lnTo>
                    <a:close/>
                    <a:moveTo>
                      <a:pt x="289946" y="67449"/>
                    </a:moveTo>
                    <a:lnTo>
                      <a:pt x="292069" y="66753"/>
                    </a:lnTo>
                    <a:cubicBezTo>
                      <a:pt x="301953" y="63551"/>
                      <a:pt x="306408" y="56242"/>
                      <a:pt x="303588" y="47541"/>
                    </a:cubicBezTo>
                    <a:lnTo>
                      <a:pt x="303136" y="46184"/>
                    </a:lnTo>
                    <a:cubicBezTo>
                      <a:pt x="300804" y="38980"/>
                      <a:pt x="294400" y="35569"/>
                      <a:pt x="285317" y="38492"/>
                    </a:cubicBezTo>
                    <a:lnTo>
                      <a:pt x="280270" y="40128"/>
                    </a:lnTo>
                    <a:cubicBezTo>
                      <a:pt x="276929" y="41207"/>
                      <a:pt x="273101" y="41137"/>
                      <a:pt x="271396" y="35882"/>
                    </a:cubicBezTo>
                    <a:lnTo>
                      <a:pt x="271047" y="34803"/>
                    </a:lnTo>
                    <a:cubicBezTo>
                      <a:pt x="269934" y="31323"/>
                      <a:pt x="271744" y="27425"/>
                      <a:pt x="276929" y="25754"/>
                    </a:cubicBezTo>
                    <a:lnTo>
                      <a:pt x="278913" y="25093"/>
                    </a:lnTo>
                    <a:cubicBezTo>
                      <a:pt x="284029" y="23457"/>
                      <a:pt x="287440" y="24675"/>
                      <a:pt x="288902" y="29165"/>
                    </a:cubicBezTo>
                    <a:lnTo>
                      <a:pt x="295793" y="26903"/>
                    </a:lnTo>
                    <a:cubicBezTo>
                      <a:pt x="292904" y="17958"/>
                      <a:pt x="286013" y="15801"/>
                      <a:pt x="276929" y="18759"/>
                    </a:cubicBezTo>
                    <a:lnTo>
                      <a:pt x="274841" y="19455"/>
                    </a:lnTo>
                    <a:cubicBezTo>
                      <a:pt x="265583" y="22448"/>
                      <a:pt x="261929" y="30522"/>
                      <a:pt x="264122" y="37239"/>
                    </a:cubicBezTo>
                    <a:lnTo>
                      <a:pt x="264678" y="38910"/>
                    </a:lnTo>
                    <a:cubicBezTo>
                      <a:pt x="266836" y="45557"/>
                      <a:pt x="272579" y="50151"/>
                      <a:pt x="282881" y="46810"/>
                    </a:cubicBezTo>
                    <a:lnTo>
                      <a:pt x="287614" y="45279"/>
                    </a:lnTo>
                    <a:cubicBezTo>
                      <a:pt x="290711" y="44270"/>
                      <a:pt x="294818" y="44374"/>
                      <a:pt x="296454" y="49421"/>
                    </a:cubicBezTo>
                    <a:lnTo>
                      <a:pt x="296732" y="50291"/>
                    </a:lnTo>
                    <a:cubicBezTo>
                      <a:pt x="298333" y="55198"/>
                      <a:pt x="295897" y="58539"/>
                      <a:pt x="289980" y="60453"/>
                    </a:cubicBezTo>
                    <a:lnTo>
                      <a:pt x="287997" y="61114"/>
                    </a:lnTo>
                    <a:cubicBezTo>
                      <a:pt x="282150" y="63029"/>
                      <a:pt x="278217" y="61462"/>
                      <a:pt x="276512" y="56242"/>
                    </a:cubicBezTo>
                    <a:lnTo>
                      <a:pt x="269621" y="58504"/>
                    </a:lnTo>
                    <a:cubicBezTo>
                      <a:pt x="272788" y="68249"/>
                      <a:pt x="280270" y="70651"/>
                      <a:pt x="289980" y="67483"/>
                    </a:cubicBezTo>
                    <a:moveTo>
                      <a:pt x="208750" y="55894"/>
                    </a:moveTo>
                    <a:lnTo>
                      <a:pt x="242161" y="39293"/>
                    </a:lnTo>
                    <a:lnTo>
                      <a:pt x="239203" y="33307"/>
                    </a:lnTo>
                    <a:lnTo>
                      <a:pt x="205757" y="49908"/>
                    </a:lnTo>
                    <a:lnTo>
                      <a:pt x="208750" y="55859"/>
                    </a:lnTo>
                    <a:close/>
                    <a:moveTo>
                      <a:pt x="241082" y="87147"/>
                    </a:moveTo>
                    <a:lnTo>
                      <a:pt x="247590" y="83911"/>
                    </a:lnTo>
                    <a:lnTo>
                      <a:pt x="230189" y="48933"/>
                    </a:lnTo>
                    <a:lnTo>
                      <a:pt x="223715" y="52170"/>
                    </a:lnTo>
                    <a:lnTo>
                      <a:pt x="241082" y="87112"/>
                    </a:lnTo>
                    <a:close/>
                    <a:moveTo>
                      <a:pt x="190269" y="118087"/>
                    </a:moveTo>
                    <a:lnTo>
                      <a:pt x="196081" y="114259"/>
                    </a:lnTo>
                    <a:lnTo>
                      <a:pt x="178332" y="87286"/>
                    </a:lnTo>
                    <a:cubicBezTo>
                      <a:pt x="177044" y="85303"/>
                      <a:pt x="175408" y="83319"/>
                      <a:pt x="173877" y="81683"/>
                    </a:cubicBezTo>
                    <a:lnTo>
                      <a:pt x="174434" y="81335"/>
                    </a:lnTo>
                    <a:cubicBezTo>
                      <a:pt x="176278" y="82692"/>
                      <a:pt x="178575" y="83806"/>
                      <a:pt x="182021" y="85129"/>
                    </a:cubicBezTo>
                    <a:lnTo>
                      <a:pt x="218773" y="99363"/>
                    </a:lnTo>
                    <a:lnTo>
                      <a:pt x="224620" y="95535"/>
                    </a:lnTo>
                    <a:lnTo>
                      <a:pt x="197647" y="54571"/>
                    </a:lnTo>
                    <a:lnTo>
                      <a:pt x="191801" y="58400"/>
                    </a:lnTo>
                    <a:lnTo>
                      <a:pt x="209724" y="85581"/>
                    </a:lnTo>
                    <a:cubicBezTo>
                      <a:pt x="210942" y="87460"/>
                      <a:pt x="212265" y="89096"/>
                      <a:pt x="213727" y="90593"/>
                    </a:cubicBezTo>
                    <a:lnTo>
                      <a:pt x="213170" y="90941"/>
                    </a:lnTo>
                    <a:cubicBezTo>
                      <a:pt x="211047" y="89514"/>
                      <a:pt x="209028" y="88713"/>
                      <a:pt x="205861" y="87460"/>
                    </a:cubicBezTo>
                    <a:lnTo>
                      <a:pt x="169144" y="73296"/>
                    </a:lnTo>
                    <a:lnTo>
                      <a:pt x="163297" y="77124"/>
                    </a:lnTo>
                    <a:lnTo>
                      <a:pt x="190269" y="118087"/>
                    </a:lnTo>
                    <a:close/>
                    <a:moveTo>
                      <a:pt x="135489" y="108795"/>
                    </a:moveTo>
                    <a:lnTo>
                      <a:pt x="158215" y="89583"/>
                    </a:lnTo>
                    <a:lnTo>
                      <a:pt x="153969" y="84537"/>
                    </a:lnTo>
                    <a:lnTo>
                      <a:pt x="131243" y="103748"/>
                    </a:lnTo>
                    <a:lnTo>
                      <a:pt x="135489" y="108795"/>
                    </a:lnTo>
                    <a:close/>
                    <a:moveTo>
                      <a:pt x="162914" y="141197"/>
                    </a:moveTo>
                    <a:lnTo>
                      <a:pt x="186128" y="121568"/>
                    </a:lnTo>
                    <a:lnTo>
                      <a:pt x="181882" y="116521"/>
                    </a:lnTo>
                    <a:lnTo>
                      <a:pt x="164202" y="131487"/>
                    </a:lnTo>
                    <a:lnTo>
                      <a:pt x="154526" y="120036"/>
                    </a:lnTo>
                    <a:lnTo>
                      <a:pt x="169213" y="107612"/>
                    </a:lnTo>
                    <a:lnTo>
                      <a:pt x="164967" y="102565"/>
                    </a:lnTo>
                    <a:lnTo>
                      <a:pt x="150280" y="114990"/>
                    </a:lnTo>
                    <a:lnTo>
                      <a:pt x="143215" y="106637"/>
                    </a:lnTo>
                    <a:lnTo>
                      <a:pt x="137682" y="111335"/>
                    </a:lnTo>
                    <a:lnTo>
                      <a:pt x="162914" y="141197"/>
                    </a:lnTo>
                    <a:close/>
                    <a:moveTo>
                      <a:pt x="152438" y="150733"/>
                    </a:moveTo>
                    <a:lnTo>
                      <a:pt x="157102" y="145512"/>
                    </a:lnTo>
                    <a:lnTo>
                      <a:pt x="120419" y="112971"/>
                    </a:lnTo>
                    <a:lnTo>
                      <a:pt x="115790" y="118192"/>
                    </a:lnTo>
                    <a:lnTo>
                      <a:pt x="129329" y="150420"/>
                    </a:lnTo>
                    <a:cubicBezTo>
                      <a:pt x="130616" y="153587"/>
                      <a:pt x="132357" y="157867"/>
                      <a:pt x="133714" y="159573"/>
                    </a:cubicBezTo>
                    <a:lnTo>
                      <a:pt x="133262" y="160060"/>
                    </a:lnTo>
                    <a:cubicBezTo>
                      <a:pt x="130930" y="158772"/>
                      <a:pt x="127101" y="157380"/>
                      <a:pt x="123586" y="156371"/>
                    </a:cubicBezTo>
                    <a:lnTo>
                      <a:pt x="90175" y="147009"/>
                    </a:lnTo>
                    <a:lnTo>
                      <a:pt x="85546" y="152229"/>
                    </a:lnTo>
                    <a:lnTo>
                      <a:pt x="122229" y="184770"/>
                    </a:lnTo>
                    <a:lnTo>
                      <a:pt x="126858" y="179550"/>
                    </a:lnTo>
                    <a:lnTo>
                      <a:pt x="107159" y="162044"/>
                    </a:lnTo>
                    <a:cubicBezTo>
                      <a:pt x="104305" y="159503"/>
                      <a:pt x="100721" y="156580"/>
                      <a:pt x="98284" y="155048"/>
                    </a:cubicBezTo>
                    <a:lnTo>
                      <a:pt x="98737" y="154561"/>
                    </a:lnTo>
                    <a:cubicBezTo>
                      <a:pt x="101730" y="156232"/>
                      <a:pt x="105280" y="157902"/>
                      <a:pt x="109247" y="159086"/>
                    </a:cubicBezTo>
                    <a:lnTo>
                      <a:pt x="137786" y="167195"/>
                    </a:lnTo>
                    <a:lnTo>
                      <a:pt x="141475" y="163018"/>
                    </a:lnTo>
                    <a:lnTo>
                      <a:pt x="130234" y="136672"/>
                    </a:lnTo>
                    <a:cubicBezTo>
                      <a:pt x="128354" y="132287"/>
                      <a:pt x="126510" y="128459"/>
                      <a:pt x="124700" y="125744"/>
                    </a:cubicBezTo>
                    <a:lnTo>
                      <a:pt x="125152" y="125257"/>
                    </a:lnTo>
                    <a:cubicBezTo>
                      <a:pt x="127206" y="127971"/>
                      <a:pt x="130442" y="131208"/>
                      <a:pt x="133470" y="133853"/>
                    </a:cubicBezTo>
                    <a:lnTo>
                      <a:pt x="152403" y="150698"/>
                    </a:lnTo>
                    <a:close/>
                    <a:moveTo>
                      <a:pt x="67240" y="190234"/>
                    </a:moveTo>
                    <a:lnTo>
                      <a:pt x="84189" y="165803"/>
                    </a:lnTo>
                    <a:lnTo>
                      <a:pt x="78760" y="162044"/>
                    </a:lnTo>
                    <a:lnTo>
                      <a:pt x="61811" y="186510"/>
                    </a:lnTo>
                    <a:lnTo>
                      <a:pt x="67240" y="190269"/>
                    </a:lnTo>
                    <a:close/>
                    <a:moveTo>
                      <a:pt x="102078" y="214423"/>
                    </a:moveTo>
                    <a:lnTo>
                      <a:pt x="119410" y="189434"/>
                    </a:lnTo>
                    <a:lnTo>
                      <a:pt x="113981" y="185675"/>
                    </a:lnTo>
                    <a:lnTo>
                      <a:pt x="100790" y="204678"/>
                    </a:lnTo>
                    <a:lnTo>
                      <a:pt x="88470" y="196151"/>
                    </a:lnTo>
                    <a:lnTo>
                      <a:pt x="99433" y="180350"/>
                    </a:lnTo>
                    <a:lnTo>
                      <a:pt x="94003" y="176592"/>
                    </a:lnTo>
                    <a:lnTo>
                      <a:pt x="83040" y="192392"/>
                    </a:lnTo>
                    <a:lnTo>
                      <a:pt x="74061" y="186162"/>
                    </a:lnTo>
                    <a:lnTo>
                      <a:pt x="69920" y="192149"/>
                    </a:lnTo>
                    <a:lnTo>
                      <a:pt x="102043" y="214423"/>
                    </a:lnTo>
                    <a:close/>
                    <a:moveTo>
                      <a:pt x="88887" y="240003"/>
                    </a:moveTo>
                    <a:lnTo>
                      <a:pt x="89444" y="238889"/>
                    </a:lnTo>
                    <a:cubicBezTo>
                      <a:pt x="92716" y="232694"/>
                      <a:pt x="92890" y="228344"/>
                      <a:pt x="89688" y="224028"/>
                    </a:cubicBezTo>
                    <a:lnTo>
                      <a:pt x="90001" y="223437"/>
                    </a:lnTo>
                    <a:lnTo>
                      <a:pt x="95361" y="226291"/>
                    </a:lnTo>
                    <a:lnTo>
                      <a:pt x="98737" y="219887"/>
                    </a:lnTo>
                    <a:lnTo>
                      <a:pt x="75801" y="207775"/>
                    </a:lnTo>
                    <a:lnTo>
                      <a:pt x="66648" y="225107"/>
                    </a:lnTo>
                    <a:lnTo>
                      <a:pt x="72495" y="228205"/>
                    </a:lnTo>
                    <a:lnTo>
                      <a:pt x="78272" y="217277"/>
                    </a:lnTo>
                    <a:lnTo>
                      <a:pt x="80221" y="218321"/>
                    </a:lnTo>
                    <a:cubicBezTo>
                      <a:pt x="86695" y="221766"/>
                      <a:pt x="87809" y="227126"/>
                      <a:pt x="83911" y="234469"/>
                    </a:cubicBezTo>
                    <a:lnTo>
                      <a:pt x="83249" y="235722"/>
                    </a:lnTo>
                    <a:cubicBezTo>
                      <a:pt x="79003" y="243762"/>
                      <a:pt x="73052" y="245954"/>
                      <a:pt x="65186" y="241778"/>
                    </a:cubicBezTo>
                    <a:lnTo>
                      <a:pt x="56277" y="237080"/>
                    </a:lnTo>
                    <a:cubicBezTo>
                      <a:pt x="48411" y="232938"/>
                      <a:pt x="46845" y="226778"/>
                      <a:pt x="51126" y="218738"/>
                    </a:cubicBezTo>
                    <a:lnTo>
                      <a:pt x="51787" y="217451"/>
                    </a:lnTo>
                    <a:cubicBezTo>
                      <a:pt x="55581" y="210211"/>
                      <a:pt x="60070" y="207775"/>
                      <a:pt x="65395" y="210559"/>
                    </a:cubicBezTo>
                    <a:lnTo>
                      <a:pt x="68806" y="204086"/>
                    </a:lnTo>
                    <a:cubicBezTo>
                      <a:pt x="59722" y="199283"/>
                      <a:pt x="51265" y="203425"/>
                      <a:pt x="45627" y="214109"/>
                    </a:cubicBezTo>
                    <a:lnTo>
                      <a:pt x="44896" y="215502"/>
                    </a:lnTo>
                    <a:cubicBezTo>
                      <a:pt x="38840" y="226952"/>
                      <a:pt x="41242" y="237358"/>
                      <a:pt x="52518" y="243344"/>
                    </a:cubicBezTo>
                    <a:lnTo>
                      <a:pt x="62124" y="248425"/>
                    </a:lnTo>
                    <a:cubicBezTo>
                      <a:pt x="73400" y="254377"/>
                      <a:pt x="83528" y="250200"/>
                      <a:pt x="88887" y="240003"/>
                    </a:cubicBezTo>
                    <a:moveTo>
                      <a:pt x="63864" y="299656"/>
                    </a:moveTo>
                    <a:lnTo>
                      <a:pt x="66370" y="292486"/>
                    </a:lnTo>
                    <a:lnTo>
                      <a:pt x="56451" y="284064"/>
                    </a:lnTo>
                    <a:lnTo>
                      <a:pt x="63237" y="264853"/>
                    </a:lnTo>
                    <a:lnTo>
                      <a:pt x="76219" y="264574"/>
                    </a:lnTo>
                    <a:lnTo>
                      <a:pt x="78934" y="256917"/>
                    </a:lnTo>
                    <a:lnTo>
                      <a:pt x="26102" y="259249"/>
                    </a:lnTo>
                    <a:lnTo>
                      <a:pt x="24188" y="264713"/>
                    </a:lnTo>
                    <a:lnTo>
                      <a:pt x="63899" y="299621"/>
                    </a:lnTo>
                    <a:close/>
                    <a:moveTo>
                      <a:pt x="42738" y="272440"/>
                    </a:moveTo>
                    <a:cubicBezTo>
                      <a:pt x="39536" y="269725"/>
                      <a:pt x="36230" y="266836"/>
                      <a:pt x="33550" y="265618"/>
                    </a:cubicBezTo>
                    <a:lnTo>
                      <a:pt x="33759" y="264992"/>
                    </a:lnTo>
                    <a:cubicBezTo>
                      <a:pt x="36752" y="265549"/>
                      <a:pt x="41277" y="265340"/>
                      <a:pt x="45731" y="265270"/>
                    </a:cubicBezTo>
                    <a:lnTo>
                      <a:pt x="56033" y="264992"/>
                    </a:lnTo>
                    <a:lnTo>
                      <a:pt x="50952" y="279435"/>
                    </a:lnTo>
                    <a:lnTo>
                      <a:pt x="42738" y="272440"/>
                    </a:lnTo>
                    <a:close/>
                    <a:moveTo>
                      <a:pt x="54084" y="342394"/>
                    </a:moveTo>
                    <a:lnTo>
                      <a:pt x="55581" y="335573"/>
                    </a:lnTo>
                    <a:lnTo>
                      <a:pt x="24014" y="328716"/>
                    </a:lnTo>
                    <a:cubicBezTo>
                      <a:pt x="21717" y="328194"/>
                      <a:pt x="19177" y="327916"/>
                      <a:pt x="16914" y="327846"/>
                    </a:cubicBezTo>
                    <a:lnTo>
                      <a:pt x="17054" y="327220"/>
                    </a:lnTo>
                    <a:cubicBezTo>
                      <a:pt x="19316" y="326907"/>
                      <a:pt x="21717" y="326071"/>
                      <a:pt x="25128" y="324610"/>
                    </a:cubicBezTo>
                    <a:lnTo>
                      <a:pt x="61358" y="309053"/>
                    </a:lnTo>
                    <a:lnTo>
                      <a:pt x="62855" y="302231"/>
                    </a:lnTo>
                    <a:lnTo>
                      <a:pt x="14931" y="291790"/>
                    </a:lnTo>
                    <a:lnTo>
                      <a:pt x="13434" y="298612"/>
                    </a:lnTo>
                    <a:lnTo>
                      <a:pt x="45244" y="305537"/>
                    </a:lnTo>
                    <a:cubicBezTo>
                      <a:pt x="47437" y="306025"/>
                      <a:pt x="49490" y="306268"/>
                      <a:pt x="51613" y="306338"/>
                    </a:cubicBezTo>
                    <a:lnTo>
                      <a:pt x="51474" y="306964"/>
                    </a:lnTo>
                    <a:cubicBezTo>
                      <a:pt x="48968" y="307417"/>
                      <a:pt x="46984" y="308252"/>
                      <a:pt x="43817" y="309575"/>
                    </a:cubicBezTo>
                    <a:lnTo>
                      <a:pt x="7657" y="325132"/>
                    </a:lnTo>
                    <a:lnTo>
                      <a:pt x="6195" y="331953"/>
                    </a:lnTo>
                    <a:lnTo>
                      <a:pt x="54084" y="342394"/>
                    </a:lnTo>
                    <a:close/>
                    <a:moveTo>
                      <a:pt x="49455" y="390214"/>
                    </a:moveTo>
                    <a:lnTo>
                      <a:pt x="50117" y="382661"/>
                    </a:lnTo>
                    <a:lnTo>
                      <a:pt x="38423" y="376954"/>
                    </a:lnTo>
                    <a:lnTo>
                      <a:pt x="40233" y="356629"/>
                    </a:lnTo>
                    <a:lnTo>
                      <a:pt x="52762" y="353148"/>
                    </a:lnTo>
                    <a:lnTo>
                      <a:pt x="53493" y="345074"/>
                    </a:lnTo>
                    <a:lnTo>
                      <a:pt x="2923" y="360387"/>
                    </a:lnTo>
                    <a:lnTo>
                      <a:pt x="2401" y="366199"/>
                    </a:lnTo>
                    <a:lnTo>
                      <a:pt x="49490" y="390214"/>
                    </a:lnTo>
                    <a:close/>
                    <a:moveTo>
                      <a:pt x="22239" y="369088"/>
                    </a:moveTo>
                    <a:cubicBezTo>
                      <a:pt x="18446" y="367244"/>
                      <a:pt x="14548" y="365260"/>
                      <a:pt x="11659" y="364738"/>
                    </a:cubicBezTo>
                    <a:lnTo>
                      <a:pt x="11729" y="364076"/>
                    </a:lnTo>
                    <a:cubicBezTo>
                      <a:pt x="14757" y="363903"/>
                      <a:pt x="19072" y="362545"/>
                      <a:pt x="23423" y="361362"/>
                    </a:cubicBezTo>
                    <a:lnTo>
                      <a:pt x="33307" y="358543"/>
                    </a:lnTo>
                    <a:lnTo>
                      <a:pt x="31949" y="373787"/>
                    </a:lnTo>
                    <a:lnTo>
                      <a:pt x="22239" y="369053"/>
                    </a:lnTo>
                    <a:close/>
                    <a:moveTo>
                      <a:pt x="49386" y="399332"/>
                    </a:moveTo>
                    <a:lnTo>
                      <a:pt x="48933" y="392337"/>
                    </a:lnTo>
                    <a:lnTo>
                      <a:pt x="0" y="395434"/>
                    </a:lnTo>
                    <a:lnTo>
                      <a:pt x="452" y="402430"/>
                    </a:lnTo>
                    <a:lnTo>
                      <a:pt x="32854" y="415516"/>
                    </a:lnTo>
                    <a:cubicBezTo>
                      <a:pt x="36021" y="416803"/>
                      <a:pt x="40267" y="418578"/>
                      <a:pt x="42460" y="418822"/>
                    </a:cubicBezTo>
                    <a:lnTo>
                      <a:pt x="42460" y="419483"/>
                    </a:lnTo>
                    <a:cubicBezTo>
                      <a:pt x="39919" y="420214"/>
                      <a:pt x="36230" y="421954"/>
                      <a:pt x="33063" y="423729"/>
                    </a:cubicBezTo>
                    <a:lnTo>
                      <a:pt x="2889" y="440852"/>
                    </a:lnTo>
                    <a:lnTo>
                      <a:pt x="3306" y="447848"/>
                    </a:lnTo>
                    <a:lnTo>
                      <a:pt x="52240" y="444750"/>
                    </a:lnTo>
                    <a:lnTo>
                      <a:pt x="51822" y="437755"/>
                    </a:lnTo>
                    <a:lnTo>
                      <a:pt x="25546" y="439425"/>
                    </a:lnTo>
                    <a:cubicBezTo>
                      <a:pt x="21752" y="439669"/>
                      <a:pt x="17123" y="440156"/>
                      <a:pt x="14339" y="440783"/>
                    </a:cubicBezTo>
                    <a:lnTo>
                      <a:pt x="14339" y="440156"/>
                    </a:lnTo>
                    <a:cubicBezTo>
                      <a:pt x="17610" y="439217"/>
                      <a:pt x="21300" y="437894"/>
                      <a:pt x="24919" y="435876"/>
                    </a:cubicBezTo>
                    <a:lnTo>
                      <a:pt x="50778" y="421328"/>
                    </a:lnTo>
                    <a:lnTo>
                      <a:pt x="50430" y="415794"/>
                    </a:lnTo>
                    <a:lnTo>
                      <a:pt x="23840" y="405214"/>
                    </a:lnTo>
                    <a:cubicBezTo>
                      <a:pt x="19385" y="403474"/>
                      <a:pt x="15383" y="402082"/>
                      <a:pt x="12216" y="401420"/>
                    </a:cubicBezTo>
                    <a:lnTo>
                      <a:pt x="12146" y="400759"/>
                    </a:lnTo>
                    <a:cubicBezTo>
                      <a:pt x="15522" y="401212"/>
                      <a:pt x="20116" y="401177"/>
                      <a:pt x="24084" y="400933"/>
                    </a:cubicBezTo>
                    <a:lnTo>
                      <a:pt x="49421" y="399332"/>
                    </a:lnTo>
                    <a:close/>
                  </a:path>
                </a:pathLst>
              </a:custGeom>
              <a:solidFill>
                <a:srgbClr val="000000"/>
              </a:solidFill>
              <a:ln w="0" cap="flat">
                <a:noFill/>
                <a:prstDash val="solid"/>
                <a:miter/>
              </a:ln>
            </p:spPr>
            <p:txBody>
              <a:bodyPr rtlCol="0" anchor="ctr"/>
              <a:lstStyle/>
              <a:p>
                <a:endParaRPr lang="fi-FI" sz="1013"/>
              </a:p>
            </p:txBody>
          </p:sp>
          <p:sp>
            <p:nvSpPr>
              <p:cNvPr id="28" name="Freeform 27">
                <a:extLst>
                  <a:ext uri="{FF2B5EF4-FFF2-40B4-BE49-F238E27FC236}">
                    <a16:creationId xmlns:a16="http://schemas.microsoft.com/office/drawing/2014/main" id="{8A869608-2DD0-CD21-61FE-A21F0A2C2E8B}"/>
                  </a:ext>
                </a:extLst>
              </p:cNvPr>
              <p:cNvSpPr/>
              <p:nvPr/>
            </p:nvSpPr>
            <p:spPr>
              <a:xfrm>
                <a:off x="4467317" y="6140086"/>
                <a:ext cx="294400" cy="50429"/>
              </a:xfrm>
              <a:custGeom>
                <a:avLst/>
                <a:gdLst>
                  <a:gd name="connsiteX0" fmla="*/ 276512 w 294400"/>
                  <a:gd name="connsiteY0" fmla="*/ 17123 h 50429"/>
                  <a:gd name="connsiteX1" fmla="*/ 286535 w 294400"/>
                  <a:gd name="connsiteY1" fmla="*/ 12425 h 50429"/>
                  <a:gd name="connsiteX2" fmla="*/ 287161 w 294400"/>
                  <a:gd name="connsiteY2" fmla="*/ 12425 h 50429"/>
                  <a:gd name="connsiteX3" fmla="*/ 287161 w 294400"/>
                  <a:gd name="connsiteY3" fmla="*/ 49734 h 50429"/>
                  <a:gd name="connsiteX4" fmla="*/ 294400 w 294400"/>
                  <a:gd name="connsiteY4" fmla="*/ 49734 h 50429"/>
                  <a:gd name="connsiteX5" fmla="*/ 294400 w 294400"/>
                  <a:gd name="connsiteY5" fmla="*/ 696 h 50429"/>
                  <a:gd name="connsiteX6" fmla="*/ 288588 w 294400"/>
                  <a:gd name="connsiteY6" fmla="*/ 696 h 50429"/>
                  <a:gd name="connsiteX7" fmla="*/ 276512 w 294400"/>
                  <a:gd name="connsiteY7" fmla="*/ 10128 h 50429"/>
                  <a:gd name="connsiteX8" fmla="*/ 276512 w 294400"/>
                  <a:gd name="connsiteY8" fmla="*/ 17123 h 50429"/>
                  <a:gd name="connsiteX9" fmla="*/ 250200 w 294400"/>
                  <a:gd name="connsiteY9" fmla="*/ 43400 h 50429"/>
                  <a:gd name="connsiteX10" fmla="*/ 239029 w 294400"/>
                  <a:gd name="connsiteY10" fmla="*/ 30244 h 50429"/>
                  <a:gd name="connsiteX11" fmla="*/ 239029 w 294400"/>
                  <a:gd name="connsiteY11" fmla="*/ 20186 h 50429"/>
                  <a:gd name="connsiteX12" fmla="*/ 250200 w 294400"/>
                  <a:gd name="connsiteY12" fmla="*/ 7030 h 50429"/>
                  <a:gd name="connsiteX13" fmla="*/ 251662 w 294400"/>
                  <a:gd name="connsiteY13" fmla="*/ 7030 h 50429"/>
                  <a:gd name="connsiteX14" fmla="*/ 262834 w 294400"/>
                  <a:gd name="connsiteY14" fmla="*/ 20186 h 50429"/>
                  <a:gd name="connsiteX15" fmla="*/ 262834 w 294400"/>
                  <a:gd name="connsiteY15" fmla="*/ 30244 h 50429"/>
                  <a:gd name="connsiteX16" fmla="*/ 251662 w 294400"/>
                  <a:gd name="connsiteY16" fmla="*/ 43400 h 50429"/>
                  <a:gd name="connsiteX17" fmla="*/ 250200 w 294400"/>
                  <a:gd name="connsiteY17" fmla="*/ 43400 h 50429"/>
                  <a:gd name="connsiteX18" fmla="*/ 250166 w 294400"/>
                  <a:gd name="connsiteY18" fmla="*/ 50395 h 50429"/>
                  <a:gd name="connsiteX19" fmla="*/ 251732 w 294400"/>
                  <a:gd name="connsiteY19" fmla="*/ 50395 h 50429"/>
                  <a:gd name="connsiteX20" fmla="*/ 270177 w 294400"/>
                  <a:gd name="connsiteY20" fmla="*/ 30662 h 50429"/>
                  <a:gd name="connsiteX21" fmla="*/ 270177 w 294400"/>
                  <a:gd name="connsiteY21" fmla="*/ 19768 h 50429"/>
                  <a:gd name="connsiteX22" fmla="*/ 251732 w 294400"/>
                  <a:gd name="connsiteY22" fmla="*/ 0 h 50429"/>
                  <a:gd name="connsiteX23" fmla="*/ 250166 w 294400"/>
                  <a:gd name="connsiteY23" fmla="*/ 0 h 50429"/>
                  <a:gd name="connsiteX24" fmla="*/ 231720 w 294400"/>
                  <a:gd name="connsiteY24" fmla="*/ 19768 h 50429"/>
                  <a:gd name="connsiteX25" fmla="*/ 231720 w 294400"/>
                  <a:gd name="connsiteY25" fmla="*/ 30662 h 50429"/>
                  <a:gd name="connsiteX26" fmla="*/ 250166 w 294400"/>
                  <a:gd name="connsiteY26" fmla="*/ 50395 h 50429"/>
                  <a:gd name="connsiteX27" fmla="*/ 204573 w 294400"/>
                  <a:gd name="connsiteY27" fmla="*/ 43400 h 50429"/>
                  <a:gd name="connsiteX28" fmla="*/ 193402 w 294400"/>
                  <a:gd name="connsiteY28" fmla="*/ 30244 h 50429"/>
                  <a:gd name="connsiteX29" fmla="*/ 193402 w 294400"/>
                  <a:gd name="connsiteY29" fmla="*/ 20186 h 50429"/>
                  <a:gd name="connsiteX30" fmla="*/ 204573 w 294400"/>
                  <a:gd name="connsiteY30" fmla="*/ 7030 h 50429"/>
                  <a:gd name="connsiteX31" fmla="*/ 206035 w 294400"/>
                  <a:gd name="connsiteY31" fmla="*/ 7030 h 50429"/>
                  <a:gd name="connsiteX32" fmla="*/ 217242 w 294400"/>
                  <a:gd name="connsiteY32" fmla="*/ 20186 h 50429"/>
                  <a:gd name="connsiteX33" fmla="*/ 217242 w 294400"/>
                  <a:gd name="connsiteY33" fmla="*/ 30244 h 50429"/>
                  <a:gd name="connsiteX34" fmla="*/ 206035 w 294400"/>
                  <a:gd name="connsiteY34" fmla="*/ 43400 h 50429"/>
                  <a:gd name="connsiteX35" fmla="*/ 204573 w 294400"/>
                  <a:gd name="connsiteY35" fmla="*/ 43400 h 50429"/>
                  <a:gd name="connsiteX36" fmla="*/ 204504 w 294400"/>
                  <a:gd name="connsiteY36" fmla="*/ 50395 h 50429"/>
                  <a:gd name="connsiteX37" fmla="*/ 206070 w 294400"/>
                  <a:gd name="connsiteY37" fmla="*/ 50395 h 50429"/>
                  <a:gd name="connsiteX38" fmla="*/ 224481 w 294400"/>
                  <a:gd name="connsiteY38" fmla="*/ 30662 h 50429"/>
                  <a:gd name="connsiteX39" fmla="*/ 224481 w 294400"/>
                  <a:gd name="connsiteY39" fmla="*/ 19768 h 50429"/>
                  <a:gd name="connsiteX40" fmla="*/ 206070 w 294400"/>
                  <a:gd name="connsiteY40" fmla="*/ 0 h 50429"/>
                  <a:gd name="connsiteX41" fmla="*/ 204504 w 294400"/>
                  <a:gd name="connsiteY41" fmla="*/ 0 h 50429"/>
                  <a:gd name="connsiteX42" fmla="*/ 186093 w 294400"/>
                  <a:gd name="connsiteY42" fmla="*/ 19768 h 50429"/>
                  <a:gd name="connsiteX43" fmla="*/ 186093 w 294400"/>
                  <a:gd name="connsiteY43" fmla="*/ 30662 h 50429"/>
                  <a:gd name="connsiteX44" fmla="*/ 204504 w 294400"/>
                  <a:gd name="connsiteY44" fmla="*/ 50395 h 50429"/>
                  <a:gd name="connsiteX45" fmla="*/ 146452 w 294400"/>
                  <a:gd name="connsiteY45" fmla="*/ 35082 h 50429"/>
                  <a:gd name="connsiteX46" fmla="*/ 167856 w 294400"/>
                  <a:gd name="connsiteY46" fmla="*/ 35082 h 50429"/>
                  <a:gd name="connsiteX47" fmla="*/ 167856 w 294400"/>
                  <a:gd name="connsiteY47" fmla="*/ 49734 h 50429"/>
                  <a:gd name="connsiteX48" fmla="*/ 175095 w 294400"/>
                  <a:gd name="connsiteY48" fmla="*/ 49734 h 50429"/>
                  <a:gd name="connsiteX49" fmla="*/ 175095 w 294400"/>
                  <a:gd name="connsiteY49" fmla="*/ 35082 h 50429"/>
                  <a:gd name="connsiteX50" fmla="*/ 180594 w 294400"/>
                  <a:gd name="connsiteY50" fmla="*/ 35082 h 50429"/>
                  <a:gd name="connsiteX51" fmla="*/ 180594 w 294400"/>
                  <a:gd name="connsiteY51" fmla="*/ 28469 h 50429"/>
                  <a:gd name="connsiteX52" fmla="*/ 175095 w 294400"/>
                  <a:gd name="connsiteY52" fmla="*/ 28469 h 50429"/>
                  <a:gd name="connsiteX53" fmla="*/ 175095 w 294400"/>
                  <a:gd name="connsiteY53" fmla="*/ 15905 h 50429"/>
                  <a:gd name="connsiteX54" fmla="*/ 167856 w 294400"/>
                  <a:gd name="connsiteY54" fmla="*/ 17924 h 50429"/>
                  <a:gd name="connsiteX55" fmla="*/ 167856 w 294400"/>
                  <a:gd name="connsiteY55" fmla="*/ 28434 h 50429"/>
                  <a:gd name="connsiteX56" fmla="*/ 155362 w 294400"/>
                  <a:gd name="connsiteY56" fmla="*/ 28434 h 50429"/>
                  <a:gd name="connsiteX57" fmla="*/ 155362 w 294400"/>
                  <a:gd name="connsiteY57" fmla="*/ 27773 h 50429"/>
                  <a:gd name="connsiteX58" fmla="*/ 168900 w 294400"/>
                  <a:gd name="connsiteY58" fmla="*/ 10719 h 50429"/>
                  <a:gd name="connsiteX59" fmla="*/ 174016 w 294400"/>
                  <a:gd name="connsiteY59" fmla="*/ 661 h 50429"/>
                  <a:gd name="connsiteX60" fmla="*/ 165246 w 294400"/>
                  <a:gd name="connsiteY60" fmla="*/ 661 h 50429"/>
                  <a:gd name="connsiteX61" fmla="*/ 162357 w 294400"/>
                  <a:gd name="connsiteY61" fmla="*/ 7657 h 50429"/>
                  <a:gd name="connsiteX62" fmla="*/ 146452 w 294400"/>
                  <a:gd name="connsiteY62" fmla="*/ 29757 h 50429"/>
                  <a:gd name="connsiteX63" fmla="*/ 146452 w 294400"/>
                  <a:gd name="connsiteY63" fmla="*/ 35047 h 50429"/>
                  <a:gd name="connsiteX64" fmla="*/ 121985 w 294400"/>
                  <a:gd name="connsiteY64" fmla="*/ 17123 h 50429"/>
                  <a:gd name="connsiteX65" fmla="*/ 131974 w 294400"/>
                  <a:gd name="connsiteY65" fmla="*/ 12425 h 50429"/>
                  <a:gd name="connsiteX66" fmla="*/ 132635 w 294400"/>
                  <a:gd name="connsiteY66" fmla="*/ 12425 h 50429"/>
                  <a:gd name="connsiteX67" fmla="*/ 132635 w 294400"/>
                  <a:gd name="connsiteY67" fmla="*/ 49734 h 50429"/>
                  <a:gd name="connsiteX68" fmla="*/ 139874 w 294400"/>
                  <a:gd name="connsiteY68" fmla="*/ 49734 h 50429"/>
                  <a:gd name="connsiteX69" fmla="*/ 139874 w 294400"/>
                  <a:gd name="connsiteY69" fmla="*/ 696 h 50429"/>
                  <a:gd name="connsiteX70" fmla="*/ 134062 w 294400"/>
                  <a:gd name="connsiteY70" fmla="*/ 696 h 50429"/>
                  <a:gd name="connsiteX71" fmla="*/ 121985 w 294400"/>
                  <a:gd name="connsiteY71" fmla="*/ 10128 h 50429"/>
                  <a:gd name="connsiteX72" fmla="*/ 121985 w 294400"/>
                  <a:gd name="connsiteY72" fmla="*/ 17123 h 50429"/>
                  <a:gd name="connsiteX73" fmla="*/ 79769 w 294400"/>
                  <a:gd name="connsiteY73" fmla="*/ 43400 h 50429"/>
                  <a:gd name="connsiteX74" fmla="*/ 65987 w 294400"/>
                  <a:gd name="connsiteY74" fmla="*/ 30244 h 50429"/>
                  <a:gd name="connsiteX75" fmla="*/ 65987 w 294400"/>
                  <a:gd name="connsiteY75" fmla="*/ 20186 h 50429"/>
                  <a:gd name="connsiteX76" fmla="*/ 79769 w 294400"/>
                  <a:gd name="connsiteY76" fmla="*/ 7030 h 50429"/>
                  <a:gd name="connsiteX77" fmla="*/ 81231 w 294400"/>
                  <a:gd name="connsiteY77" fmla="*/ 7030 h 50429"/>
                  <a:gd name="connsiteX78" fmla="*/ 95048 w 294400"/>
                  <a:gd name="connsiteY78" fmla="*/ 20186 h 50429"/>
                  <a:gd name="connsiteX79" fmla="*/ 95048 w 294400"/>
                  <a:gd name="connsiteY79" fmla="*/ 30244 h 50429"/>
                  <a:gd name="connsiteX80" fmla="*/ 81231 w 294400"/>
                  <a:gd name="connsiteY80" fmla="*/ 43400 h 50429"/>
                  <a:gd name="connsiteX81" fmla="*/ 79769 w 294400"/>
                  <a:gd name="connsiteY81" fmla="*/ 43400 h 50429"/>
                  <a:gd name="connsiteX82" fmla="*/ 79699 w 294400"/>
                  <a:gd name="connsiteY82" fmla="*/ 50395 h 50429"/>
                  <a:gd name="connsiteX83" fmla="*/ 81266 w 294400"/>
                  <a:gd name="connsiteY83" fmla="*/ 50395 h 50429"/>
                  <a:gd name="connsiteX84" fmla="*/ 102322 w 294400"/>
                  <a:gd name="connsiteY84" fmla="*/ 30662 h 50429"/>
                  <a:gd name="connsiteX85" fmla="*/ 102322 w 294400"/>
                  <a:gd name="connsiteY85" fmla="*/ 19768 h 50429"/>
                  <a:gd name="connsiteX86" fmla="*/ 81266 w 294400"/>
                  <a:gd name="connsiteY86" fmla="*/ 0 h 50429"/>
                  <a:gd name="connsiteX87" fmla="*/ 79699 w 294400"/>
                  <a:gd name="connsiteY87" fmla="*/ 0 h 50429"/>
                  <a:gd name="connsiteX88" fmla="*/ 58643 w 294400"/>
                  <a:gd name="connsiteY88" fmla="*/ 19768 h 50429"/>
                  <a:gd name="connsiteX89" fmla="*/ 58643 w 294400"/>
                  <a:gd name="connsiteY89" fmla="*/ 30662 h 50429"/>
                  <a:gd name="connsiteX90" fmla="*/ 79699 w 294400"/>
                  <a:gd name="connsiteY90" fmla="*/ 50395 h 50429"/>
                  <a:gd name="connsiteX91" fmla="*/ 32367 w 294400"/>
                  <a:gd name="connsiteY91" fmla="*/ 50395 h 50429"/>
                  <a:gd name="connsiteX92" fmla="*/ 34594 w 294400"/>
                  <a:gd name="connsiteY92" fmla="*/ 50395 h 50429"/>
                  <a:gd name="connsiteX93" fmla="*/ 51439 w 294400"/>
                  <a:gd name="connsiteY93" fmla="*/ 35708 h 50429"/>
                  <a:gd name="connsiteX94" fmla="*/ 51439 w 294400"/>
                  <a:gd name="connsiteY94" fmla="*/ 34246 h 50429"/>
                  <a:gd name="connsiteX95" fmla="*/ 36857 w 294400"/>
                  <a:gd name="connsiteY95" fmla="*/ 21474 h 50429"/>
                  <a:gd name="connsiteX96" fmla="*/ 31567 w 294400"/>
                  <a:gd name="connsiteY96" fmla="*/ 21474 h 50429"/>
                  <a:gd name="connsiteX97" fmla="*/ 24432 w 294400"/>
                  <a:gd name="connsiteY97" fmla="*/ 14652 h 50429"/>
                  <a:gd name="connsiteX98" fmla="*/ 24432 w 294400"/>
                  <a:gd name="connsiteY98" fmla="*/ 13573 h 50429"/>
                  <a:gd name="connsiteX99" fmla="*/ 32785 w 294400"/>
                  <a:gd name="connsiteY99" fmla="*/ 6752 h 50429"/>
                  <a:gd name="connsiteX100" fmla="*/ 34873 w 294400"/>
                  <a:gd name="connsiteY100" fmla="*/ 6752 h 50429"/>
                  <a:gd name="connsiteX101" fmla="*/ 43121 w 294400"/>
                  <a:gd name="connsiteY101" fmla="*/ 13712 h 50429"/>
                  <a:gd name="connsiteX102" fmla="*/ 50395 w 294400"/>
                  <a:gd name="connsiteY102" fmla="*/ 13712 h 50429"/>
                  <a:gd name="connsiteX103" fmla="*/ 34942 w 294400"/>
                  <a:gd name="connsiteY103" fmla="*/ 104 h 50429"/>
                  <a:gd name="connsiteX104" fmla="*/ 32715 w 294400"/>
                  <a:gd name="connsiteY104" fmla="*/ 104 h 50429"/>
                  <a:gd name="connsiteX105" fmla="*/ 17019 w 294400"/>
                  <a:gd name="connsiteY105" fmla="*/ 13712 h 50429"/>
                  <a:gd name="connsiteX106" fmla="*/ 17019 w 294400"/>
                  <a:gd name="connsiteY106" fmla="*/ 15453 h 50429"/>
                  <a:gd name="connsiteX107" fmla="*/ 31915 w 294400"/>
                  <a:gd name="connsiteY107" fmla="*/ 28608 h 50429"/>
                  <a:gd name="connsiteX108" fmla="*/ 36891 w 294400"/>
                  <a:gd name="connsiteY108" fmla="*/ 28608 h 50429"/>
                  <a:gd name="connsiteX109" fmla="*/ 44026 w 294400"/>
                  <a:gd name="connsiteY109" fmla="*/ 35290 h 50429"/>
                  <a:gd name="connsiteX110" fmla="*/ 44026 w 294400"/>
                  <a:gd name="connsiteY110" fmla="*/ 36195 h 50429"/>
                  <a:gd name="connsiteX111" fmla="*/ 34490 w 294400"/>
                  <a:gd name="connsiteY111" fmla="*/ 43782 h 50429"/>
                  <a:gd name="connsiteX112" fmla="*/ 32402 w 294400"/>
                  <a:gd name="connsiteY112" fmla="*/ 43782 h 50429"/>
                  <a:gd name="connsiteX113" fmla="*/ 23005 w 294400"/>
                  <a:gd name="connsiteY113" fmla="*/ 35604 h 50429"/>
                  <a:gd name="connsiteX114" fmla="*/ 15766 w 294400"/>
                  <a:gd name="connsiteY114" fmla="*/ 35604 h 50429"/>
                  <a:gd name="connsiteX115" fmla="*/ 32367 w 294400"/>
                  <a:gd name="connsiteY115" fmla="*/ 50430 h 50429"/>
                  <a:gd name="connsiteX116" fmla="*/ 0 w 294400"/>
                  <a:gd name="connsiteY116" fmla="*/ 49734 h 50429"/>
                  <a:gd name="connsiteX117" fmla="*/ 7239 w 294400"/>
                  <a:gd name="connsiteY117" fmla="*/ 49734 h 50429"/>
                  <a:gd name="connsiteX118" fmla="*/ 7239 w 294400"/>
                  <a:gd name="connsiteY118" fmla="*/ 696 h 50429"/>
                  <a:gd name="connsiteX119" fmla="*/ 0 w 294400"/>
                  <a:gd name="connsiteY119" fmla="*/ 696 h 50429"/>
                  <a:gd name="connsiteX120" fmla="*/ 0 w 294400"/>
                  <a:gd name="connsiteY120"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94400" h="50429">
                    <a:moveTo>
                      <a:pt x="276512" y="17123"/>
                    </a:moveTo>
                    <a:cubicBezTo>
                      <a:pt x="281732" y="17123"/>
                      <a:pt x="285212" y="14757"/>
                      <a:pt x="286535" y="12425"/>
                    </a:cubicBezTo>
                    <a:lnTo>
                      <a:pt x="287161" y="12425"/>
                    </a:lnTo>
                    <a:lnTo>
                      <a:pt x="287161" y="49734"/>
                    </a:lnTo>
                    <a:lnTo>
                      <a:pt x="294400" y="49734"/>
                    </a:lnTo>
                    <a:lnTo>
                      <a:pt x="294400" y="696"/>
                    </a:lnTo>
                    <a:lnTo>
                      <a:pt x="288588" y="696"/>
                    </a:lnTo>
                    <a:cubicBezTo>
                      <a:pt x="287022" y="7030"/>
                      <a:pt x="281976" y="10128"/>
                      <a:pt x="276512" y="10128"/>
                    </a:cubicBezTo>
                    <a:lnTo>
                      <a:pt x="276512" y="17123"/>
                    </a:lnTo>
                    <a:close/>
                    <a:moveTo>
                      <a:pt x="250200" y="43400"/>
                    </a:moveTo>
                    <a:cubicBezTo>
                      <a:pt x="242857" y="43400"/>
                      <a:pt x="239029" y="39154"/>
                      <a:pt x="239029" y="30244"/>
                    </a:cubicBezTo>
                    <a:lnTo>
                      <a:pt x="239029" y="20186"/>
                    </a:lnTo>
                    <a:cubicBezTo>
                      <a:pt x="239029" y="11311"/>
                      <a:pt x="242892" y="7030"/>
                      <a:pt x="250200" y="7030"/>
                    </a:cubicBezTo>
                    <a:lnTo>
                      <a:pt x="251662" y="7030"/>
                    </a:lnTo>
                    <a:cubicBezTo>
                      <a:pt x="259006" y="7030"/>
                      <a:pt x="262834" y="11276"/>
                      <a:pt x="262834" y="20186"/>
                    </a:cubicBezTo>
                    <a:lnTo>
                      <a:pt x="262834" y="30244"/>
                    </a:lnTo>
                    <a:cubicBezTo>
                      <a:pt x="262834" y="39119"/>
                      <a:pt x="258971" y="43400"/>
                      <a:pt x="251662" y="43400"/>
                    </a:cubicBezTo>
                    <a:lnTo>
                      <a:pt x="250200" y="43400"/>
                    </a:lnTo>
                    <a:close/>
                    <a:moveTo>
                      <a:pt x="250166" y="50395"/>
                    </a:moveTo>
                    <a:lnTo>
                      <a:pt x="251732" y="50395"/>
                    </a:lnTo>
                    <a:cubicBezTo>
                      <a:pt x="263112" y="50395"/>
                      <a:pt x="270177" y="43400"/>
                      <a:pt x="270177" y="30662"/>
                    </a:cubicBezTo>
                    <a:lnTo>
                      <a:pt x="270177" y="19768"/>
                    </a:lnTo>
                    <a:cubicBezTo>
                      <a:pt x="270177" y="6995"/>
                      <a:pt x="263112" y="0"/>
                      <a:pt x="251732" y="0"/>
                    </a:cubicBezTo>
                    <a:lnTo>
                      <a:pt x="250166" y="0"/>
                    </a:lnTo>
                    <a:cubicBezTo>
                      <a:pt x="238785" y="0"/>
                      <a:pt x="231720" y="6995"/>
                      <a:pt x="231720" y="19768"/>
                    </a:cubicBezTo>
                    <a:lnTo>
                      <a:pt x="231720" y="30662"/>
                    </a:lnTo>
                    <a:cubicBezTo>
                      <a:pt x="231720" y="43400"/>
                      <a:pt x="238785" y="50395"/>
                      <a:pt x="250166" y="50395"/>
                    </a:cubicBezTo>
                    <a:moveTo>
                      <a:pt x="204573" y="43400"/>
                    </a:moveTo>
                    <a:cubicBezTo>
                      <a:pt x="197265" y="43400"/>
                      <a:pt x="193402" y="39154"/>
                      <a:pt x="193402" y="30244"/>
                    </a:cubicBezTo>
                    <a:lnTo>
                      <a:pt x="193402" y="20186"/>
                    </a:lnTo>
                    <a:cubicBezTo>
                      <a:pt x="193402" y="11311"/>
                      <a:pt x="197265" y="7030"/>
                      <a:pt x="204573" y="7030"/>
                    </a:cubicBezTo>
                    <a:lnTo>
                      <a:pt x="206035" y="7030"/>
                    </a:lnTo>
                    <a:cubicBezTo>
                      <a:pt x="213379" y="7030"/>
                      <a:pt x="217242" y="11276"/>
                      <a:pt x="217242" y="20186"/>
                    </a:cubicBezTo>
                    <a:lnTo>
                      <a:pt x="217242" y="30244"/>
                    </a:lnTo>
                    <a:cubicBezTo>
                      <a:pt x="217242" y="39119"/>
                      <a:pt x="213379" y="43400"/>
                      <a:pt x="206035" y="43400"/>
                    </a:cubicBezTo>
                    <a:lnTo>
                      <a:pt x="204573" y="43400"/>
                    </a:lnTo>
                    <a:close/>
                    <a:moveTo>
                      <a:pt x="204504" y="50395"/>
                    </a:moveTo>
                    <a:lnTo>
                      <a:pt x="206070" y="50395"/>
                    </a:lnTo>
                    <a:cubicBezTo>
                      <a:pt x="217451" y="50395"/>
                      <a:pt x="224481" y="43400"/>
                      <a:pt x="224481" y="30662"/>
                    </a:cubicBezTo>
                    <a:lnTo>
                      <a:pt x="224481" y="19768"/>
                    </a:lnTo>
                    <a:cubicBezTo>
                      <a:pt x="224481" y="6995"/>
                      <a:pt x="217451" y="0"/>
                      <a:pt x="206070" y="0"/>
                    </a:cubicBezTo>
                    <a:lnTo>
                      <a:pt x="204504" y="0"/>
                    </a:lnTo>
                    <a:cubicBezTo>
                      <a:pt x="193123" y="0"/>
                      <a:pt x="186093" y="6995"/>
                      <a:pt x="186093" y="19768"/>
                    </a:cubicBezTo>
                    <a:lnTo>
                      <a:pt x="186093" y="30662"/>
                    </a:lnTo>
                    <a:cubicBezTo>
                      <a:pt x="186093" y="43400"/>
                      <a:pt x="193123" y="50395"/>
                      <a:pt x="204504" y="50395"/>
                    </a:cubicBezTo>
                    <a:moveTo>
                      <a:pt x="146452" y="35082"/>
                    </a:moveTo>
                    <a:lnTo>
                      <a:pt x="167856" y="35082"/>
                    </a:lnTo>
                    <a:lnTo>
                      <a:pt x="167856" y="49734"/>
                    </a:lnTo>
                    <a:lnTo>
                      <a:pt x="175095" y="49734"/>
                    </a:lnTo>
                    <a:lnTo>
                      <a:pt x="175095" y="35082"/>
                    </a:lnTo>
                    <a:lnTo>
                      <a:pt x="180594" y="35082"/>
                    </a:lnTo>
                    <a:lnTo>
                      <a:pt x="180594" y="28469"/>
                    </a:lnTo>
                    <a:lnTo>
                      <a:pt x="175095" y="28469"/>
                    </a:lnTo>
                    <a:lnTo>
                      <a:pt x="175095" y="15905"/>
                    </a:lnTo>
                    <a:lnTo>
                      <a:pt x="167856" y="17924"/>
                    </a:lnTo>
                    <a:lnTo>
                      <a:pt x="167856" y="28434"/>
                    </a:lnTo>
                    <a:lnTo>
                      <a:pt x="155362" y="28434"/>
                    </a:lnTo>
                    <a:lnTo>
                      <a:pt x="155362" y="27773"/>
                    </a:lnTo>
                    <a:cubicBezTo>
                      <a:pt x="159225" y="25685"/>
                      <a:pt x="163993" y="20325"/>
                      <a:pt x="168900" y="10719"/>
                    </a:cubicBezTo>
                    <a:lnTo>
                      <a:pt x="174016" y="661"/>
                    </a:lnTo>
                    <a:lnTo>
                      <a:pt x="165246" y="661"/>
                    </a:lnTo>
                    <a:lnTo>
                      <a:pt x="162357" y="7657"/>
                    </a:lnTo>
                    <a:cubicBezTo>
                      <a:pt x="159608" y="14443"/>
                      <a:pt x="154317" y="23214"/>
                      <a:pt x="146452" y="29757"/>
                    </a:cubicBezTo>
                    <a:lnTo>
                      <a:pt x="146452" y="35047"/>
                    </a:lnTo>
                    <a:close/>
                    <a:moveTo>
                      <a:pt x="121985" y="17123"/>
                    </a:moveTo>
                    <a:cubicBezTo>
                      <a:pt x="127206" y="17123"/>
                      <a:pt x="130686" y="14757"/>
                      <a:pt x="131974" y="12425"/>
                    </a:cubicBezTo>
                    <a:lnTo>
                      <a:pt x="132635" y="12425"/>
                    </a:lnTo>
                    <a:lnTo>
                      <a:pt x="132635" y="49734"/>
                    </a:lnTo>
                    <a:lnTo>
                      <a:pt x="139874" y="49734"/>
                    </a:lnTo>
                    <a:lnTo>
                      <a:pt x="139874" y="696"/>
                    </a:lnTo>
                    <a:lnTo>
                      <a:pt x="134062" y="696"/>
                    </a:lnTo>
                    <a:cubicBezTo>
                      <a:pt x="132496" y="7030"/>
                      <a:pt x="127449" y="10128"/>
                      <a:pt x="121985" y="10128"/>
                    </a:cubicBezTo>
                    <a:lnTo>
                      <a:pt x="121985" y="17123"/>
                    </a:lnTo>
                    <a:close/>
                    <a:moveTo>
                      <a:pt x="79769" y="43400"/>
                    </a:moveTo>
                    <a:cubicBezTo>
                      <a:pt x="70685" y="43400"/>
                      <a:pt x="65987" y="39154"/>
                      <a:pt x="65987" y="30244"/>
                    </a:cubicBezTo>
                    <a:lnTo>
                      <a:pt x="65987" y="20186"/>
                    </a:lnTo>
                    <a:cubicBezTo>
                      <a:pt x="65987" y="11311"/>
                      <a:pt x="70685" y="7030"/>
                      <a:pt x="79769" y="7030"/>
                    </a:cubicBezTo>
                    <a:lnTo>
                      <a:pt x="81231" y="7030"/>
                    </a:lnTo>
                    <a:cubicBezTo>
                      <a:pt x="90314" y="7030"/>
                      <a:pt x="95048" y="11276"/>
                      <a:pt x="95048" y="20186"/>
                    </a:cubicBezTo>
                    <a:lnTo>
                      <a:pt x="95048" y="30244"/>
                    </a:lnTo>
                    <a:cubicBezTo>
                      <a:pt x="95048" y="39119"/>
                      <a:pt x="90349" y="43400"/>
                      <a:pt x="81231" y="43400"/>
                    </a:cubicBezTo>
                    <a:lnTo>
                      <a:pt x="79769" y="43400"/>
                    </a:lnTo>
                    <a:close/>
                    <a:moveTo>
                      <a:pt x="79699" y="50395"/>
                    </a:moveTo>
                    <a:lnTo>
                      <a:pt x="81266" y="50395"/>
                    </a:lnTo>
                    <a:cubicBezTo>
                      <a:pt x="94212" y="50395"/>
                      <a:pt x="102322" y="43400"/>
                      <a:pt x="102322" y="30662"/>
                    </a:cubicBezTo>
                    <a:lnTo>
                      <a:pt x="102322" y="19768"/>
                    </a:lnTo>
                    <a:cubicBezTo>
                      <a:pt x="102322"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427" y="21474"/>
                      <a:pt x="36857" y="21474"/>
                    </a:cubicBezTo>
                    <a:lnTo>
                      <a:pt x="31567" y="21474"/>
                    </a:lnTo>
                    <a:cubicBezTo>
                      <a:pt x="28051" y="21474"/>
                      <a:pt x="24432" y="20221"/>
                      <a:pt x="24432" y="14652"/>
                    </a:cubicBezTo>
                    <a:lnTo>
                      <a:pt x="24432" y="13573"/>
                    </a:lnTo>
                    <a:cubicBezTo>
                      <a:pt x="24432" y="9884"/>
                      <a:pt x="27355" y="6752"/>
                      <a:pt x="32785" y="6752"/>
                    </a:cubicBezTo>
                    <a:lnTo>
                      <a:pt x="34873" y="6752"/>
                    </a:lnTo>
                    <a:cubicBezTo>
                      <a:pt x="40233" y="6752"/>
                      <a:pt x="43121" y="8979"/>
                      <a:pt x="43121" y="13712"/>
                    </a:cubicBezTo>
                    <a:lnTo>
                      <a:pt x="50395" y="13712"/>
                    </a:lnTo>
                    <a:cubicBezTo>
                      <a:pt x="50395" y="4281"/>
                      <a:pt x="44513" y="104"/>
                      <a:pt x="34942" y="104"/>
                    </a:cubicBezTo>
                    <a:lnTo>
                      <a:pt x="32715" y="104"/>
                    </a:lnTo>
                    <a:cubicBezTo>
                      <a:pt x="22970" y="104"/>
                      <a:pt x="17019" y="6647"/>
                      <a:pt x="17019" y="13712"/>
                    </a:cubicBezTo>
                    <a:lnTo>
                      <a:pt x="17019" y="15453"/>
                    </a:lnTo>
                    <a:cubicBezTo>
                      <a:pt x="17019" y="22448"/>
                      <a:pt x="21091" y="28608"/>
                      <a:pt x="31915" y="28608"/>
                    </a:cubicBezTo>
                    <a:lnTo>
                      <a:pt x="36891" y="28608"/>
                    </a:lnTo>
                    <a:cubicBezTo>
                      <a:pt x="40163" y="28608"/>
                      <a:pt x="44026" y="29966"/>
                      <a:pt x="44026" y="35290"/>
                    </a:cubicBezTo>
                    <a:lnTo>
                      <a:pt x="44026" y="36195"/>
                    </a:lnTo>
                    <a:cubicBezTo>
                      <a:pt x="44026" y="41346"/>
                      <a:pt x="40685" y="43782"/>
                      <a:pt x="34490" y="43782"/>
                    </a:cubicBezTo>
                    <a:lnTo>
                      <a:pt x="32402" y="43782"/>
                    </a:lnTo>
                    <a:cubicBezTo>
                      <a:pt x="26242" y="43782"/>
                      <a:pt x="23005" y="41103"/>
                      <a:pt x="23005" y="35604"/>
                    </a:cubicBezTo>
                    <a:lnTo>
                      <a:pt x="15766" y="35604"/>
                    </a:lnTo>
                    <a:cubicBezTo>
                      <a:pt x="15766" y="45871"/>
                      <a:pt x="22170" y="50430"/>
                      <a:pt x="32367"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grpSp>
        <p:sp>
          <p:nvSpPr>
            <p:cNvPr id="13" name="Freeform 12">
              <a:extLst>
                <a:ext uri="{FF2B5EF4-FFF2-40B4-BE49-F238E27FC236}">
                  <a16:creationId xmlns:a16="http://schemas.microsoft.com/office/drawing/2014/main" id="{524F5FFC-DC57-373F-4DA0-BCDBE112F912}"/>
                </a:ext>
              </a:extLst>
            </p:cNvPr>
            <p:cNvSpPr/>
            <p:nvPr/>
          </p:nvSpPr>
          <p:spPr>
            <a:xfrm>
              <a:off x="4431052" y="6162812"/>
              <a:ext cx="15174" cy="14234"/>
            </a:xfrm>
            <a:custGeom>
              <a:avLst/>
              <a:gdLst>
                <a:gd name="connsiteX0" fmla="*/ 0 w 15174"/>
                <a:gd name="connsiteY0" fmla="*/ 0 h 14234"/>
                <a:gd name="connsiteX1" fmla="*/ 15174 w 15174"/>
                <a:gd name="connsiteY1" fmla="*/ 0 h 14234"/>
                <a:gd name="connsiteX2" fmla="*/ 15174 w 15174"/>
                <a:gd name="connsiteY2" fmla="*/ 14234 h 14234"/>
                <a:gd name="connsiteX3" fmla="*/ 0 w 15174"/>
                <a:gd name="connsiteY3" fmla="*/ 14234 h 14234"/>
              </a:gdLst>
              <a:ahLst/>
              <a:cxnLst>
                <a:cxn ang="0">
                  <a:pos x="connsiteX0" y="connsiteY0"/>
                </a:cxn>
                <a:cxn ang="0">
                  <a:pos x="connsiteX1" y="connsiteY1"/>
                </a:cxn>
                <a:cxn ang="0">
                  <a:pos x="connsiteX2" y="connsiteY2"/>
                </a:cxn>
                <a:cxn ang="0">
                  <a:pos x="connsiteX3" y="connsiteY3"/>
                </a:cxn>
              </a:cxnLst>
              <a:rect l="l" t="t" r="r" b="b"/>
              <a:pathLst>
                <a:path w="15174" h="14234">
                  <a:moveTo>
                    <a:pt x="0" y="0"/>
                  </a:moveTo>
                  <a:lnTo>
                    <a:pt x="15174" y="0"/>
                  </a:lnTo>
                  <a:lnTo>
                    <a:pt x="15174" y="14234"/>
                  </a:lnTo>
                  <a:lnTo>
                    <a:pt x="0" y="14234"/>
                  </a:lnTo>
                  <a:close/>
                </a:path>
              </a:pathLst>
            </a:custGeom>
            <a:solidFill>
              <a:srgbClr val="229FDA"/>
            </a:solidFill>
            <a:ln w="0" cap="flat">
              <a:noFill/>
              <a:prstDash val="solid"/>
              <a:miter/>
            </a:ln>
          </p:spPr>
          <p:txBody>
            <a:bodyPr rtlCol="0" anchor="ctr"/>
            <a:lstStyle/>
            <a:p>
              <a:endParaRPr lang="fi-FI" sz="1013"/>
            </a:p>
          </p:txBody>
        </p:sp>
        <p:grpSp>
          <p:nvGrpSpPr>
            <p:cNvPr id="14" name="Graphic 11">
              <a:extLst>
                <a:ext uri="{FF2B5EF4-FFF2-40B4-BE49-F238E27FC236}">
                  <a16:creationId xmlns:a16="http://schemas.microsoft.com/office/drawing/2014/main" id="{566529A1-9B9C-AB09-3604-BB825E1012EA}"/>
                </a:ext>
              </a:extLst>
            </p:cNvPr>
            <p:cNvGrpSpPr/>
            <p:nvPr/>
          </p:nvGrpSpPr>
          <p:grpSpPr>
            <a:xfrm>
              <a:off x="4138218" y="5905582"/>
              <a:ext cx="465910" cy="374134"/>
              <a:chOff x="4138218" y="5905582"/>
              <a:chExt cx="465910" cy="374134"/>
            </a:xfrm>
          </p:grpSpPr>
          <p:sp>
            <p:nvSpPr>
              <p:cNvPr id="20" name="Freeform 19">
                <a:extLst>
                  <a:ext uri="{FF2B5EF4-FFF2-40B4-BE49-F238E27FC236}">
                    <a16:creationId xmlns:a16="http://schemas.microsoft.com/office/drawing/2014/main" id="{7FC18234-094D-B71C-3D67-C6589F37310A}"/>
                  </a:ext>
                </a:extLst>
              </p:cNvPr>
              <p:cNvSpPr/>
              <p:nvPr/>
            </p:nvSpPr>
            <p:spPr>
              <a:xfrm>
                <a:off x="4138218" y="6140086"/>
                <a:ext cx="272857" cy="50429"/>
              </a:xfrm>
              <a:custGeom>
                <a:avLst/>
                <a:gdLst>
                  <a:gd name="connsiteX0" fmla="*/ 254968 w 272857"/>
                  <a:gd name="connsiteY0" fmla="*/ 17123 h 50429"/>
                  <a:gd name="connsiteX1" fmla="*/ 264992 w 272857"/>
                  <a:gd name="connsiteY1" fmla="*/ 12425 h 50429"/>
                  <a:gd name="connsiteX2" fmla="*/ 265618 w 272857"/>
                  <a:gd name="connsiteY2" fmla="*/ 12425 h 50429"/>
                  <a:gd name="connsiteX3" fmla="*/ 265618 w 272857"/>
                  <a:gd name="connsiteY3" fmla="*/ 49734 h 50429"/>
                  <a:gd name="connsiteX4" fmla="*/ 272857 w 272857"/>
                  <a:gd name="connsiteY4" fmla="*/ 49734 h 50429"/>
                  <a:gd name="connsiteX5" fmla="*/ 272857 w 272857"/>
                  <a:gd name="connsiteY5" fmla="*/ 696 h 50429"/>
                  <a:gd name="connsiteX6" fmla="*/ 267045 w 272857"/>
                  <a:gd name="connsiteY6" fmla="*/ 696 h 50429"/>
                  <a:gd name="connsiteX7" fmla="*/ 254934 w 272857"/>
                  <a:gd name="connsiteY7" fmla="*/ 10128 h 50429"/>
                  <a:gd name="connsiteX8" fmla="*/ 254934 w 272857"/>
                  <a:gd name="connsiteY8" fmla="*/ 17123 h 50429"/>
                  <a:gd name="connsiteX9" fmla="*/ 228692 w 272857"/>
                  <a:gd name="connsiteY9" fmla="*/ 43400 h 50429"/>
                  <a:gd name="connsiteX10" fmla="*/ 217520 w 272857"/>
                  <a:gd name="connsiteY10" fmla="*/ 30244 h 50429"/>
                  <a:gd name="connsiteX11" fmla="*/ 217520 w 272857"/>
                  <a:gd name="connsiteY11" fmla="*/ 20186 h 50429"/>
                  <a:gd name="connsiteX12" fmla="*/ 228692 w 272857"/>
                  <a:gd name="connsiteY12" fmla="*/ 7030 h 50429"/>
                  <a:gd name="connsiteX13" fmla="*/ 230119 w 272857"/>
                  <a:gd name="connsiteY13" fmla="*/ 7030 h 50429"/>
                  <a:gd name="connsiteX14" fmla="*/ 241326 w 272857"/>
                  <a:gd name="connsiteY14" fmla="*/ 20186 h 50429"/>
                  <a:gd name="connsiteX15" fmla="*/ 241326 w 272857"/>
                  <a:gd name="connsiteY15" fmla="*/ 30244 h 50429"/>
                  <a:gd name="connsiteX16" fmla="*/ 230119 w 272857"/>
                  <a:gd name="connsiteY16" fmla="*/ 43400 h 50429"/>
                  <a:gd name="connsiteX17" fmla="*/ 228692 w 272857"/>
                  <a:gd name="connsiteY17" fmla="*/ 43400 h 50429"/>
                  <a:gd name="connsiteX18" fmla="*/ 228622 w 272857"/>
                  <a:gd name="connsiteY18" fmla="*/ 50395 h 50429"/>
                  <a:gd name="connsiteX19" fmla="*/ 230189 w 272857"/>
                  <a:gd name="connsiteY19" fmla="*/ 50395 h 50429"/>
                  <a:gd name="connsiteX20" fmla="*/ 248634 w 272857"/>
                  <a:gd name="connsiteY20" fmla="*/ 30662 h 50429"/>
                  <a:gd name="connsiteX21" fmla="*/ 248634 w 272857"/>
                  <a:gd name="connsiteY21" fmla="*/ 19768 h 50429"/>
                  <a:gd name="connsiteX22" fmla="*/ 230189 w 272857"/>
                  <a:gd name="connsiteY22" fmla="*/ 0 h 50429"/>
                  <a:gd name="connsiteX23" fmla="*/ 228622 w 272857"/>
                  <a:gd name="connsiteY23" fmla="*/ 0 h 50429"/>
                  <a:gd name="connsiteX24" fmla="*/ 210177 w 272857"/>
                  <a:gd name="connsiteY24" fmla="*/ 19768 h 50429"/>
                  <a:gd name="connsiteX25" fmla="*/ 210177 w 272857"/>
                  <a:gd name="connsiteY25" fmla="*/ 30662 h 50429"/>
                  <a:gd name="connsiteX26" fmla="*/ 228622 w 272857"/>
                  <a:gd name="connsiteY26" fmla="*/ 50395 h 50429"/>
                  <a:gd name="connsiteX27" fmla="*/ 183030 w 272857"/>
                  <a:gd name="connsiteY27" fmla="*/ 43400 h 50429"/>
                  <a:gd name="connsiteX28" fmla="*/ 171858 w 272857"/>
                  <a:gd name="connsiteY28" fmla="*/ 30244 h 50429"/>
                  <a:gd name="connsiteX29" fmla="*/ 171858 w 272857"/>
                  <a:gd name="connsiteY29" fmla="*/ 20186 h 50429"/>
                  <a:gd name="connsiteX30" fmla="*/ 183030 w 272857"/>
                  <a:gd name="connsiteY30" fmla="*/ 7030 h 50429"/>
                  <a:gd name="connsiteX31" fmla="*/ 184457 w 272857"/>
                  <a:gd name="connsiteY31" fmla="*/ 7030 h 50429"/>
                  <a:gd name="connsiteX32" fmla="*/ 195664 w 272857"/>
                  <a:gd name="connsiteY32" fmla="*/ 20186 h 50429"/>
                  <a:gd name="connsiteX33" fmla="*/ 195664 w 272857"/>
                  <a:gd name="connsiteY33" fmla="*/ 30244 h 50429"/>
                  <a:gd name="connsiteX34" fmla="*/ 184457 w 272857"/>
                  <a:gd name="connsiteY34" fmla="*/ 43400 h 50429"/>
                  <a:gd name="connsiteX35" fmla="*/ 183030 w 272857"/>
                  <a:gd name="connsiteY35" fmla="*/ 43400 h 50429"/>
                  <a:gd name="connsiteX36" fmla="*/ 182995 w 272857"/>
                  <a:gd name="connsiteY36" fmla="*/ 50395 h 50429"/>
                  <a:gd name="connsiteX37" fmla="*/ 184561 w 272857"/>
                  <a:gd name="connsiteY37" fmla="*/ 50395 h 50429"/>
                  <a:gd name="connsiteX38" fmla="*/ 203007 w 272857"/>
                  <a:gd name="connsiteY38" fmla="*/ 30662 h 50429"/>
                  <a:gd name="connsiteX39" fmla="*/ 203007 w 272857"/>
                  <a:gd name="connsiteY39" fmla="*/ 19768 h 50429"/>
                  <a:gd name="connsiteX40" fmla="*/ 184561 w 272857"/>
                  <a:gd name="connsiteY40" fmla="*/ 0 h 50429"/>
                  <a:gd name="connsiteX41" fmla="*/ 182995 w 272857"/>
                  <a:gd name="connsiteY41" fmla="*/ 0 h 50429"/>
                  <a:gd name="connsiteX42" fmla="*/ 164550 w 272857"/>
                  <a:gd name="connsiteY42" fmla="*/ 19768 h 50429"/>
                  <a:gd name="connsiteX43" fmla="*/ 164550 w 272857"/>
                  <a:gd name="connsiteY43" fmla="*/ 30662 h 50429"/>
                  <a:gd name="connsiteX44" fmla="*/ 182995 w 272857"/>
                  <a:gd name="connsiteY44" fmla="*/ 50395 h 50429"/>
                  <a:gd name="connsiteX45" fmla="*/ 140814 w 272857"/>
                  <a:gd name="connsiteY45" fmla="*/ 7030 h 50429"/>
                  <a:gd name="connsiteX46" fmla="*/ 150037 w 272857"/>
                  <a:gd name="connsiteY46" fmla="*/ 16288 h 50429"/>
                  <a:gd name="connsiteX47" fmla="*/ 150037 w 272857"/>
                  <a:gd name="connsiteY47" fmla="*/ 17854 h 50429"/>
                  <a:gd name="connsiteX48" fmla="*/ 140814 w 272857"/>
                  <a:gd name="connsiteY48" fmla="*/ 25580 h 50429"/>
                  <a:gd name="connsiteX49" fmla="*/ 139387 w 272857"/>
                  <a:gd name="connsiteY49" fmla="*/ 25580 h 50429"/>
                  <a:gd name="connsiteX50" fmla="*/ 130164 w 272857"/>
                  <a:gd name="connsiteY50" fmla="*/ 17193 h 50429"/>
                  <a:gd name="connsiteX51" fmla="*/ 130164 w 272857"/>
                  <a:gd name="connsiteY51" fmla="*/ 15627 h 50429"/>
                  <a:gd name="connsiteX52" fmla="*/ 139387 w 272857"/>
                  <a:gd name="connsiteY52" fmla="*/ 7030 h 50429"/>
                  <a:gd name="connsiteX53" fmla="*/ 140814 w 272857"/>
                  <a:gd name="connsiteY53" fmla="*/ 7030 h 50429"/>
                  <a:gd name="connsiteX54" fmla="*/ 140883 w 272857"/>
                  <a:gd name="connsiteY54" fmla="*/ 35 h 50429"/>
                  <a:gd name="connsiteX55" fmla="*/ 139317 w 272857"/>
                  <a:gd name="connsiteY55" fmla="*/ 35 h 50429"/>
                  <a:gd name="connsiteX56" fmla="*/ 122855 w 272857"/>
                  <a:gd name="connsiteY56" fmla="*/ 15209 h 50429"/>
                  <a:gd name="connsiteX57" fmla="*/ 122855 w 272857"/>
                  <a:gd name="connsiteY57" fmla="*/ 17576 h 50429"/>
                  <a:gd name="connsiteX58" fmla="*/ 137890 w 272857"/>
                  <a:gd name="connsiteY58" fmla="*/ 32541 h 50429"/>
                  <a:gd name="connsiteX59" fmla="*/ 139457 w 272857"/>
                  <a:gd name="connsiteY59" fmla="*/ 32541 h 50429"/>
                  <a:gd name="connsiteX60" fmla="*/ 149410 w 272857"/>
                  <a:gd name="connsiteY60" fmla="*/ 26729 h 50429"/>
                  <a:gd name="connsiteX61" fmla="*/ 150072 w 272857"/>
                  <a:gd name="connsiteY61" fmla="*/ 26729 h 50429"/>
                  <a:gd name="connsiteX62" fmla="*/ 150072 w 272857"/>
                  <a:gd name="connsiteY62" fmla="*/ 28225 h 50429"/>
                  <a:gd name="connsiteX63" fmla="*/ 139735 w 272857"/>
                  <a:gd name="connsiteY63" fmla="*/ 43365 h 50429"/>
                  <a:gd name="connsiteX64" fmla="*/ 138691 w 272857"/>
                  <a:gd name="connsiteY64" fmla="*/ 43365 h 50429"/>
                  <a:gd name="connsiteX65" fmla="*/ 131452 w 272857"/>
                  <a:gd name="connsiteY65" fmla="*/ 38458 h 50429"/>
                  <a:gd name="connsiteX66" fmla="*/ 124247 w 272857"/>
                  <a:gd name="connsiteY66" fmla="*/ 38458 h 50429"/>
                  <a:gd name="connsiteX67" fmla="*/ 138447 w 272857"/>
                  <a:gd name="connsiteY67" fmla="*/ 50360 h 50429"/>
                  <a:gd name="connsiteX68" fmla="*/ 139491 w 272857"/>
                  <a:gd name="connsiteY68" fmla="*/ 50360 h 50429"/>
                  <a:gd name="connsiteX69" fmla="*/ 157415 w 272857"/>
                  <a:gd name="connsiteY69" fmla="*/ 29130 h 50429"/>
                  <a:gd name="connsiteX70" fmla="*/ 157415 w 272857"/>
                  <a:gd name="connsiteY70" fmla="*/ 17750 h 50429"/>
                  <a:gd name="connsiteX71" fmla="*/ 140918 w 272857"/>
                  <a:gd name="connsiteY71" fmla="*/ 0 h 50429"/>
                  <a:gd name="connsiteX72" fmla="*/ 79769 w 272857"/>
                  <a:gd name="connsiteY72" fmla="*/ 43400 h 50429"/>
                  <a:gd name="connsiteX73" fmla="*/ 65952 w 272857"/>
                  <a:gd name="connsiteY73" fmla="*/ 30244 h 50429"/>
                  <a:gd name="connsiteX74" fmla="*/ 65952 w 272857"/>
                  <a:gd name="connsiteY74" fmla="*/ 20186 h 50429"/>
                  <a:gd name="connsiteX75" fmla="*/ 79769 w 272857"/>
                  <a:gd name="connsiteY75" fmla="*/ 7030 h 50429"/>
                  <a:gd name="connsiteX76" fmla="*/ 81196 w 272857"/>
                  <a:gd name="connsiteY76" fmla="*/ 7030 h 50429"/>
                  <a:gd name="connsiteX77" fmla="*/ 95013 w 272857"/>
                  <a:gd name="connsiteY77" fmla="*/ 20186 h 50429"/>
                  <a:gd name="connsiteX78" fmla="*/ 95013 w 272857"/>
                  <a:gd name="connsiteY78" fmla="*/ 30244 h 50429"/>
                  <a:gd name="connsiteX79" fmla="*/ 81196 w 272857"/>
                  <a:gd name="connsiteY79" fmla="*/ 43400 h 50429"/>
                  <a:gd name="connsiteX80" fmla="*/ 79769 w 272857"/>
                  <a:gd name="connsiteY80" fmla="*/ 43400 h 50429"/>
                  <a:gd name="connsiteX81" fmla="*/ 79699 w 272857"/>
                  <a:gd name="connsiteY81" fmla="*/ 50395 h 50429"/>
                  <a:gd name="connsiteX82" fmla="*/ 81266 w 272857"/>
                  <a:gd name="connsiteY82" fmla="*/ 50395 h 50429"/>
                  <a:gd name="connsiteX83" fmla="*/ 102321 w 272857"/>
                  <a:gd name="connsiteY83" fmla="*/ 30662 h 50429"/>
                  <a:gd name="connsiteX84" fmla="*/ 102321 w 272857"/>
                  <a:gd name="connsiteY84" fmla="*/ 19768 h 50429"/>
                  <a:gd name="connsiteX85" fmla="*/ 81266 w 272857"/>
                  <a:gd name="connsiteY85" fmla="*/ 0 h 50429"/>
                  <a:gd name="connsiteX86" fmla="*/ 79699 w 272857"/>
                  <a:gd name="connsiteY86" fmla="*/ 0 h 50429"/>
                  <a:gd name="connsiteX87" fmla="*/ 58643 w 272857"/>
                  <a:gd name="connsiteY87" fmla="*/ 19768 h 50429"/>
                  <a:gd name="connsiteX88" fmla="*/ 58643 w 272857"/>
                  <a:gd name="connsiteY88" fmla="*/ 30662 h 50429"/>
                  <a:gd name="connsiteX89" fmla="*/ 79699 w 272857"/>
                  <a:gd name="connsiteY89" fmla="*/ 50395 h 50429"/>
                  <a:gd name="connsiteX90" fmla="*/ 32367 w 272857"/>
                  <a:gd name="connsiteY90" fmla="*/ 50395 h 50429"/>
                  <a:gd name="connsiteX91" fmla="*/ 34594 w 272857"/>
                  <a:gd name="connsiteY91" fmla="*/ 50395 h 50429"/>
                  <a:gd name="connsiteX92" fmla="*/ 51439 w 272857"/>
                  <a:gd name="connsiteY92" fmla="*/ 35708 h 50429"/>
                  <a:gd name="connsiteX93" fmla="*/ 51439 w 272857"/>
                  <a:gd name="connsiteY93" fmla="*/ 34246 h 50429"/>
                  <a:gd name="connsiteX94" fmla="*/ 36857 w 272857"/>
                  <a:gd name="connsiteY94" fmla="*/ 21474 h 50429"/>
                  <a:gd name="connsiteX95" fmla="*/ 31567 w 272857"/>
                  <a:gd name="connsiteY95" fmla="*/ 21474 h 50429"/>
                  <a:gd name="connsiteX96" fmla="*/ 24432 w 272857"/>
                  <a:gd name="connsiteY96" fmla="*/ 14652 h 50429"/>
                  <a:gd name="connsiteX97" fmla="*/ 24432 w 272857"/>
                  <a:gd name="connsiteY97" fmla="*/ 13573 h 50429"/>
                  <a:gd name="connsiteX98" fmla="*/ 32819 w 272857"/>
                  <a:gd name="connsiteY98" fmla="*/ 6752 h 50429"/>
                  <a:gd name="connsiteX99" fmla="*/ 34908 w 272857"/>
                  <a:gd name="connsiteY99" fmla="*/ 6752 h 50429"/>
                  <a:gd name="connsiteX100" fmla="*/ 43156 w 272857"/>
                  <a:gd name="connsiteY100" fmla="*/ 13712 h 50429"/>
                  <a:gd name="connsiteX101" fmla="*/ 50395 w 272857"/>
                  <a:gd name="connsiteY101" fmla="*/ 13712 h 50429"/>
                  <a:gd name="connsiteX102" fmla="*/ 34977 w 272857"/>
                  <a:gd name="connsiteY102" fmla="*/ 104 h 50429"/>
                  <a:gd name="connsiteX103" fmla="*/ 32750 w 272857"/>
                  <a:gd name="connsiteY103" fmla="*/ 104 h 50429"/>
                  <a:gd name="connsiteX104" fmla="*/ 17054 w 272857"/>
                  <a:gd name="connsiteY104" fmla="*/ 13712 h 50429"/>
                  <a:gd name="connsiteX105" fmla="*/ 17054 w 272857"/>
                  <a:gd name="connsiteY105" fmla="*/ 15453 h 50429"/>
                  <a:gd name="connsiteX106" fmla="*/ 31949 w 272857"/>
                  <a:gd name="connsiteY106" fmla="*/ 28608 h 50429"/>
                  <a:gd name="connsiteX107" fmla="*/ 36926 w 272857"/>
                  <a:gd name="connsiteY107" fmla="*/ 28608 h 50429"/>
                  <a:gd name="connsiteX108" fmla="*/ 44061 w 272857"/>
                  <a:gd name="connsiteY108" fmla="*/ 35290 h 50429"/>
                  <a:gd name="connsiteX109" fmla="*/ 44061 w 272857"/>
                  <a:gd name="connsiteY109" fmla="*/ 36195 h 50429"/>
                  <a:gd name="connsiteX110" fmla="*/ 34490 w 272857"/>
                  <a:gd name="connsiteY110" fmla="*/ 43782 h 50429"/>
                  <a:gd name="connsiteX111" fmla="*/ 32402 w 272857"/>
                  <a:gd name="connsiteY111" fmla="*/ 43782 h 50429"/>
                  <a:gd name="connsiteX112" fmla="*/ 22970 w 272857"/>
                  <a:gd name="connsiteY112" fmla="*/ 35604 h 50429"/>
                  <a:gd name="connsiteX113" fmla="*/ 15731 w 272857"/>
                  <a:gd name="connsiteY113" fmla="*/ 35604 h 50429"/>
                  <a:gd name="connsiteX114" fmla="*/ 32332 w 272857"/>
                  <a:gd name="connsiteY114" fmla="*/ 50430 h 50429"/>
                  <a:gd name="connsiteX115" fmla="*/ 0 w 272857"/>
                  <a:gd name="connsiteY115" fmla="*/ 49734 h 50429"/>
                  <a:gd name="connsiteX116" fmla="*/ 7239 w 272857"/>
                  <a:gd name="connsiteY116" fmla="*/ 49734 h 50429"/>
                  <a:gd name="connsiteX117" fmla="*/ 7239 w 272857"/>
                  <a:gd name="connsiteY117" fmla="*/ 696 h 50429"/>
                  <a:gd name="connsiteX118" fmla="*/ 0 w 272857"/>
                  <a:gd name="connsiteY118" fmla="*/ 696 h 50429"/>
                  <a:gd name="connsiteX119" fmla="*/ 0 w 272857"/>
                  <a:gd name="connsiteY119" fmla="*/ 49734 h 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2857" h="50429">
                    <a:moveTo>
                      <a:pt x="254968" y="17123"/>
                    </a:moveTo>
                    <a:cubicBezTo>
                      <a:pt x="260224" y="17123"/>
                      <a:pt x="263669" y="14757"/>
                      <a:pt x="264992" y="12425"/>
                    </a:cubicBezTo>
                    <a:lnTo>
                      <a:pt x="265618" y="12425"/>
                    </a:lnTo>
                    <a:lnTo>
                      <a:pt x="265618" y="49734"/>
                    </a:lnTo>
                    <a:lnTo>
                      <a:pt x="272857" y="49734"/>
                    </a:lnTo>
                    <a:lnTo>
                      <a:pt x="272857" y="696"/>
                    </a:lnTo>
                    <a:lnTo>
                      <a:pt x="267045" y="696"/>
                    </a:lnTo>
                    <a:cubicBezTo>
                      <a:pt x="265479" y="7030"/>
                      <a:pt x="260433" y="10128"/>
                      <a:pt x="254934" y="10128"/>
                    </a:cubicBezTo>
                    <a:lnTo>
                      <a:pt x="254934" y="17123"/>
                    </a:lnTo>
                    <a:close/>
                    <a:moveTo>
                      <a:pt x="228692" y="43400"/>
                    </a:moveTo>
                    <a:cubicBezTo>
                      <a:pt x="221348" y="43400"/>
                      <a:pt x="217520" y="39154"/>
                      <a:pt x="217520" y="30244"/>
                    </a:cubicBezTo>
                    <a:lnTo>
                      <a:pt x="217520" y="20186"/>
                    </a:lnTo>
                    <a:cubicBezTo>
                      <a:pt x="217520" y="11311"/>
                      <a:pt x="221383" y="7030"/>
                      <a:pt x="228692" y="7030"/>
                    </a:cubicBezTo>
                    <a:lnTo>
                      <a:pt x="230119" y="7030"/>
                    </a:lnTo>
                    <a:cubicBezTo>
                      <a:pt x="237462" y="7030"/>
                      <a:pt x="241326" y="11276"/>
                      <a:pt x="241326" y="20186"/>
                    </a:cubicBezTo>
                    <a:lnTo>
                      <a:pt x="241326" y="30244"/>
                    </a:lnTo>
                    <a:cubicBezTo>
                      <a:pt x="241326" y="39119"/>
                      <a:pt x="237462" y="43400"/>
                      <a:pt x="230119" y="43400"/>
                    </a:cubicBezTo>
                    <a:lnTo>
                      <a:pt x="228692" y="43400"/>
                    </a:lnTo>
                    <a:close/>
                    <a:moveTo>
                      <a:pt x="228622" y="50395"/>
                    </a:moveTo>
                    <a:lnTo>
                      <a:pt x="230189" y="50395"/>
                    </a:lnTo>
                    <a:cubicBezTo>
                      <a:pt x="241569" y="50395"/>
                      <a:pt x="248634" y="43400"/>
                      <a:pt x="248634" y="30662"/>
                    </a:cubicBezTo>
                    <a:lnTo>
                      <a:pt x="248634" y="19768"/>
                    </a:lnTo>
                    <a:cubicBezTo>
                      <a:pt x="248634" y="6995"/>
                      <a:pt x="241569" y="0"/>
                      <a:pt x="230189" y="0"/>
                    </a:cubicBezTo>
                    <a:lnTo>
                      <a:pt x="228622" y="0"/>
                    </a:lnTo>
                    <a:cubicBezTo>
                      <a:pt x="217242" y="0"/>
                      <a:pt x="210177" y="6995"/>
                      <a:pt x="210177" y="19768"/>
                    </a:cubicBezTo>
                    <a:lnTo>
                      <a:pt x="210177" y="30662"/>
                    </a:lnTo>
                    <a:cubicBezTo>
                      <a:pt x="210177" y="43400"/>
                      <a:pt x="217242" y="50395"/>
                      <a:pt x="228622" y="50395"/>
                    </a:cubicBezTo>
                    <a:moveTo>
                      <a:pt x="183030" y="43400"/>
                    </a:moveTo>
                    <a:cubicBezTo>
                      <a:pt x="175687" y="43400"/>
                      <a:pt x="171858" y="39154"/>
                      <a:pt x="171858" y="30244"/>
                    </a:cubicBezTo>
                    <a:lnTo>
                      <a:pt x="171858" y="20186"/>
                    </a:lnTo>
                    <a:cubicBezTo>
                      <a:pt x="171858" y="11311"/>
                      <a:pt x="175721" y="7030"/>
                      <a:pt x="183030" y="7030"/>
                    </a:cubicBezTo>
                    <a:lnTo>
                      <a:pt x="184457" y="7030"/>
                    </a:lnTo>
                    <a:cubicBezTo>
                      <a:pt x="191801" y="7030"/>
                      <a:pt x="195664" y="11276"/>
                      <a:pt x="195664" y="20186"/>
                    </a:cubicBezTo>
                    <a:lnTo>
                      <a:pt x="195664" y="30244"/>
                    </a:lnTo>
                    <a:cubicBezTo>
                      <a:pt x="195664" y="39119"/>
                      <a:pt x="191801" y="43400"/>
                      <a:pt x="184457" y="43400"/>
                    </a:cubicBezTo>
                    <a:lnTo>
                      <a:pt x="183030" y="43400"/>
                    </a:lnTo>
                    <a:close/>
                    <a:moveTo>
                      <a:pt x="182995" y="50395"/>
                    </a:moveTo>
                    <a:lnTo>
                      <a:pt x="184561" y="50395"/>
                    </a:lnTo>
                    <a:cubicBezTo>
                      <a:pt x="195942" y="50395"/>
                      <a:pt x="203007" y="43400"/>
                      <a:pt x="203007" y="30662"/>
                    </a:cubicBezTo>
                    <a:lnTo>
                      <a:pt x="203007" y="19768"/>
                    </a:lnTo>
                    <a:cubicBezTo>
                      <a:pt x="203007" y="6995"/>
                      <a:pt x="195942" y="0"/>
                      <a:pt x="184561" y="0"/>
                    </a:cubicBezTo>
                    <a:lnTo>
                      <a:pt x="182995" y="0"/>
                    </a:lnTo>
                    <a:cubicBezTo>
                      <a:pt x="171615" y="0"/>
                      <a:pt x="164550" y="6995"/>
                      <a:pt x="164550" y="19768"/>
                    </a:cubicBezTo>
                    <a:lnTo>
                      <a:pt x="164550" y="30662"/>
                    </a:lnTo>
                    <a:cubicBezTo>
                      <a:pt x="164550" y="43400"/>
                      <a:pt x="171615" y="50395"/>
                      <a:pt x="182995" y="50395"/>
                    </a:cubicBezTo>
                    <a:moveTo>
                      <a:pt x="140814" y="7030"/>
                    </a:moveTo>
                    <a:cubicBezTo>
                      <a:pt x="146835" y="7030"/>
                      <a:pt x="150037" y="9989"/>
                      <a:pt x="150037" y="16288"/>
                    </a:cubicBezTo>
                    <a:lnTo>
                      <a:pt x="150037" y="17854"/>
                    </a:lnTo>
                    <a:cubicBezTo>
                      <a:pt x="150037" y="23109"/>
                      <a:pt x="146835" y="25580"/>
                      <a:pt x="140814" y="25580"/>
                    </a:cubicBezTo>
                    <a:lnTo>
                      <a:pt x="139387" y="25580"/>
                    </a:lnTo>
                    <a:cubicBezTo>
                      <a:pt x="133366" y="25580"/>
                      <a:pt x="130164" y="22901"/>
                      <a:pt x="130164" y="17193"/>
                    </a:cubicBezTo>
                    <a:lnTo>
                      <a:pt x="130164" y="15627"/>
                    </a:lnTo>
                    <a:cubicBezTo>
                      <a:pt x="130164" y="9815"/>
                      <a:pt x="133366" y="7030"/>
                      <a:pt x="139387" y="7030"/>
                    </a:cubicBezTo>
                    <a:lnTo>
                      <a:pt x="140814" y="7030"/>
                    </a:lnTo>
                    <a:close/>
                    <a:moveTo>
                      <a:pt x="140883" y="35"/>
                    </a:moveTo>
                    <a:lnTo>
                      <a:pt x="139317" y="35"/>
                    </a:lnTo>
                    <a:cubicBezTo>
                      <a:pt x="129190" y="35"/>
                      <a:pt x="122855" y="5464"/>
                      <a:pt x="122855" y="15209"/>
                    </a:cubicBezTo>
                    <a:lnTo>
                      <a:pt x="122855" y="17576"/>
                    </a:lnTo>
                    <a:cubicBezTo>
                      <a:pt x="122855" y="27181"/>
                      <a:pt x="128668" y="32541"/>
                      <a:pt x="137890" y="32541"/>
                    </a:cubicBezTo>
                    <a:lnTo>
                      <a:pt x="139457" y="32541"/>
                    </a:lnTo>
                    <a:cubicBezTo>
                      <a:pt x="145617" y="32541"/>
                      <a:pt x="148227" y="30174"/>
                      <a:pt x="149410" y="26729"/>
                    </a:cubicBezTo>
                    <a:lnTo>
                      <a:pt x="150072" y="26729"/>
                    </a:lnTo>
                    <a:lnTo>
                      <a:pt x="150072" y="28225"/>
                    </a:lnTo>
                    <a:cubicBezTo>
                      <a:pt x="150072" y="40058"/>
                      <a:pt x="144642" y="43365"/>
                      <a:pt x="139735" y="43365"/>
                    </a:cubicBezTo>
                    <a:lnTo>
                      <a:pt x="138691" y="43365"/>
                    </a:lnTo>
                    <a:cubicBezTo>
                      <a:pt x="133923" y="43365"/>
                      <a:pt x="131800" y="41659"/>
                      <a:pt x="131452" y="38458"/>
                    </a:cubicBezTo>
                    <a:lnTo>
                      <a:pt x="124247" y="38458"/>
                    </a:lnTo>
                    <a:cubicBezTo>
                      <a:pt x="124630" y="46114"/>
                      <a:pt x="129990" y="50360"/>
                      <a:pt x="138447" y="50360"/>
                    </a:cubicBezTo>
                    <a:lnTo>
                      <a:pt x="139491" y="50360"/>
                    </a:lnTo>
                    <a:cubicBezTo>
                      <a:pt x="148993" y="50360"/>
                      <a:pt x="157415" y="43295"/>
                      <a:pt x="157415" y="29130"/>
                    </a:cubicBezTo>
                    <a:lnTo>
                      <a:pt x="157415" y="17750"/>
                    </a:lnTo>
                    <a:cubicBezTo>
                      <a:pt x="157415" y="6369"/>
                      <a:pt x="151081" y="0"/>
                      <a:pt x="140918" y="0"/>
                    </a:cubicBezTo>
                    <a:moveTo>
                      <a:pt x="79769" y="43400"/>
                    </a:moveTo>
                    <a:cubicBezTo>
                      <a:pt x="70685" y="43400"/>
                      <a:pt x="65952" y="39154"/>
                      <a:pt x="65952" y="30244"/>
                    </a:cubicBezTo>
                    <a:lnTo>
                      <a:pt x="65952" y="20186"/>
                    </a:lnTo>
                    <a:cubicBezTo>
                      <a:pt x="65952" y="11311"/>
                      <a:pt x="70651" y="7030"/>
                      <a:pt x="79769" y="7030"/>
                    </a:cubicBezTo>
                    <a:lnTo>
                      <a:pt x="81196" y="7030"/>
                    </a:lnTo>
                    <a:cubicBezTo>
                      <a:pt x="90280" y="7030"/>
                      <a:pt x="95013" y="11276"/>
                      <a:pt x="95013" y="20186"/>
                    </a:cubicBezTo>
                    <a:lnTo>
                      <a:pt x="95013" y="30244"/>
                    </a:lnTo>
                    <a:cubicBezTo>
                      <a:pt x="95013" y="39119"/>
                      <a:pt x="90314" y="43400"/>
                      <a:pt x="81196" y="43400"/>
                    </a:cubicBezTo>
                    <a:lnTo>
                      <a:pt x="79769" y="43400"/>
                    </a:lnTo>
                    <a:close/>
                    <a:moveTo>
                      <a:pt x="79699" y="50395"/>
                    </a:moveTo>
                    <a:lnTo>
                      <a:pt x="81266" y="50395"/>
                    </a:lnTo>
                    <a:cubicBezTo>
                      <a:pt x="94212" y="50395"/>
                      <a:pt x="102321" y="43400"/>
                      <a:pt x="102321" y="30662"/>
                    </a:cubicBezTo>
                    <a:lnTo>
                      <a:pt x="102321" y="19768"/>
                    </a:lnTo>
                    <a:cubicBezTo>
                      <a:pt x="102321" y="6995"/>
                      <a:pt x="94212" y="0"/>
                      <a:pt x="81266" y="0"/>
                    </a:cubicBezTo>
                    <a:lnTo>
                      <a:pt x="79699" y="0"/>
                    </a:lnTo>
                    <a:cubicBezTo>
                      <a:pt x="66753" y="0"/>
                      <a:pt x="58643" y="6995"/>
                      <a:pt x="58643" y="19768"/>
                    </a:cubicBezTo>
                    <a:lnTo>
                      <a:pt x="58643" y="30662"/>
                    </a:lnTo>
                    <a:cubicBezTo>
                      <a:pt x="58643" y="43400"/>
                      <a:pt x="66753" y="50395"/>
                      <a:pt x="79699" y="50395"/>
                    </a:cubicBezTo>
                    <a:moveTo>
                      <a:pt x="32367" y="50395"/>
                    </a:moveTo>
                    <a:lnTo>
                      <a:pt x="34594" y="50395"/>
                    </a:lnTo>
                    <a:cubicBezTo>
                      <a:pt x="45001" y="50395"/>
                      <a:pt x="51439" y="44861"/>
                      <a:pt x="51439" y="35708"/>
                    </a:cubicBezTo>
                    <a:lnTo>
                      <a:pt x="51439" y="34246"/>
                    </a:lnTo>
                    <a:cubicBezTo>
                      <a:pt x="51439" y="26694"/>
                      <a:pt x="46393" y="21474"/>
                      <a:pt x="36857" y="21474"/>
                    </a:cubicBezTo>
                    <a:lnTo>
                      <a:pt x="31567" y="21474"/>
                    </a:lnTo>
                    <a:cubicBezTo>
                      <a:pt x="28017" y="21474"/>
                      <a:pt x="24432" y="20221"/>
                      <a:pt x="24432" y="14652"/>
                    </a:cubicBezTo>
                    <a:lnTo>
                      <a:pt x="24432" y="13573"/>
                    </a:lnTo>
                    <a:cubicBezTo>
                      <a:pt x="24432" y="9884"/>
                      <a:pt x="27390" y="6752"/>
                      <a:pt x="32819" y="6752"/>
                    </a:cubicBezTo>
                    <a:lnTo>
                      <a:pt x="34908" y="6752"/>
                    </a:lnTo>
                    <a:cubicBezTo>
                      <a:pt x="40267" y="6752"/>
                      <a:pt x="43156" y="8979"/>
                      <a:pt x="43156" y="13712"/>
                    </a:cubicBezTo>
                    <a:lnTo>
                      <a:pt x="50395" y="13712"/>
                    </a:lnTo>
                    <a:cubicBezTo>
                      <a:pt x="50395" y="4281"/>
                      <a:pt x="44513" y="104"/>
                      <a:pt x="34977" y="104"/>
                    </a:cubicBezTo>
                    <a:lnTo>
                      <a:pt x="32750" y="104"/>
                    </a:lnTo>
                    <a:cubicBezTo>
                      <a:pt x="23005" y="104"/>
                      <a:pt x="17054" y="6647"/>
                      <a:pt x="17054" y="13712"/>
                    </a:cubicBezTo>
                    <a:lnTo>
                      <a:pt x="17054" y="15453"/>
                    </a:lnTo>
                    <a:cubicBezTo>
                      <a:pt x="17054" y="22448"/>
                      <a:pt x="21091" y="28608"/>
                      <a:pt x="31949" y="28608"/>
                    </a:cubicBezTo>
                    <a:lnTo>
                      <a:pt x="36926" y="28608"/>
                    </a:lnTo>
                    <a:cubicBezTo>
                      <a:pt x="40198" y="28608"/>
                      <a:pt x="44061" y="29966"/>
                      <a:pt x="44061" y="35290"/>
                    </a:cubicBezTo>
                    <a:lnTo>
                      <a:pt x="44061" y="36195"/>
                    </a:lnTo>
                    <a:cubicBezTo>
                      <a:pt x="44061" y="41346"/>
                      <a:pt x="40720" y="43782"/>
                      <a:pt x="34490" y="43782"/>
                    </a:cubicBezTo>
                    <a:lnTo>
                      <a:pt x="32402" y="43782"/>
                    </a:lnTo>
                    <a:cubicBezTo>
                      <a:pt x="26242" y="43782"/>
                      <a:pt x="22970" y="41103"/>
                      <a:pt x="22970" y="35604"/>
                    </a:cubicBezTo>
                    <a:lnTo>
                      <a:pt x="15731" y="35604"/>
                    </a:lnTo>
                    <a:cubicBezTo>
                      <a:pt x="15731" y="45871"/>
                      <a:pt x="22135" y="50430"/>
                      <a:pt x="32332" y="50430"/>
                    </a:cubicBezTo>
                    <a:moveTo>
                      <a:pt x="0" y="49734"/>
                    </a:moveTo>
                    <a:lnTo>
                      <a:pt x="7239" y="49734"/>
                    </a:lnTo>
                    <a:lnTo>
                      <a:pt x="7239" y="696"/>
                    </a:lnTo>
                    <a:lnTo>
                      <a:pt x="0" y="696"/>
                    </a:lnTo>
                    <a:lnTo>
                      <a:pt x="0" y="49734"/>
                    </a:lnTo>
                    <a:close/>
                  </a:path>
                </a:pathLst>
              </a:custGeom>
              <a:solidFill>
                <a:srgbClr val="000000"/>
              </a:solidFill>
              <a:ln w="0" cap="flat">
                <a:noFill/>
                <a:prstDash val="solid"/>
                <a:miter/>
              </a:ln>
            </p:spPr>
            <p:txBody>
              <a:bodyPr rtlCol="0" anchor="ctr"/>
              <a:lstStyle/>
              <a:p>
                <a:endParaRPr lang="fi-FI" sz="1013"/>
              </a:p>
            </p:txBody>
          </p:sp>
          <p:sp>
            <p:nvSpPr>
              <p:cNvPr id="22" name="Freeform 21">
                <a:extLst>
                  <a:ext uri="{FF2B5EF4-FFF2-40B4-BE49-F238E27FC236}">
                    <a16:creationId xmlns:a16="http://schemas.microsoft.com/office/drawing/2014/main" id="{F811FB09-BE73-8FBC-4367-A65FF964F18B}"/>
                  </a:ext>
                </a:extLst>
              </p:cNvPr>
              <p:cNvSpPr/>
              <p:nvPr/>
            </p:nvSpPr>
            <p:spPr>
              <a:xfrm>
                <a:off x="4295807" y="6229356"/>
                <a:ext cx="308321" cy="50360"/>
              </a:xfrm>
              <a:custGeom>
                <a:avLst/>
                <a:gdLst>
                  <a:gd name="connsiteX0" fmla="*/ 290398 w 308321"/>
                  <a:gd name="connsiteY0" fmla="*/ 17054 h 50360"/>
                  <a:gd name="connsiteX1" fmla="*/ 300421 w 308321"/>
                  <a:gd name="connsiteY1" fmla="*/ 12355 h 50360"/>
                  <a:gd name="connsiteX2" fmla="*/ 301083 w 308321"/>
                  <a:gd name="connsiteY2" fmla="*/ 12355 h 50360"/>
                  <a:gd name="connsiteX3" fmla="*/ 301083 w 308321"/>
                  <a:gd name="connsiteY3" fmla="*/ 49699 h 50360"/>
                  <a:gd name="connsiteX4" fmla="*/ 308322 w 308321"/>
                  <a:gd name="connsiteY4" fmla="*/ 49699 h 50360"/>
                  <a:gd name="connsiteX5" fmla="*/ 308322 w 308321"/>
                  <a:gd name="connsiteY5" fmla="*/ 661 h 50360"/>
                  <a:gd name="connsiteX6" fmla="*/ 302510 w 308321"/>
                  <a:gd name="connsiteY6" fmla="*/ 661 h 50360"/>
                  <a:gd name="connsiteX7" fmla="*/ 290398 w 308321"/>
                  <a:gd name="connsiteY7" fmla="*/ 10093 h 50360"/>
                  <a:gd name="connsiteX8" fmla="*/ 290398 w 308321"/>
                  <a:gd name="connsiteY8" fmla="*/ 17088 h 50360"/>
                  <a:gd name="connsiteX9" fmla="*/ 264122 w 308321"/>
                  <a:gd name="connsiteY9" fmla="*/ 43330 h 50360"/>
                  <a:gd name="connsiteX10" fmla="*/ 252915 w 308321"/>
                  <a:gd name="connsiteY10" fmla="*/ 30174 h 50360"/>
                  <a:gd name="connsiteX11" fmla="*/ 252915 w 308321"/>
                  <a:gd name="connsiteY11" fmla="*/ 20116 h 50360"/>
                  <a:gd name="connsiteX12" fmla="*/ 264122 w 308321"/>
                  <a:gd name="connsiteY12" fmla="*/ 6961 h 50360"/>
                  <a:gd name="connsiteX13" fmla="*/ 265583 w 308321"/>
                  <a:gd name="connsiteY13" fmla="*/ 6961 h 50360"/>
                  <a:gd name="connsiteX14" fmla="*/ 276755 w 308321"/>
                  <a:gd name="connsiteY14" fmla="*/ 20116 h 50360"/>
                  <a:gd name="connsiteX15" fmla="*/ 276755 w 308321"/>
                  <a:gd name="connsiteY15" fmla="*/ 30174 h 50360"/>
                  <a:gd name="connsiteX16" fmla="*/ 265583 w 308321"/>
                  <a:gd name="connsiteY16" fmla="*/ 43330 h 50360"/>
                  <a:gd name="connsiteX17" fmla="*/ 264122 w 308321"/>
                  <a:gd name="connsiteY17" fmla="*/ 43330 h 50360"/>
                  <a:gd name="connsiteX18" fmla="*/ 264052 w 308321"/>
                  <a:gd name="connsiteY18" fmla="*/ 50325 h 50360"/>
                  <a:gd name="connsiteX19" fmla="*/ 265618 w 308321"/>
                  <a:gd name="connsiteY19" fmla="*/ 50325 h 50360"/>
                  <a:gd name="connsiteX20" fmla="*/ 284064 w 308321"/>
                  <a:gd name="connsiteY20" fmla="*/ 30592 h 50360"/>
                  <a:gd name="connsiteX21" fmla="*/ 284064 w 308321"/>
                  <a:gd name="connsiteY21" fmla="*/ 19733 h 50360"/>
                  <a:gd name="connsiteX22" fmla="*/ 265618 w 308321"/>
                  <a:gd name="connsiteY22" fmla="*/ 0 h 50360"/>
                  <a:gd name="connsiteX23" fmla="*/ 264052 w 308321"/>
                  <a:gd name="connsiteY23" fmla="*/ 0 h 50360"/>
                  <a:gd name="connsiteX24" fmla="*/ 245606 w 308321"/>
                  <a:gd name="connsiteY24" fmla="*/ 19733 h 50360"/>
                  <a:gd name="connsiteX25" fmla="*/ 245606 w 308321"/>
                  <a:gd name="connsiteY25" fmla="*/ 30592 h 50360"/>
                  <a:gd name="connsiteX26" fmla="*/ 264052 w 308321"/>
                  <a:gd name="connsiteY26" fmla="*/ 50325 h 50360"/>
                  <a:gd name="connsiteX27" fmla="*/ 218460 w 308321"/>
                  <a:gd name="connsiteY27" fmla="*/ 43330 h 50360"/>
                  <a:gd name="connsiteX28" fmla="*/ 207288 w 308321"/>
                  <a:gd name="connsiteY28" fmla="*/ 30174 h 50360"/>
                  <a:gd name="connsiteX29" fmla="*/ 207288 w 308321"/>
                  <a:gd name="connsiteY29" fmla="*/ 20116 h 50360"/>
                  <a:gd name="connsiteX30" fmla="*/ 218460 w 308321"/>
                  <a:gd name="connsiteY30" fmla="*/ 6961 h 50360"/>
                  <a:gd name="connsiteX31" fmla="*/ 219922 w 308321"/>
                  <a:gd name="connsiteY31" fmla="*/ 6961 h 50360"/>
                  <a:gd name="connsiteX32" fmla="*/ 231093 w 308321"/>
                  <a:gd name="connsiteY32" fmla="*/ 20116 h 50360"/>
                  <a:gd name="connsiteX33" fmla="*/ 231093 w 308321"/>
                  <a:gd name="connsiteY33" fmla="*/ 30174 h 50360"/>
                  <a:gd name="connsiteX34" fmla="*/ 219922 w 308321"/>
                  <a:gd name="connsiteY34" fmla="*/ 43330 h 50360"/>
                  <a:gd name="connsiteX35" fmla="*/ 218460 w 308321"/>
                  <a:gd name="connsiteY35" fmla="*/ 43330 h 50360"/>
                  <a:gd name="connsiteX36" fmla="*/ 218425 w 308321"/>
                  <a:gd name="connsiteY36" fmla="*/ 50325 h 50360"/>
                  <a:gd name="connsiteX37" fmla="*/ 219991 w 308321"/>
                  <a:gd name="connsiteY37" fmla="*/ 50325 h 50360"/>
                  <a:gd name="connsiteX38" fmla="*/ 238437 w 308321"/>
                  <a:gd name="connsiteY38" fmla="*/ 30592 h 50360"/>
                  <a:gd name="connsiteX39" fmla="*/ 238437 w 308321"/>
                  <a:gd name="connsiteY39" fmla="*/ 19733 h 50360"/>
                  <a:gd name="connsiteX40" fmla="*/ 219991 w 308321"/>
                  <a:gd name="connsiteY40" fmla="*/ 0 h 50360"/>
                  <a:gd name="connsiteX41" fmla="*/ 218425 w 308321"/>
                  <a:gd name="connsiteY41" fmla="*/ 0 h 50360"/>
                  <a:gd name="connsiteX42" fmla="*/ 199979 w 308321"/>
                  <a:gd name="connsiteY42" fmla="*/ 19733 h 50360"/>
                  <a:gd name="connsiteX43" fmla="*/ 199979 w 308321"/>
                  <a:gd name="connsiteY43" fmla="*/ 30592 h 50360"/>
                  <a:gd name="connsiteX44" fmla="*/ 218425 w 308321"/>
                  <a:gd name="connsiteY44" fmla="*/ 50325 h 50360"/>
                  <a:gd name="connsiteX45" fmla="*/ 193680 w 308321"/>
                  <a:gd name="connsiteY45" fmla="*/ 32959 h 50360"/>
                  <a:gd name="connsiteX46" fmla="*/ 179933 w 308321"/>
                  <a:gd name="connsiteY46" fmla="*/ 17471 h 50360"/>
                  <a:gd name="connsiteX47" fmla="*/ 178192 w 308321"/>
                  <a:gd name="connsiteY47" fmla="*/ 17471 h 50360"/>
                  <a:gd name="connsiteX48" fmla="*/ 170849 w 308321"/>
                  <a:gd name="connsiteY48" fmla="*/ 20604 h 50360"/>
                  <a:gd name="connsiteX49" fmla="*/ 170223 w 308321"/>
                  <a:gd name="connsiteY49" fmla="*/ 20604 h 50360"/>
                  <a:gd name="connsiteX50" fmla="*/ 172137 w 308321"/>
                  <a:gd name="connsiteY50" fmla="*/ 7274 h 50360"/>
                  <a:gd name="connsiteX51" fmla="*/ 190687 w 308321"/>
                  <a:gd name="connsiteY51" fmla="*/ 7274 h 50360"/>
                  <a:gd name="connsiteX52" fmla="*/ 190687 w 308321"/>
                  <a:gd name="connsiteY52" fmla="*/ 661 h 50360"/>
                  <a:gd name="connsiteX53" fmla="*/ 166255 w 308321"/>
                  <a:gd name="connsiteY53" fmla="*/ 661 h 50360"/>
                  <a:gd name="connsiteX54" fmla="*/ 162775 w 308321"/>
                  <a:gd name="connsiteY54" fmla="*/ 27669 h 50360"/>
                  <a:gd name="connsiteX55" fmla="*/ 168448 w 308321"/>
                  <a:gd name="connsiteY55" fmla="*/ 27669 h 50360"/>
                  <a:gd name="connsiteX56" fmla="*/ 175234 w 308321"/>
                  <a:gd name="connsiteY56" fmla="*/ 24084 h 50360"/>
                  <a:gd name="connsiteX57" fmla="*/ 177462 w 308321"/>
                  <a:gd name="connsiteY57" fmla="*/ 24084 h 50360"/>
                  <a:gd name="connsiteX58" fmla="*/ 186371 w 308321"/>
                  <a:gd name="connsiteY58" fmla="*/ 32785 h 50360"/>
                  <a:gd name="connsiteX59" fmla="*/ 186371 w 308321"/>
                  <a:gd name="connsiteY59" fmla="*/ 34594 h 50360"/>
                  <a:gd name="connsiteX60" fmla="*/ 178123 w 308321"/>
                  <a:gd name="connsiteY60" fmla="*/ 43365 h 50360"/>
                  <a:gd name="connsiteX61" fmla="*/ 176661 w 308321"/>
                  <a:gd name="connsiteY61" fmla="*/ 43365 h 50360"/>
                  <a:gd name="connsiteX62" fmla="*/ 167438 w 308321"/>
                  <a:gd name="connsiteY62" fmla="*/ 36509 h 50360"/>
                  <a:gd name="connsiteX63" fmla="*/ 160130 w 308321"/>
                  <a:gd name="connsiteY63" fmla="*/ 36509 h 50360"/>
                  <a:gd name="connsiteX64" fmla="*/ 176592 w 308321"/>
                  <a:gd name="connsiteY64" fmla="*/ 50360 h 50360"/>
                  <a:gd name="connsiteX65" fmla="*/ 178158 w 308321"/>
                  <a:gd name="connsiteY65" fmla="*/ 50360 h 50360"/>
                  <a:gd name="connsiteX66" fmla="*/ 193645 w 308321"/>
                  <a:gd name="connsiteY66" fmla="*/ 34420 h 50360"/>
                  <a:gd name="connsiteX67" fmla="*/ 193645 w 308321"/>
                  <a:gd name="connsiteY67" fmla="*/ 32959 h 50360"/>
                  <a:gd name="connsiteX68" fmla="*/ 121498 w 308321"/>
                  <a:gd name="connsiteY68" fmla="*/ 35047 h 50360"/>
                  <a:gd name="connsiteX69" fmla="*/ 142902 w 308321"/>
                  <a:gd name="connsiteY69" fmla="*/ 35047 h 50360"/>
                  <a:gd name="connsiteX70" fmla="*/ 142902 w 308321"/>
                  <a:gd name="connsiteY70" fmla="*/ 49699 h 50360"/>
                  <a:gd name="connsiteX71" fmla="*/ 150141 w 308321"/>
                  <a:gd name="connsiteY71" fmla="*/ 49699 h 50360"/>
                  <a:gd name="connsiteX72" fmla="*/ 150141 w 308321"/>
                  <a:gd name="connsiteY72" fmla="*/ 35047 h 50360"/>
                  <a:gd name="connsiteX73" fmla="*/ 155640 w 308321"/>
                  <a:gd name="connsiteY73" fmla="*/ 35047 h 50360"/>
                  <a:gd name="connsiteX74" fmla="*/ 155640 w 308321"/>
                  <a:gd name="connsiteY74" fmla="*/ 28434 h 50360"/>
                  <a:gd name="connsiteX75" fmla="*/ 150141 w 308321"/>
                  <a:gd name="connsiteY75" fmla="*/ 28434 h 50360"/>
                  <a:gd name="connsiteX76" fmla="*/ 150141 w 308321"/>
                  <a:gd name="connsiteY76" fmla="*/ 15905 h 50360"/>
                  <a:gd name="connsiteX77" fmla="*/ 142902 w 308321"/>
                  <a:gd name="connsiteY77" fmla="*/ 17924 h 50360"/>
                  <a:gd name="connsiteX78" fmla="*/ 142902 w 308321"/>
                  <a:gd name="connsiteY78" fmla="*/ 28434 h 50360"/>
                  <a:gd name="connsiteX79" fmla="*/ 130408 w 308321"/>
                  <a:gd name="connsiteY79" fmla="*/ 28434 h 50360"/>
                  <a:gd name="connsiteX80" fmla="*/ 130408 w 308321"/>
                  <a:gd name="connsiteY80" fmla="*/ 27808 h 50360"/>
                  <a:gd name="connsiteX81" fmla="*/ 143946 w 308321"/>
                  <a:gd name="connsiteY81" fmla="*/ 10754 h 50360"/>
                  <a:gd name="connsiteX82" fmla="*/ 149027 w 308321"/>
                  <a:gd name="connsiteY82" fmla="*/ 696 h 50360"/>
                  <a:gd name="connsiteX83" fmla="*/ 140292 w 308321"/>
                  <a:gd name="connsiteY83" fmla="*/ 696 h 50360"/>
                  <a:gd name="connsiteX84" fmla="*/ 137403 w 308321"/>
                  <a:gd name="connsiteY84" fmla="*/ 7692 h 50360"/>
                  <a:gd name="connsiteX85" fmla="*/ 121533 w 308321"/>
                  <a:gd name="connsiteY85" fmla="*/ 29792 h 50360"/>
                  <a:gd name="connsiteX86" fmla="*/ 121533 w 308321"/>
                  <a:gd name="connsiteY86" fmla="*/ 35082 h 50360"/>
                  <a:gd name="connsiteX87" fmla="*/ 79769 w 308321"/>
                  <a:gd name="connsiteY87" fmla="*/ 43330 h 50360"/>
                  <a:gd name="connsiteX88" fmla="*/ 65987 w 308321"/>
                  <a:gd name="connsiteY88" fmla="*/ 30174 h 50360"/>
                  <a:gd name="connsiteX89" fmla="*/ 65987 w 308321"/>
                  <a:gd name="connsiteY89" fmla="*/ 20116 h 50360"/>
                  <a:gd name="connsiteX90" fmla="*/ 79769 w 308321"/>
                  <a:gd name="connsiteY90" fmla="*/ 6961 h 50360"/>
                  <a:gd name="connsiteX91" fmla="*/ 81231 w 308321"/>
                  <a:gd name="connsiteY91" fmla="*/ 6961 h 50360"/>
                  <a:gd name="connsiteX92" fmla="*/ 95013 w 308321"/>
                  <a:gd name="connsiteY92" fmla="*/ 20116 h 50360"/>
                  <a:gd name="connsiteX93" fmla="*/ 95013 w 308321"/>
                  <a:gd name="connsiteY93" fmla="*/ 30174 h 50360"/>
                  <a:gd name="connsiteX94" fmla="*/ 81231 w 308321"/>
                  <a:gd name="connsiteY94" fmla="*/ 43330 h 50360"/>
                  <a:gd name="connsiteX95" fmla="*/ 79769 w 308321"/>
                  <a:gd name="connsiteY95" fmla="*/ 43330 h 50360"/>
                  <a:gd name="connsiteX96" fmla="*/ 79699 w 308321"/>
                  <a:gd name="connsiteY96" fmla="*/ 50325 h 50360"/>
                  <a:gd name="connsiteX97" fmla="*/ 81300 w 308321"/>
                  <a:gd name="connsiteY97" fmla="*/ 50325 h 50360"/>
                  <a:gd name="connsiteX98" fmla="*/ 102321 w 308321"/>
                  <a:gd name="connsiteY98" fmla="*/ 30592 h 50360"/>
                  <a:gd name="connsiteX99" fmla="*/ 102321 w 308321"/>
                  <a:gd name="connsiteY99" fmla="*/ 19733 h 50360"/>
                  <a:gd name="connsiteX100" fmla="*/ 81300 w 308321"/>
                  <a:gd name="connsiteY100" fmla="*/ 0 h 50360"/>
                  <a:gd name="connsiteX101" fmla="*/ 79699 w 308321"/>
                  <a:gd name="connsiteY101" fmla="*/ 0 h 50360"/>
                  <a:gd name="connsiteX102" fmla="*/ 58678 w 308321"/>
                  <a:gd name="connsiteY102" fmla="*/ 19733 h 50360"/>
                  <a:gd name="connsiteX103" fmla="*/ 58678 w 308321"/>
                  <a:gd name="connsiteY103" fmla="*/ 30592 h 50360"/>
                  <a:gd name="connsiteX104" fmla="*/ 79699 w 308321"/>
                  <a:gd name="connsiteY104" fmla="*/ 50325 h 50360"/>
                  <a:gd name="connsiteX105" fmla="*/ 32367 w 308321"/>
                  <a:gd name="connsiteY105" fmla="*/ 50325 h 50360"/>
                  <a:gd name="connsiteX106" fmla="*/ 34594 w 308321"/>
                  <a:gd name="connsiteY106" fmla="*/ 50325 h 50360"/>
                  <a:gd name="connsiteX107" fmla="*/ 51474 w 308321"/>
                  <a:gd name="connsiteY107" fmla="*/ 35639 h 50360"/>
                  <a:gd name="connsiteX108" fmla="*/ 51474 w 308321"/>
                  <a:gd name="connsiteY108" fmla="*/ 34177 h 50360"/>
                  <a:gd name="connsiteX109" fmla="*/ 36891 w 308321"/>
                  <a:gd name="connsiteY109" fmla="*/ 21369 h 50360"/>
                  <a:gd name="connsiteX110" fmla="*/ 31601 w 308321"/>
                  <a:gd name="connsiteY110" fmla="*/ 21369 h 50360"/>
                  <a:gd name="connsiteX111" fmla="*/ 24467 w 308321"/>
                  <a:gd name="connsiteY111" fmla="*/ 14583 h 50360"/>
                  <a:gd name="connsiteX112" fmla="*/ 24467 w 308321"/>
                  <a:gd name="connsiteY112" fmla="*/ 13469 h 50360"/>
                  <a:gd name="connsiteX113" fmla="*/ 32819 w 308321"/>
                  <a:gd name="connsiteY113" fmla="*/ 6682 h 50360"/>
                  <a:gd name="connsiteX114" fmla="*/ 34908 w 308321"/>
                  <a:gd name="connsiteY114" fmla="*/ 6682 h 50360"/>
                  <a:gd name="connsiteX115" fmla="*/ 43156 w 308321"/>
                  <a:gd name="connsiteY115" fmla="*/ 13608 h 50360"/>
                  <a:gd name="connsiteX116" fmla="*/ 50395 w 308321"/>
                  <a:gd name="connsiteY116" fmla="*/ 13608 h 50360"/>
                  <a:gd name="connsiteX117" fmla="*/ 34977 w 308321"/>
                  <a:gd name="connsiteY117" fmla="*/ 0 h 50360"/>
                  <a:gd name="connsiteX118" fmla="*/ 32750 w 308321"/>
                  <a:gd name="connsiteY118" fmla="*/ 0 h 50360"/>
                  <a:gd name="connsiteX119" fmla="*/ 17054 w 308321"/>
                  <a:gd name="connsiteY119" fmla="*/ 13608 h 50360"/>
                  <a:gd name="connsiteX120" fmla="*/ 17054 w 308321"/>
                  <a:gd name="connsiteY120" fmla="*/ 15383 h 50360"/>
                  <a:gd name="connsiteX121" fmla="*/ 31949 w 308321"/>
                  <a:gd name="connsiteY121" fmla="*/ 28539 h 50360"/>
                  <a:gd name="connsiteX122" fmla="*/ 36926 w 308321"/>
                  <a:gd name="connsiteY122" fmla="*/ 28539 h 50360"/>
                  <a:gd name="connsiteX123" fmla="*/ 44061 w 308321"/>
                  <a:gd name="connsiteY123" fmla="*/ 35221 h 50360"/>
                  <a:gd name="connsiteX124" fmla="*/ 44061 w 308321"/>
                  <a:gd name="connsiteY124" fmla="*/ 36126 h 50360"/>
                  <a:gd name="connsiteX125" fmla="*/ 34525 w 308321"/>
                  <a:gd name="connsiteY125" fmla="*/ 43713 h 50360"/>
                  <a:gd name="connsiteX126" fmla="*/ 32437 w 308321"/>
                  <a:gd name="connsiteY126" fmla="*/ 43713 h 50360"/>
                  <a:gd name="connsiteX127" fmla="*/ 23005 w 308321"/>
                  <a:gd name="connsiteY127" fmla="*/ 35534 h 50360"/>
                  <a:gd name="connsiteX128" fmla="*/ 15766 w 308321"/>
                  <a:gd name="connsiteY128" fmla="*/ 35534 h 50360"/>
                  <a:gd name="connsiteX129" fmla="*/ 32367 w 308321"/>
                  <a:gd name="connsiteY129" fmla="*/ 50360 h 50360"/>
                  <a:gd name="connsiteX130" fmla="*/ 0 w 308321"/>
                  <a:gd name="connsiteY130" fmla="*/ 49699 h 50360"/>
                  <a:gd name="connsiteX131" fmla="*/ 7274 w 308321"/>
                  <a:gd name="connsiteY131" fmla="*/ 49699 h 50360"/>
                  <a:gd name="connsiteX132" fmla="*/ 7274 w 308321"/>
                  <a:gd name="connsiteY132" fmla="*/ 661 h 50360"/>
                  <a:gd name="connsiteX133" fmla="*/ 0 w 308321"/>
                  <a:gd name="connsiteY133" fmla="*/ 661 h 50360"/>
                  <a:gd name="connsiteX134" fmla="*/ 0 w 308321"/>
                  <a:gd name="connsiteY134" fmla="*/ 49699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8321" h="50360">
                    <a:moveTo>
                      <a:pt x="290398" y="17054"/>
                    </a:moveTo>
                    <a:cubicBezTo>
                      <a:pt x="295653" y="17054"/>
                      <a:pt x="299099" y="14687"/>
                      <a:pt x="300421" y="12355"/>
                    </a:cubicBezTo>
                    <a:lnTo>
                      <a:pt x="301083" y="12355"/>
                    </a:lnTo>
                    <a:lnTo>
                      <a:pt x="301083" y="49699"/>
                    </a:lnTo>
                    <a:lnTo>
                      <a:pt x="308322" y="49699"/>
                    </a:lnTo>
                    <a:lnTo>
                      <a:pt x="308322" y="661"/>
                    </a:lnTo>
                    <a:lnTo>
                      <a:pt x="302510" y="661"/>
                    </a:lnTo>
                    <a:cubicBezTo>
                      <a:pt x="300943" y="6995"/>
                      <a:pt x="295897" y="10093"/>
                      <a:pt x="290398" y="10093"/>
                    </a:cubicBezTo>
                    <a:lnTo>
                      <a:pt x="290398" y="17088"/>
                    </a:lnTo>
                    <a:close/>
                    <a:moveTo>
                      <a:pt x="264122" y="43330"/>
                    </a:moveTo>
                    <a:cubicBezTo>
                      <a:pt x="256778" y="43330"/>
                      <a:pt x="252915" y="39084"/>
                      <a:pt x="252915" y="30174"/>
                    </a:cubicBezTo>
                    <a:lnTo>
                      <a:pt x="252915" y="20116"/>
                    </a:lnTo>
                    <a:cubicBezTo>
                      <a:pt x="252915" y="11241"/>
                      <a:pt x="256778" y="6961"/>
                      <a:pt x="264122" y="6961"/>
                    </a:cubicBezTo>
                    <a:lnTo>
                      <a:pt x="265583" y="6961"/>
                    </a:lnTo>
                    <a:cubicBezTo>
                      <a:pt x="272892" y="6961"/>
                      <a:pt x="276755" y="11207"/>
                      <a:pt x="276755" y="20116"/>
                    </a:cubicBezTo>
                    <a:lnTo>
                      <a:pt x="276755" y="30174"/>
                    </a:lnTo>
                    <a:cubicBezTo>
                      <a:pt x="276755" y="39049"/>
                      <a:pt x="272857" y="43330"/>
                      <a:pt x="265583" y="43330"/>
                    </a:cubicBezTo>
                    <a:lnTo>
                      <a:pt x="264122" y="43330"/>
                    </a:lnTo>
                    <a:close/>
                    <a:moveTo>
                      <a:pt x="264052" y="50325"/>
                    </a:moveTo>
                    <a:lnTo>
                      <a:pt x="265618" y="50325"/>
                    </a:lnTo>
                    <a:cubicBezTo>
                      <a:pt x="276999" y="50325"/>
                      <a:pt x="284064" y="43330"/>
                      <a:pt x="284064" y="30592"/>
                    </a:cubicBezTo>
                    <a:lnTo>
                      <a:pt x="284064" y="19733"/>
                    </a:lnTo>
                    <a:cubicBezTo>
                      <a:pt x="284064" y="6995"/>
                      <a:pt x="276999" y="0"/>
                      <a:pt x="265618" y="0"/>
                    </a:cubicBezTo>
                    <a:lnTo>
                      <a:pt x="264052" y="0"/>
                    </a:lnTo>
                    <a:cubicBezTo>
                      <a:pt x="252671" y="0"/>
                      <a:pt x="245606" y="6995"/>
                      <a:pt x="245606" y="19733"/>
                    </a:cubicBezTo>
                    <a:lnTo>
                      <a:pt x="245606" y="30592"/>
                    </a:lnTo>
                    <a:cubicBezTo>
                      <a:pt x="245606" y="43330"/>
                      <a:pt x="252671" y="50325"/>
                      <a:pt x="264052" y="50325"/>
                    </a:cubicBezTo>
                    <a:moveTo>
                      <a:pt x="218460" y="43330"/>
                    </a:moveTo>
                    <a:cubicBezTo>
                      <a:pt x="211116" y="43330"/>
                      <a:pt x="207288" y="39084"/>
                      <a:pt x="207288" y="30174"/>
                    </a:cubicBezTo>
                    <a:lnTo>
                      <a:pt x="207288" y="20116"/>
                    </a:lnTo>
                    <a:cubicBezTo>
                      <a:pt x="207288" y="11241"/>
                      <a:pt x="211151" y="6961"/>
                      <a:pt x="218460" y="6961"/>
                    </a:cubicBezTo>
                    <a:lnTo>
                      <a:pt x="219922" y="6961"/>
                    </a:lnTo>
                    <a:cubicBezTo>
                      <a:pt x="227230" y="6961"/>
                      <a:pt x="231093" y="11207"/>
                      <a:pt x="231093" y="20116"/>
                    </a:cubicBezTo>
                    <a:lnTo>
                      <a:pt x="231093" y="30174"/>
                    </a:lnTo>
                    <a:cubicBezTo>
                      <a:pt x="231093" y="39049"/>
                      <a:pt x="227230" y="43330"/>
                      <a:pt x="219922" y="43330"/>
                    </a:cubicBezTo>
                    <a:lnTo>
                      <a:pt x="218460" y="43330"/>
                    </a:lnTo>
                    <a:close/>
                    <a:moveTo>
                      <a:pt x="218425" y="50325"/>
                    </a:moveTo>
                    <a:lnTo>
                      <a:pt x="219991" y="50325"/>
                    </a:lnTo>
                    <a:cubicBezTo>
                      <a:pt x="231372" y="50325"/>
                      <a:pt x="238437" y="43330"/>
                      <a:pt x="238437" y="30592"/>
                    </a:cubicBezTo>
                    <a:lnTo>
                      <a:pt x="238437" y="19733"/>
                    </a:lnTo>
                    <a:cubicBezTo>
                      <a:pt x="238437" y="6995"/>
                      <a:pt x="231372" y="0"/>
                      <a:pt x="219991" y="0"/>
                    </a:cubicBezTo>
                    <a:lnTo>
                      <a:pt x="218425" y="0"/>
                    </a:lnTo>
                    <a:cubicBezTo>
                      <a:pt x="207044" y="0"/>
                      <a:pt x="199979" y="6995"/>
                      <a:pt x="199979" y="19733"/>
                    </a:cubicBezTo>
                    <a:lnTo>
                      <a:pt x="199979" y="30592"/>
                    </a:lnTo>
                    <a:cubicBezTo>
                      <a:pt x="199979" y="43330"/>
                      <a:pt x="207044" y="50325"/>
                      <a:pt x="218425" y="50325"/>
                    </a:cubicBezTo>
                    <a:moveTo>
                      <a:pt x="193680" y="32959"/>
                    </a:moveTo>
                    <a:cubicBezTo>
                      <a:pt x="193680" y="23492"/>
                      <a:pt x="187659" y="17471"/>
                      <a:pt x="179933" y="17471"/>
                    </a:cubicBezTo>
                    <a:lnTo>
                      <a:pt x="178192" y="17471"/>
                    </a:lnTo>
                    <a:cubicBezTo>
                      <a:pt x="175165" y="17471"/>
                      <a:pt x="172833" y="18724"/>
                      <a:pt x="170849" y="20604"/>
                    </a:cubicBezTo>
                    <a:lnTo>
                      <a:pt x="170223" y="20604"/>
                    </a:lnTo>
                    <a:lnTo>
                      <a:pt x="172137" y="7274"/>
                    </a:lnTo>
                    <a:lnTo>
                      <a:pt x="190687" y="7274"/>
                    </a:lnTo>
                    <a:lnTo>
                      <a:pt x="190687" y="661"/>
                    </a:lnTo>
                    <a:lnTo>
                      <a:pt x="166255" y="661"/>
                    </a:lnTo>
                    <a:lnTo>
                      <a:pt x="162775" y="27669"/>
                    </a:lnTo>
                    <a:lnTo>
                      <a:pt x="168448" y="27669"/>
                    </a:lnTo>
                    <a:cubicBezTo>
                      <a:pt x="169770" y="25754"/>
                      <a:pt x="171684" y="24084"/>
                      <a:pt x="175234" y="24084"/>
                    </a:cubicBezTo>
                    <a:lnTo>
                      <a:pt x="177462" y="24084"/>
                    </a:lnTo>
                    <a:cubicBezTo>
                      <a:pt x="181638" y="24084"/>
                      <a:pt x="186371" y="27007"/>
                      <a:pt x="186371" y="32785"/>
                    </a:cubicBezTo>
                    <a:lnTo>
                      <a:pt x="186371" y="34594"/>
                    </a:lnTo>
                    <a:cubicBezTo>
                      <a:pt x="186371" y="40476"/>
                      <a:pt x="183552" y="43365"/>
                      <a:pt x="178123" y="43365"/>
                    </a:cubicBezTo>
                    <a:lnTo>
                      <a:pt x="176661" y="43365"/>
                    </a:lnTo>
                    <a:cubicBezTo>
                      <a:pt x="170640" y="43365"/>
                      <a:pt x="167438" y="41137"/>
                      <a:pt x="167438" y="36509"/>
                    </a:cubicBezTo>
                    <a:lnTo>
                      <a:pt x="160130" y="36509"/>
                    </a:lnTo>
                    <a:cubicBezTo>
                      <a:pt x="160130" y="45453"/>
                      <a:pt x="166394" y="50360"/>
                      <a:pt x="176592" y="50360"/>
                    </a:cubicBezTo>
                    <a:lnTo>
                      <a:pt x="178158" y="50360"/>
                    </a:lnTo>
                    <a:cubicBezTo>
                      <a:pt x="187694" y="50360"/>
                      <a:pt x="193645" y="44757"/>
                      <a:pt x="193645" y="34420"/>
                    </a:cubicBezTo>
                    <a:lnTo>
                      <a:pt x="193645" y="32959"/>
                    </a:lnTo>
                    <a:close/>
                    <a:moveTo>
                      <a:pt x="121498" y="35047"/>
                    </a:moveTo>
                    <a:lnTo>
                      <a:pt x="142902" y="35047"/>
                    </a:lnTo>
                    <a:lnTo>
                      <a:pt x="142902" y="49699"/>
                    </a:lnTo>
                    <a:lnTo>
                      <a:pt x="150141" y="49699"/>
                    </a:lnTo>
                    <a:lnTo>
                      <a:pt x="150141" y="35047"/>
                    </a:lnTo>
                    <a:lnTo>
                      <a:pt x="155640" y="35047"/>
                    </a:lnTo>
                    <a:lnTo>
                      <a:pt x="155640" y="28434"/>
                    </a:lnTo>
                    <a:lnTo>
                      <a:pt x="150141" y="28434"/>
                    </a:lnTo>
                    <a:lnTo>
                      <a:pt x="150141" y="15905"/>
                    </a:lnTo>
                    <a:lnTo>
                      <a:pt x="142902" y="17924"/>
                    </a:lnTo>
                    <a:lnTo>
                      <a:pt x="142902" y="28434"/>
                    </a:lnTo>
                    <a:lnTo>
                      <a:pt x="130408" y="28434"/>
                    </a:lnTo>
                    <a:lnTo>
                      <a:pt x="130408" y="27808"/>
                    </a:lnTo>
                    <a:cubicBezTo>
                      <a:pt x="134271" y="25720"/>
                      <a:pt x="139074" y="20360"/>
                      <a:pt x="143946" y="10754"/>
                    </a:cubicBezTo>
                    <a:lnTo>
                      <a:pt x="149027" y="696"/>
                    </a:lnTo>
                    <a:lnTo>
                      <a:pt x="140292" y="696"/>
                    </a:lnTo>
                    <a:lnTo>
                      <a:pt x="137403" y="7692"/>
                    </a:lnTo>
                    <a:cubicBezTo>
                      <a:pt x="134654" y="14478"/>
                      <a:pt x="129364" y="23249"/>
                      <a:pt x="121533" y="29792"/>
                    </a:cubicBezTo>
                    <a:lnTo>
                      <a:pt x="121533" y="35082"/>
                    </a:lnTo>
                    <a:close/>
                    <a:moveTo>
                      <a:pt x="79769" y="43330"/>
                    </a:moveTo>
                    <a:cubicBezTo>
                      <a:pt x="70685" y="43330"/>
                      <a:pt x="65987" y="39084"/>
                      <a:pt x="65987" y="30174"/>
                    </a:cubicBezTo>
                    <a:lnTo>
                      <a:pt x="65987" y="20116"/>
                    </a:lnTo>
                    <a:cubicBezTo>
                      <a:pt x="65987" y="11241"/>
                      <a:pt x="70685" y="6961"/>
                      <a:pt x="79769" y="6961"/>
                    </a:cubicBezTo>
                    <a:lnTo>
                      <a:pt x="81231" y="6961"/>
                    </a:lnTo>
                    <a:cubicBezTo>
                      <a:pt x="90314" y="6961"/>
                      <a:pt x="95013" y="11207"/>
                      <a:pt x="95013" y="20116"/>
                    </a:cubicBezTo>
                    <a:lnTo>
                      <a:pt x="95013" y="30174"/>
                    </a:lnTo>
                    <a:cubicBezTo>
                      <a:pt x="95013" y="39049"/>
                      <a:pt x="90314" y="43330"/>
                      <a:pt x="81231" y="43330"/>
                    </a:cubicBezTo>
                    <a:lnTo>
                      <a:pt x="79769" y="43330"/>
                    </a:lnTo>
                    <a:close/>
                    <a:moveTo>
                      <a:pt x="79699" y="50325"/>
                    </a:moveTo>
                    <a:lnTo>
                      <a:pt x="81300" y="50325"/>
                    </a:lnTo>
                    <a:cubicBezTo>
                      <a:pt x="94247" y="50325"/>
                      <a:pt x="102321" y="43330"/>
                      <a:pt x="102321" y="30592"/>
                    </a:cubicBezTo>
                    <a:lnTo>
                      <a:pt x="102321" y="19733"/>
                    </a:lnTo>
                    <a:cubicBezTo>
                      <a:pt x="102321" y="6995"/>
                      <a:pt x="94212" y="0"/>
                      <a:pt x="81300" y="0"/>
                    </a:cubicBezTo>
                    <a:lnTo>
                      <a:pt x="79699" y="0"/>
                    </a:lnTo>
                    <a:cubicBezTo>
                      <a:pt x="66753" y="0"/>
                      <a:pt x="58678" y="6995"/>
                      <a:pt x="58678" y="19733"/>
                    </a:cubicBezTo>
                    <a:lnTo>
                      <a:pt x="58678" y="30592"/>
                    </a:lnTo>
                    <a:cubicBezTo>
                      <a:pt x="58678" y="43330"/>
                      <a:pt x="66787" y="50325"/>
                      <a:pt x="79699" y="50325"/>
                    </a:cubicBezTo>
                    <a:moveTo>
                      <a:pt x="32367" y="50325"/>
                    </a:moveTo>
                    <a:lnTo>
                      <a:pt x="34594" y="50325"/>
                    </a:lnTo>
                    <a:cubicBezTo>
                      <a:pt x="45001" y="50325"/>
                      <a:pt x="51474" y="44792"/>
                      <a:pt x="51474" y="35639"/>
                    </a:cubicBezTo>
                    <a:lnTo>
                      <a:pt x="51474" y="34177"/>
                    </a:lnTo>
                    <a:cubicBezTo>
                      <a:pt x="51474" y="26590"/>
                      <a:pt x="46428" y="21369"/>
                      <a:pt x="36891" y="21369"/>
                    </a:cubicBezTo>
                    <a:lnTo>
                      <a:pt x="31601" y="21369"/>
                    </a:lnTo>
                    <a:cubicBezTo>
                      <a:pt x="28051" y="21369"/>
                      <a:pt x="24467" y="20116"/>
                      <a:pt x="24467" y="14583"/>
                    </a:cubicBezTo>
                    <a:lnTo>
                      <a:pt x="24467" y="13469"/>
                    </a:lnTo>
                    <a:cubicBezTo>
                      <a:pt x="24467" y="9815"/>
                      <a:pt x="27390" y="6682"/>
                      <a:pt x="32819" y="6682"/>
                    </a:cubicBezTo>
                    <a:lnTo>
                      <a:pt x="34908" y="6682"/>
                    </a:lnTo>
                    <a:cubicBezTo>
                      <a:pt x="40267" y="6682"/>
                      <a:pt x="43156" y="8910"/>
                      <a:pt x="43156" y="13608"/>
                    </a:cubicBezTo>
                    <a:lnTo>
                      <a:pt x="50395" y="13608"/>
                    </a:lnTo>
                    <a:cubicBezTo>
                      <a:pt x="50395" y="4176"/>
                      <a:pt x="44513" y="0"/>
                      <a:pt x="34977" y="0"/>
                    </a:cubicBezTo>
                    <a:lnTo>
                      <a:pt x="32750" y="0"/>
                    </a:lnTo>
                    <a:cubicBezTo>
                      <a:pt x="23005" y="0"/>
                      <a:pt x="17054" y="6543"/>
                      <a:pt x="17054" y="13608"/>
                    </a:cubicBezTo>
                    <a:lnTo>
                      <a:pt x="17054" y="15383"/>
                    </a:lnTo>
                    <a:cubicBezTo>
                      <a:pt x="17054" y="22378"/>
                      <a:pt x="21126" y="28539"/>
                      <a:pt x="31949" y="28539"/>
                    </a:cubicBezTo>
                    <a:lnTo>
                      <a:pt x="36926" y="28539"/>
                    </a:lnTo>
                    <a:cubicBezTo>
                      <a:pt x="40198" y="28539"/>
                      <a:pt x="44061" y="29896"/>
                      <a:pt x="44061" y="35221"/>
                    </a:cubicBezTo>
                    <a:lnTo>
                      <a:pt x="44061" y="36126"/>
                    </a:lnTo>
                    <a:cubicBezTo>
                      <a:pt x="44061" y="41277"/>
                      <a:pt x="40720" y="43713"/>
                      <a:pt x="34525" y="43713"/>
                    </a:cubicBezTo>
                    <a:lnTo>
                      <a:pt x="32437" y="43713"/>
                    </a:lnTo>
                    <a:cubicBezTo>
                      <a:pt x="26276" y="43713"/>
                      <a:pt x="23005" y="41033"/>
                      <a:pt x="23005" y="35534"/>
                    </a:cubicBezTo>
                    <a:lnTo>
                      <a:pt x="15766" y="35534"/>
                    </a:lnTo>
                    <a:cubicBezTo>
                      <a:pt x="15766" y="45801"/>
                      <a:pt x="22170" y="50360"/>
                      <a:pt x="32367" y="50360"/>
                    </a:cubicBezTo>
                    <a:moveTo>
                      <a:pt x="0" y="49699"/>
                    </a:moveTo>
                    <a:lnTo>
                      <a:pt x="7274" y="49699"/>
                    </a:lnTo>
                    <a:lnTo>
                      <a:pt x="7274" y="661"/>
                    </a:lnTo>
                    <a:lnTo>
                      <a:pt x="0" y="661"/>
                    </a:lnTo>
                    <a:lnTo>
                      <a:pt x="0" y="49699"/>
                    </a:lnTo>
                    <a:close/>
                  </a:path>
                </a:pathLst>
              </a:custGeom>
              <a:solidFill>
                <a:srgbClr val="000000"/>
              </a:solidFill>
              <a:ln w="0" cap="flat">
                <a:noFill/>
                <a:prstDash val="solid"/>
                <a:miter/>
              </a:ln>
            </p:spPr>
            <p:txBody>
              <a:bodyPr rtlCol="0" anchor="ctr"/>
              <a:lstStyle/>
              <a:p>
                <a:endParaRPr lang="fi-FI" sz="1013"/>
              </a:p>
            </p:txBody>
          </p:sp>
          <p:sp>
            <p:nvSpPr>
              <p:cNvPr id="23" name="Freeform 22">
                <a:extLst>
                  <a:ext uri="{FF2B5EF4-FFF2-40B4-BE49-F238E27FC236}">
                    <a16:creationId xmlns:a16="http://schemas.microsoft.com/office/drawing/2014/main" id="{DFE251FE-17B0-A102-7139-A4D56AC9F864}"/>
                  </a:ext>
                </a:extLst>
              </p:cNvPr>
              <p:cNvSpPr/>
              <p:nvPr/>
            </p:nvSpPr>
            <p:spPr>
              <a:xfrm>
                <a:off x="4282199" y="5905582"/>
                <a:ext cx="90383" cy="85929"/>
              </a:xfrm>
              <a:custGeom>
                <a:avLst/>
                <a:gdLst>
                  <a:gd name="connsiteX0" fmla="*/ 76323 w 90383"/>
                  <a:gd name="connsiteY0" fmla="*/ 45488 h 85929"/>
                  <a:gd name="connsiteX1" fmla="*/ 68876 w 90383"/>
                  <a:gd name="connsiteY1" fmla="*/ 66231 h 85929"/>
                  <a:gd name="connsiteX2" fmla="*/ 46671 w 90383"/>
                  <a:gd name="connsiteY2" fmla="*/ 73017 h 85929"/>
                  <a:gd name="connsiteX3" fmla="*/ 14374 w 90383"/>
                  <a:gd name="connsiteY3" fmla="*/ 73017 h 85929"/>
                  <a:gd name="connsiteX4" fmla="*/ 14374 w 90383"/>
                  <a:gd name="connsiteY4" fmla="*/ 12982 h 85929"/>
                  <a:gd name="connsiteX5" fmla="*/ 46671 w 90383"/>
                  <a:gd name="connsiteY5" fmla="*/ 12982 h 85929"/>
                  <a:gd name="connsiteX6" fmla="*/ 68876 w 90383"/>
                  <a:gd name="connsiteY6" fmla="*/ 19594 h 85929"/>
                  <a:gd name="connsiteX7" fmla="*/ 76323 w 90383"/>
                  <a:gd name="connsiteY7" fmla="*/ 40511 h 85929"/>
                  <a:gd name="connsiteX8" fmla="*/ 76323 w 90383"/>
                  <a:gd name="connsiteY8" fmla="*/ 45557 h 85929"/>
                  <a:gd name="connsiteX9" fmla="*/ 69989 w 90383"/>
                  <a:gd name="connsiteY9" fmla="*/ 4420 h 85929"/>
                  <a:gd name="connsiteX10" fmla="*/ 46497 w 90383"/>
                  <a:gd name="connsiteY10" fmla="*/ 0 h 85929"/>
                  <a:gd name="connsiteX11" fmla="*/ 0 w 90383"/>
                  <a:gd name="connsiteY11" fmla="*/ 0 h 85929"/>
                  <a:gd name="connsiteX12" fmla="*/ 0 w 90383"/>
                  <a:gd name="connsiteY12" fmla="*/ 85929 h 85929"/>
                  <a:gd name="connsiteX13" fmla="*/ 46497 w 90383"/>
                  <a:gd name="connsiteY13" fmla="*/ 85929 h 85929"/>
                  <a:gd name="connsiteX14" fmla="*/ 69989 w 90383"/>
                  <a:gd name="connsiteY14" fmla="*/ 81509 h 85929"/>
                  <a:gd name="connsiteX15" fmla="*/ 85094 w 90383"/>
                  <a:gd name="connsiteY15" fmla="*/ 68214 h 85929"/>
                  <a:gd name="connsiteX16" fmla="*/ 90384 w 90383"/>
                  <a:gd name="connsiteY16" fmla="*/ 45940 h 85929"/>
                  <a:gd name="connsiteX17" fmla="*/ 90384 w 90383"/>
                  <a:gd name="connsiteY17" fmla="*/ 39989 h 85929"/>
                  <a:gd name="connsiteX18" fmla="*/ 85094 w 90383"/>
                  <a:gd name="connsiteY18" fmla="*/ 17680 h 85929"/>
                  <a:gd name="connsiteX19" fmla="*/ 69989 w 90383"/>
                  <a:gd name="connsiteY19" fmla="*/ 4385 h 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83" h="85929">
                    <a:moveTo>
                      <a:pt x="76323" y="45488"/>
                    </a:moveTo>
                    <a:cubicBezTo>
                      <a:pt x="76323" y="54815"/>
                      <a:pt x="73818" y="61706"/>
                      <a:pt x="68876" y="66231"/>
                    </a:cubicBezTo>
                    <a:cubicBezTo>
                      <a:pt x="63899" y="70755"/>
                      <a:pt x="56520" y="73017"/>
                      <a:pt x="46671" y="73017"/>
                    </a:cubicBezTo>
                    <a:lnTo>
                      <a:pt x="14374" y="73017"/>
                    </a:lnTo>
                    <a:lnTo>
                      <a:pt x="14374" y="12982"/>
                    </a:lnTo>
                    <a:lnTo>
                      <a:pt x="46671" y="12982"/>
                    </a:lnTo>
                    <a:cubicBezTo>
                      <a:pt x="56520" y="12982"/>
                      <a:pt x="63934" y="15174"/>
                      <a:pt x="68876" y="19594"/>
                    </a:cubicBezTo>
                    <a:cubicBezTo>
                      <a:pt x="73852" y="23979"/>
                      <a:pt x="76323" y="30940"/>
                      <a:pt x="76323" y="40511"/>
                    </a:cubicBezTo>
                    <a:lnTo>
                      <a:pt x="76323" y="45557"/>
                    </a:lnTo>
                    <a:close/>
                    <a:moveTo>
                      <a:pt x="69989" y="4420"/>
                    </a:moveTo>
                    <a:cubicBezTo>
                      <a:pt x="63411" y="1497"/>
                      <a:pt x="55581" y="0"/>
                      <a:pt x="46497" y="0"/>
                    </a:cubicBezTo>
                    <a:lnTo>
                      <a:pt x="0" y="0"/>
                    </a:lnTo>
                    <a:lnTo>
                      <a:pt x="0" y="85929"/>
                    </a:lnTo>
                    <a:lnTo>
                      <a:pt x="46497" y="85929"/>
                    </a:lnTo>
                    <a:cubicBezTo>
                      <a:pt x="55581" y="85929"/>
                      <a:pt x="63446" y="84467"/>
                      <a:pt x="69989" y="81509"/>
                    </a:cubicBezTo>
                    <a:cubicBezTo>
                      <a:pt x="76532" y="78586"/>
                      <a:pt x="81579" y="74131"/>
                      <a:pt x="85094" y="68214"/>
                    </a:cubicBezTo>
                    <a:cubicBezTo>
                      <a:pt x="88609" y="62298"/>
                      <a:pt x="90384" y="54885"/>
                      <a:pt x="90384" y="45940"/>
                    </a:cubicBezTo>
                    <a:lnTo>
                      <a:pt x="90384" y="39989"/>
                    </a:lnTo>
                    <a:cubicBezTo>
                      <a:pt x="90384" y="31044"/>
                      <a:pt x="88609" y="23631"/>
                      <a:pt x="85094" y="17680"/>
                    </a:cubicBezTo>
                    <a:cubicBezTo>
                      <a:pt x="81579" y="11764"/>
                      <a:pt x="76532" y="7343"/>
                      <a:pt x="69989" y="4385"/>
                    </a:cubicBezTo>
                  </a:path>
                </a:pathLst>
              </a:custGeom>
              <a:solidFill>
                <a:srgbClr val="1C1A4D"/>
              </a:solidFill>
              <a:ln w="0" cap="flat">
                <a:noFill/>
                <a:prstDash val="solid"/>
                <a:miter/>
              </a:ln>
            </p:spPr>
            <p:txBody>
              <a:bodyPr rtlCol="0" anchor="ctr"/>
              <a:lstStyle/>
              <a:p>
                <a:endParaRPr lang="fi-FI" sz="1013"/>
              </a:p>
            </p:txBody>
          </p:sp>
        </p:grpSp>
        <p:sp>
          <p:nvSpPr>
            <p:cNvPr id="15" name="Freeform 14">
              <a:extLst>
                <a:ext uri="{FF2B5EF4-FFF2-40B4-BE49-F238E27FC236}">
                  <a16:creationId xmlns:a16="http://schemas.microsoft.com/office/drawing/2014/main" id="{DCF75A93-202A-6BD7-9862-C8237BE7E71A}"/>
                </a:ext>
              </a:extLst>
            </p:cNvPr>
            <p:cNvSpPr/>
            <p:nvPr/>
          </p:nvSpPr>
          <p:spPr>
            <a:xfrm>
              <a:off x="4399729" y="5905616"/>
              <a:ext cx="94525" cy="85894"/>
            </a:xfrm>
            <a:custGeom>
              <a:avLst/>
              <a:gdLst>
                <a:gd name="connsiteX0" fmla="*/ 80430 w 94525"/>
                <a:gd name="connsiteY0" fmla="*/ 67135 h 85894"/>
                <a:gd name="connsiteX1" fmla="*/ 13991 w 94525"/>
                <a:gd name="connsiteY1" fmla="*/ 0 h 85894"/>
                <a:gd name="connsiteX2" fmla="*/ 6091 w 94525"/>
                <a:gd name="connsiteY2" fmla="*/ 0 h 85894"/>
                <a:gd name="connsiteX3" fmla="*/ 0 w 94525"/>
                <a:gd name="connsiteY3" fmla="*/ 0 h 85894"/>
                <a:gd name="connsiteX4" fmla="*/ 0 w 94525"/>
                <a:gd name="connsiteY4" fmla="*/ 85894 h 85894"/>
                <a:gd name="connsiteX5" fmla="*/ 13991 w 94525"/>
                <a:gd name="connsiteY5" fmla="*/ 85894 h 85894"/>
                <a:gd name="connsiteX6" fmla="*/ 13991 w 94525"/>
                <a:gd name="connsiteY6" fmla="*/ 18863 h 85894"/>
                <a:gd name="connsiteX7" fmla="*/ 80430 w 94525"/>
                <a:gd name="connsiteY7" fmla="*/ 85894 h 85894"/>
                <a:gd name="connsiteX8" fmla="*/ 94526 w 94525"/>
                <a:gd name="connsiteY8" fmla="*/ 85894 h 85894"/>
                <a:gd name="connsiteX9" fmla="*/ 94526 w 94525"/>
                <a:gd name="connsiteY9" fmla="*/ 0 h 85894"/>
                <a:gd name="connsiteX10" fmla="*/ 80430 w 94525"/>
                <a:gd name="connsiteY10" fmla="*/ 0 h 85894"/>
                <a:gd name="connsiteX11" fmla="*/ 80430 w 94525"/>
                <a:gd name="connsiteY11" fmla="*/ 67135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 h="85894">
                  <a:moveTo>
                    <a:pt x="80430" y="67135"/>
                  </a:moveTo>
                  <a:lnTo>
                    <a:pt x="13991" y="0"/>
                  </a:lnTo>
                  <a:lnTo>
                    <a:pt x="6091" y="0"/>
                  </a:lnTo>
                  <a:lnTo>
                    <a:pt x="0" y="0"/>
                  </a:lnTo>
                  <a:lnTo>
                    <a:pt x="0" y="85894"/>
                  </a:lnTo>
                  <a:lnTo>
                    <a:pt x="13991" y="85894"/>
                  </a:lnTo>
                  <a:lnTo>
                    <a:pt x="13991" y="18863"/>
                  </a:lnTo>
                  <a:lnTo>
                    <a:pt x="80430" y="85894"/>
                  </a:lnTo>
                  <a:lnTo>
                    <a:pt x="94526" y="85894"/>
                  </a:lnTo>
                  <a:lnTo>
                    <a:pt x="94526" y="0"/>
                  </a:lnTo>
                  <a:lnTo>
                    <a:pt x="80430" y="0"/>
                  </a:lnTo>
                  <a:lnTo>
                    <a:pt x="80430" y="67135"/>
                  </a:lnTo>
                  <a:close/>
                </a:path>
              </a:pathLst>
            </a:custGeom>
            <a:solidFill>
              <a:srgbClr val="1C1A4D"/>
            </a:solidFill>
            <a:ln w="0" cap="flat">
              <a:noFill/>
              <a:prstDash val="solid"/>
              <a:miter/>
            </a:ln>
          </p:spPr>
          <p:txBody>
            <a:bodyPr rtlCol="0" anchor="ctr"/>
            <a:lstStyle/>
            <a:p>
              <a:endParaRPr lang="fi-FI" sz="1013"/>
            </a:p>
          </p:txBody>
        </p:sp>
        <p:sp>
          <p:nvSpPr>
            <p:cNvPr id="16" name="Freeform 15">
              <a:extLst>
                <a:ext uri="{FF2B5EF4-FFF2-40B4-BE49-F238E27FC236}">
                  <a16:creationId xmlns:a16="http://schemas.microsoft.com/office/drawing/2014/main" id="{2340DFE7-4E3D-B511-A4ED-8358D1C37E8D}"/>
                </a:ext>
              </a:extLst>
            </p:cNvPr>
            <p:cNvSpPr/>
            <p:nvPr/>
          </p:nvSpPr>
          <p:spPr>
            <a:xfrm>
              <a:off x="4282094" y="5705741"/>
              <a:ext cx="334563" cy="79873"/>
            </a:xfrm>
            <a:custGeom>
              <a:avLst/>
              <a:gdLst>
                <a:gd name="connsiteX0" fmla="*/ 0 w 334563"/>
                <a:gd name="connsiteY0" fmla="*/ 0 h 79873"/>
                <a:gd name="connsiteX1" fmla="*/ 334563 w 334563"/>
                <a:gd name="connsiteY1" fmla="*/ 0 h 79873"/>
                <a:gd name="connsiteX2" fmla="*/ 334563 w 334563"/>
                <a:gd name="connsiteY2" fmla="*/ 79873 h 79873"/>
                <a:gd name="connsiteX3" fmla="*/ 0 w 334563"/>
                <a:gd name="connsiteY3" fmla="*/ 79873 h 79873"/>
              </a:gdLst>
              <a:ahLst/>
              <a:cxnLst>
                <a:cxn ang="0">
                  <a:pos x="connsiteX0" y="connsiteY0"/>
                </a:cxn>
                <a:cxn ang="0">
                  <a:pos x="connsiteX1" y="connsiteY1"/>
                </a:cxn>
                <a:cxn ang="0">
                  <a:pos x="connsiteX2" y="connsiteY2"/>
                </a:cxn>
                <a:cxn ang="0">
                  <a:pos x="connsiteX3" y="connsiteY3"/>
                </a:cxn>
              </a:cxnLst>
              <a:rect l="l" t="t" r="r" b="b"/>
              <a:pathLst>
                <a:path w="334563" h="79873">
                  <a:moveTo>
                    <a:pt x="0" y="0"/>
                  </a:moveTo>
                  <a:lnTo>
                    <a:pt x="334563" y="0"/>
                  </a:lnTo>
                  <a:lnTo>
                    <a:pt x="334563" y="79873"/>
                  </a:lnTo>
                  <a:lnTo>
                    <a:pt x="0" y="79873"/>
                  </a:lnTo>
                  <a:close/>
                </a:path>
              </a:pathLst>
            </a:custGeom>
            <a:solidFill>
              <a:srgbClr val="9DD8F5"/>
            </a:solidFill>
            <a:ln w="0" cap="flat">
              <a:noFill/>
              <a:prstDash val="solid"/>
              <a:miter/>
            </a:ln>
          </p:spPr>
          <p:txBody>
            <a:bodyPr rtlCol="0" anchor="ctr"/>
            <a:lstStyle/>
            <a:p>
              <a:endParaRPr lang="fi-FI" sz="1013"/>
            </a:p>
          </p:txBody>
        </p:sp>
        <p:sp>
          <p:nvSpPr>
            <p:cNvPr id="17" name="Freeform 16">
              <a:extLst>
                <a:ext uri="{FF2B5EF4-FFF2-40B4-BE49-F238E27FC236}">
                  <a16:creationId xmlns:a16="http://schemas.microsoft.com/office/drawing/2014/main" id="{BE976D4D-0BF0-D68A-C363-822F94847E8B}"/>
                </a:ext>
              </a:extLst>
            </p:cNvPr>
            <p:cNvSpPr/>
            <p:nvPr/>
          </p:nvSpPr>
          <p:spPr>
            <a:xfrm>
              <a:off x="4282094" y="5812239"/>
              <a:ext cx="334563" cy="13329"/>
            </a:xfrm>
            <a:custGeom>
              <a:avLst/>
              <a:gdLst>
                <a:gd name="connsiteX0" fmla="*/ 0 w 334563"/>
                <a:gd name="connsiteY0" fmla="*/ 0 h 13329"/>
                <a:gd name="connsiteX1" fmla="*/ 334563 w 334563"/>
                <a:gd name="connsiteY1" fmla="*/ 0 h 13329"/>
                <a:gd name="connsiteX2" fmla="*/ 334563 w 334563"/>
                <a:gd name="connsiteY2" fmla="*/ 13330 h 13329"/>
                <a:gd name="connsiteX3" fmla="*/ 0 w 334563"/>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563" h="13329">
                  <a:moveTo>
                    <a:pt x="0" y="0"/>
                  </a:moveTo>
                  <a:lnTo>
                    <a:pt x="334563" y="0"/>
                  </a:lnTo>
                  <a:lnTo>
                    <a:pt x="334563"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18" name="Freeform 17">
              <a:extLst>
                <a:ext uri="{FF2B5EF4-FFF2-40B4-BE49-F238E27FC236}">
                  <a16:creationId xmlns:a16="http://schemas.microsoft.com/office/drawing/2014/main" id="{43FC63DD-9E21-C7A0-AEC1-F336E1D1F0B3}"/>
                </a:ext>
              </a:extLst>
            </p:cNvPr>
            <p:cNvSpPr/>
            <p:nvPr/>
          </p:nvSpPr>
          <p:spPr>
            <a:xfrm>
              <a:off x="4282094" y="5838864"/>
              <a:ext cx="334563" cy="26624"/>
            </a:xfrm>
            <a:custGeom>
              <a:avLst/>
              <a:gdLst>
                <a:gd name="connsiteX0" fmla="*/ 0 w 334563"/>
                <a:gd name="connsiteY0" fmla="*/ 0 h 26624"/>
                <a:gd name="connsiteX1" fmla="*/ 334563 w 334563"/>
                <a:gd name="connsiteY1" fmla="*/ 0 h 26624"/>
                <a:gd name="connsiteX2" fmla="*/ 334563 w 334563"/>
                <a:gd name="connsiteY2" fmla="*/ 26624 h 26624"/>
                <a:gd name="connsiteX3" fmla="*/ 0 w 334563"/>
                <a:gd name="connsiteY3" fmla="*/ 26624 h 26624"/>
              </a:gdLst>
              <a:ahLst/>
              <a:cxnLst>
                <a:cxn ang="0">
                  <a:pos x="connsiteX0" y="connsiteY0"/>
                </a:cxn>
                <a:cxn ang="0">
                  <a:pos x="connsiteX1" y="connsiteY1"/>
                </a:cxn>
                <a:cxn ang="0">
                  <a:pos x="connsiteX2" y="connsiteY2"/>
                </a:cxn>
                <a:cxn ang="0">
                  <a:pos x="connsiteX3" y="connsiteY3"/>
                </a:cxn>
              </a:cxnLst>
              <a:rect l="l" t="t" r="r" b="b"/>
              <a:pathLst>
                <a:path w="334563" h="26624">
                  <a:moveTo>
                    <a:pt x="0" y="0"/>
                  </a:moveTo>
                  <a:lnTo>
                    <a:pt x="334563" y="0"/>
                  </a:lnTo>
                  <a:lnTo>
                    <a:pt x="334563" y="26624"/>
                  </a:lnTo>
                  <a:lnTo>
                    <a:pt x="0" y="26624"/>
                  </a:lnTo>
                  <a:close/>
                </a:path>
              </a:pathLst>
            </a:custGeom>
            <a:solidFill>
              <a:srgbClr val="01519C"/>
            </a:solidFill>
            <a:ln w="0" cap="flat">
              <a:noFill/>
              <a:prstDash val="solid"/>
              <a:miter/>
            </a:ln>
          </p:spPr>
          <p:txBody>
            <a:bodyPr rtlCol="0" anchor="ctr"/>
            <a:lstStyle/>
            <a:p>
              <a:endParaRPr lang="fi-FI" sz="1013"/>
            </a:p>
          </p:txBody>
        </p:sp>
        <p:sp>
          <p:nvSpPr>
            <p:cNvPr id="19" name="Freeform 18">
              <a:extLst>
                <a:ext uri="{FF2B5EF4-FFF2-40B4-BE49-F238E27FC236}">
                  <a16:creationId xmlns:a16="http://schemas.microsoft.com/office/drawing/2014/main" id="{74069ED6-9F7F-2DFD-4635-7823AF0FD7AB}"/>
                </a:ext>
              </a:extLst>
            </p:cNvPr>
            <p:cNvSpPr/>
            <p:nvPr/>
          </p:nvSpPr>
          <p:spPr>
            <a:xfrm>
              <a:off x="4519452" y="5905616"/>
              <a:ext cx="97170" cy="85894"/>
            </a:xfrm>
            <a:custGeom>
              <a:avLst/>
              <a:gdLst>
                <a:gd name="connsiteX0" fmla="*/ 81927 w 97170"/>
                <a:gd name="connsiteY0" fmla="*/ 0 h 85894"/>
                <a:gd name="connsiteX1" fmla="*/ 49073 w 97170"/>
                <a:gd name="connsiteY1" fmla="*/ 67135 h 85894"/>
                <a:gd name="connsiteX2" fmla="*/ 16149 w 97170"/>
                <a:gd name="connsiteY2" fmla="*/ 0 h 85894"/>
                <a:gd name="connsiteX3" fmla="*/ 0 w 97170"/>
                <a:gd name="connsiteY3" fmla="*/ 0 h 85894"/>
                <a:gd name="connsiteX4" fmla="*/ 43086 w 97170"/>
                <a:gd name="connsiteY4" fmla="*/ 85894 h 85894"/>
                <a:gd name="connsiteX5" fmla="*/ 54189 w 97170"/>
                <a:gd name="connsiteY5" fmla="*/ 85894 h 85894"/>
                <a:gd name="connsiteX6" fmla="*/ 97171 w 97170"/>
                <a:gd name="connsiteY6" fmla="*/ 0 h 85894"/>
                <a:gd name="connsiteX7" fmla="*/ 81927 w 97170"/>
                <a:gd name="connsiteY7" fmla="*/ 0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0" h="85894">
                  <a:moveTo>
                    <a:pt x="81927" y="0"/>
                  </a:moveTo>
                  <a:lnTo>
                    <a:pt x="49073" y="67135"/>
                  </a:lnTo>
                  <a:lnTo>
                    <a:pt x="16149" y="0"/>
                  </a:lnTo>
                  <a:lnTo>
                    <a:pt x="0" y="0"/>
                  </a:lnTo>
                  <a:lnTo>
                    <a:pt x="43086" y="85894"/>
                  </a:lnTo>
                  <a:lnTo>
                    <a:pt x="54189" y="85894"/>
                  </a:lnTo>
                  <a:lnTo>
                    <a:pt x="97171" y="0"/>
                  </a:lnTo>
                  <a:lnTo>
                    <a:pt x="81927" y="0"/>
                  </a:lnTo>
                  <a:close/>
                </a:path>
              </a:pathLst>
            </a:custGeom>
            <a:solidFill>
              <a:srgbClr val="1C1A4D"/>
            </a:solidFill>
            <a:ln w="0" cap="flat">
              <a:noFill/>
              <a:prstDash val="solid"/>
              <a:miter/>
            </a:ln>
          </p:spPr>
          <p:txBody>
            <a:bodyPr rtlCol="0" anchor="ctr"/>
            <a:lstStyle/>
            <a:p>
              <a:endParaRPr lang="fi-FI" sz="1013"/>
            </a:p>
          </p:txBody>
        </p:sp>
      </p:grpSp>
      <p:grpSp>
        <p:nvGrpSpPr>
          <p:cNvPr id="29" name="Graphic 12">
            <a:extLst>
              <a:ext uri="{FF2B5EF4-FFF2-40B4-BE49-F238E27FC236}">
                <a16:creationId xmlns:a16="http://schemas.microsoft.com/office/drawing/2014/main" id="{A9CD404B-9F63-433D-C5BD-512A370D0F36}"/>
              </a:ext>
            </a:extLst>
          </p:cNvPr>
          <p:cNvGrpSpPr/>
          <p:nvPr userDrawn="1"/>
        </p:nvGrpSpPr>
        <p:grpSpPr>
          <a:xfrm>
            <a:off x="1695887" y="4013479"/>
            <a:ext cx="769629" cy="769656"/>
            <a:chOff x="2261181" y="5351305"/>
            <a:chExt cx="1026172" cy="1026208"/>
          </a:xfrm>
        </p:grpSpPr>
        <p:grpSp>
          <p:nvGrpSpPr>
            <p:cNvPr id="30" name="Graphic 12">
              <a:extLst>
                <a:ext uri="{FF2B5EF4-FFF2-40B4-BE49-F238E27FC236}">
                  <a16:creationId xmlns:a16="http://schemas.microsoft.com/office/drawing/2014/main" id="{C0FFC9AA-89D6-C2CA-72D3-ACEA1BC5079E}"/>
                </a:ext>
              </a:extLst>
            </p:cNvPr>
            <p:cNvGrpSpPr/>
            <p:nvPr/>
          </p:nvGrpSpPr>
          <p:grpSpPr>
            <a:xfrm>
              <a:off x="2261181" y="5351305"/>
              <a:ext cx="1026172" cy="1026208"/>
              <a:chOff x="2261181" y="5351305"/>
              <a:chExt cx="1026172" cy="1026208"/>
            </a:xfrm>
          </p:grpSpPr>
          <p:sp>
            <p:nvSpPr>
              <p:cNvPr id="43" name="Freeform 42">
                <a:extLst>
                  <a:ext uri="{FF2B5EF4-FFF2-40B4-BE49-F238E27FC236}">
                    <a16:creationId xmlns:a16="http://schemas.microsoft.com/office/drawing/2014/main" id="{A901461A-F0C5-0885-DBE4-4F551947B8AE}"/>
                  </a:ext>
                </a:extLst>
              </p:cNvPr>
              <p:cNvSpPr/>
              <p:nvPr/>
            </p:nvSpPr>
            <p:spPr>
              <a:xfrm>
                <a:off x="2261181" y="5351305"/>
                <a:ext cx="1026172" cy="1026208"/>
              </a:xfrm>
              <a:custGeom>
                <a:avLst/>
                <a:gdLst>
                  <a:gd name="connsiteX0" fmla="*/ 1026173 w 1026172"/>
                  <a:gd name="connsiteY0" fmla="*/ 513104 h 1026208"/>
                  <a:gd name="connsiteX1" fmla="*/ 513069 w 1026172"/>
                  <a:gd name="connsiteY1" fmla="*/ 1026209 h 1026208"/>
                  <a:gd name="connsiteX2" fmla="*/ 0 w 1026172"/>
                  <a:gd name="connsiteY2" fmla="*/ 513104 h 1026208"/>
                  <a:gd name="connsiteX3" fmla="*/ 513069 w 1026172"/>
                  <a:gd name="connsiteY3" fmla="*/ 0 h 1026208"/>
                  <a:gd name="connsiteX4" fmla="*/ 1026173 w 1026172"/>
                  <a:gd name="connsiteY4" fmla="*/ 513104 h 102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72" h="1026208">
                    <a:moveTo>
                      <a:pt x="1026173" y="513104"/>
                    </a:moveTo>
                    <a:cubicBezTo>
                      <a:pt x="1026173" y="796473"/>
                      <a:pt x="796472" y="1026209"/>
                      <a:pt x="513069" y="1026209"/>
                    </a:cubicBezTo>
                    <a:cubicBezTo>
                      <a:pt x="229666" y="1026209"/>
                      <a:pt x="0" y="796438"/>
                      <a:pt x="0" y="513104"/>
                    </a:cubicBezTo>
                    <a:cubicBezTo>
                      <a:pt x="0" y="229771"/>
                      <a:pt x="229701" y="0"/>
                      <a:pt x="513069" y="0"/>
                    </a:cubicBezTo>
                    <a:cubicBezTo>
                      <a:pt x="796437" y="0"/>
                      <a:pt x="1026173" y="229701"/>
                      <a:pt x="1026173" y="513104"/>
                    </a:cubicBezTo>
                  </a:path>
                </a:pathLst>
              </a:custGeom>
              <a:solidFill>
                <a:srgbClr val="FFFFFF"/>
              </a:solidFill>
              <a:ln w="0" cap="flat">
                <a:noFill/>
                <a:prstDash val="solid"/>
                <a:miter/>
              </a:ln>
            </p:spPr>
            <p:txBody>
              <a:bodyPr rtlCol="0" anchor="ctr"/>
              <a:lstStyle/>
              <a:p>
                <a:endParaRPr lang="fi-FI" sz="1013"/>
              </a:p>
            </p:txBody>
          </p:sp>
          <p:sp>
            <p:nvSpPr>
              <p:cNvPr id="44" name="Freeform 43">
                <a:extLst>
                  <a:ext uri="{FF2B5EF4-FFF2-40B4-BE49-F238E27FC236}">
                    <a16:creationId xmlns:a16="http://schemas.microsoft.com/office/drawing/2014/main" id="{77DF8153-56E0-7382-2767-07BE705A6DC7}"/>
                  </a:ext>
                </a:extLst>
              </p:cNvPr>
              <p:cNvSpPr/>
              <p:nvPr/>
            </p:nvSpPr>
            <p:spPr>
              <a:xfrm>
                <a:off x="2384001" y="5938853"/>
                <a:ext cx="780462" cy="286465"/>
              </a:xfrm>
              <a:custGeom>
                <a:avLst/>
                <a:gdLst>
                  <a:gd name="connsiteX0" fmla="*/ 11172 w 780462"/>
                  <a:gd name="connsiteY0" fmla="*/ 7691 h 286465"/>
                  <a:gd name="connsiteX1" fmla="*/ 0 w 780462"/>
                  <a:gd name="connsiteY1" fmla="*/ 10058 h 286465"/>
                  <a:gd name="connsiteX2" fmla="*/ 213344 w 780462"/>
                  <a:gd name="connsiteY2" fmla="*/ 285039 h 286465"/>
                  <a:gd name="connsiteX3" fmla="*/ 218355 w 780462"/>
                  <a:gd name="connsiteY3" fmla="*/ 274772 h 286465"/>
                  <a:gd name="connsiteX4" fmla="*/ 11172 w 780462"/>
                  <a:gd name="connsiteY4" fmla="*/ 7691 h 286465"/>
                  <a:gd name="connsiteX5" fmla="*/ 234574 w 780462"/>
                  <a:gd name="connsiteY5" fmla="*/ 241395 h 286465"/>
                  <a:gd name="connsiteX6" fmla="*/ 47472 w 780462"/>
                  <a:gd name="connsiteY6" fmla="*/ 0 h 286465"/>
                  <a:gd name="connsiteX7" fmla="*/ 36265 w 780462"/>
                  <a:gd name="connsiteY7" fmla="*/ 2367 h 286465"/>
                  <a:gd name="connsiteX8" fmla="*/ 229562 w 780462"/>
                  <a:gd name="connsiteY8" fmla="*/ 251697 h 286465"/>
                  <a:gd name="connsiteX9" fmla="*/ 234574 w 780462"/>
                  <a:gd name="connsiteY9" fmla="*/ 241430 h 286465"/>
                  <a:gd name="connsiteX10" fmla="*/ 744128 w 780462"/>
                  <a:gd name="connsiteY10" fmla="*/ 2715 h 286465"/>
                  <a:gd name="connsiteX11" fmla="*/ 732921 w 780462"/>
                  <a:gd name="connsiteY11" fmla="*/ 348 h 286465"/>
                  <a:gd name="connsiteX12" fmla="*/ 542756 w 780462"/>
                  <a:gd name="connsiteY12" fmla="*/ 242927 h 286465"/>
                  <a:gd name="connsiteX13" fmla="*/ 547838 w 780462"/>
                  <a:gd name="connsiteY13" fmla="*/ 253159 h 286465"/>
                  <a:gd name="connsiteX14" fmla="*/ 744128 w 780462"/>
                  <a:gd name="connsiteY14" fmla="*/ 2680 h 286465"/>
                  <a:gd name="connsiteX15" fmla="*/ 780462 w 780462"/>
                  <a:gd name="connsiteY15" fmla="*/ 10337 h 286465"/>
                  <a:gd name="connsiteX16" fmla="*/ 769290 w 780462"/>
                  <a:gd name="connsiteY16" fmla="*/ 7970 h 286465"/>
                  <a:gd name="connsiteX17" fmla="*/ 559183 w 780462"/>
                  <a:gd name="connsiteY17" fmla="*/ 276233 h 286465"/>
                  <a:gd name="connsiteX18" fmla="*/ 564230 w 780462"/>
                  <a:gd name="connsiteY18" fmla="*/ 286466 h 286465"/>
                  <a:gd name="connsiteX19" fmla="*/ 780462 w 780462"/>
                  <a:gd name="connsiteY19" fmla="*/ 10302 h 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0462" h="286465">
                    <a:moveTo>
                      <a:pt x="11172" y="7691"/>
                    </a:moveTo>
                    <a:lnTo>
                      <a:pt x="0" y="10058"/>
                    </a:lnTo>
                    <a:cubicBezTo>
                      <a:pt x="25441" y="130791"/>
                      <a:pt x="105697" y="231476"/>
                      <a:pt x="213344" y="285039"/>
                    </a:cubicBezTo>
                    <a:lnTo>
                      <a:pt x="218355" y="274772"/>
                    </a:lnTo>
                    <a:cubicBezTo>
                      <a:pt x="113807" y="222741"/>
                      <a:pt x="35882" y="124944"/>
                      <a:pt x="11172" y="7691"/>
                    </a:cubicBezTo>
                    <a:moveTo>
                      <a:pt x="234574" y="241395"/>
                    </a:moveTo>
                    <a:cubicBezTo>
                      <a:pt x="140153" y="194341"/>
                      <a:pt x="69780" y="105941"/>
                      <a:pt x="47472" y="0"/>
                    </a:cubicBezTo>
                    <a:lnTo>
                      <a:pt x="36265" y="2367"/>
                    </a:lnTo>
                    <a:cubicBezTo>
                      <a:pt x="59305" y="111788"/>
                      <a:pt x="132009" y="203112"/>
                      <a:pt x="229562" y="251697"/>
                    </a:cubicBezTo>
                    <a:lnTo>
                      <a:pt x="234574" y="241430"/>
                    </a:lnTo>
                    <a:close/>
                    <a:moveTo>
                      <a:pt x="744128" y="2715"/>
                    </a:moveTo>
                    <a:lnTo>
                      <a:pt x="732921" y="348"/>
                    </a:lnTo>
                    <a:cubicBezTo>
                      <a:pt x="710264" y="107298"/>
                      <a:pt x="638639" y="196325"/>
                      <a:pt x="542756" y="242927"/>
                    </a:cubicBezTo>
                    <a:lnTo>
                      <a:pt x="547838" y="253159"/>
                    </a:lnTo>
                    <a:cubicBezTo>
                      <a:pt x="646818" y="205026"/>
                      <a:pt x="720775" y="113111"/>
                      <a:pt x="744128" y="2680"/>
                    </a:cubicBezTo>
                    <a:moveTo>
                      <a:pt x="780462" y="10337"/>
                    </a:moveTo>
                    <a:lnTo>
                      <a:pt x="769290" y="7970"/>
                    </a:lnTo>
                    <a:cubicBezTo>
                      <a:pt x="744267" y="126197"/>
                      <a:pt x="665159" y="224655"/>
                      <a:pt x="559183" y="276233"/>
                    </a:cubicBezTo>
                    <a:lnTo>
                      <a:pt x="564230" y="286466"/>
                    </a:lnTo>
                    <a:cubicBezTo>
                      <a:pt x="673303" y="233356"/>
                      <a:pt x="754743" y="132009"/>
                      <a:pt x="780462" y="10302"/>
                    </a:cubicBezTo>
                  </a:path>
                </a:pathLst>
              </a:custGeom>
              <a:solidFill>
                <a:srgbClr val="229FDA"/>
              </a:solidFill>
              <a:ln w="0" cap="flat">
                <a:noFill/>
                <a:prstDash val="solid"/>
                <a:miter/>
              </a:ln>
            </p:spPr>
            <p:txBody>
              <a:bodyPr rtlCol="0" anchor="ctr"/>
              <a:lstStyle/>
              <a:p>
                <a:endParaRPr lang="fi-FI" sz="1013"/>
              </a:p>
            </p:txBody>
          </p:sp>
          <p:sp>
            <p:nvSpPr>
              <p:cNvPr id="45" name="Freeform 44">
                <a:extLst>
                  <a:ext uri="{FF2B5EF4-FFF2-40B4-BE49-F238E27FC236}">
                    <a16:creationId xmlns:a16="http://schemas.microsoft.com/office/drawing/2014/main" id="{25CCB1A4-BE5C-86B3-560B-7B354268D4D0}"/>
                  </a:ext>
                </a:extLst>
              </p:cNvPr>
              <p:cNvSpPr/>
              <p:nvPr/>
            </p:nvSpPr>
            <p:spPr>
              <a:xfrm>
                <a:off x="2375611" y="5468835"/>
                <a:ext cx="798144" cy="460864"/>
              </a:xfrm>
              <a:custGeom>
                <a:avLst/>
                <a:gdLst>
                  <a:gd name="connsiteX0" fmla="*/ 745278 w 798144"/>
                  <a:gd name="connsiteY0" fmla="*/ 447083 h 460864"/>
                  <a:gd name="connsiteX1" fmla="*/ 744652 w 798144"/>
                  <a:gd name="connsiteY1" fmla="*/ 454043 h 460864"/>
                  <a:gd name="connsiteX2" fmla="*/ 793481 w 798144"/>
                  <a:gd name="connsiteY2" fmla="*/ 458394 h 460864"/>
                  <a:gd name="connsiteX3" fmla="*/ 794107 w 798144"/>
                  <a:gd name="connsiteY3" fmla="*/ 451433 h 460864"/>
                  <a:gd name="connsiteX4" fmla="*/ 764072 w 798144"/>
                  <a:gd name="connsiteY4" fmla="*/ 433614 h 460864"/>
                  <a:gd name="connsiteX5" fmla="*/ 755093 w 798144"/>
                  <a:gd name="connsiteY5" fmla="*/ 428881 h 460864"/>
                  <a:gd name="connsiteX6" fmla="*/ 755162 w 798144"/>
                  <a:gd name="connsiteY6" fmla="*/ 428219 h 460864"/>
                  <a:gd name="connsiteX7" fmla="*/ 765116 w 798144"/>
                  <a:gd name="connsiteY7" fmla="*/ 425435 h 460864"/>
                  <a:gd name="connsiteX8" fmla="*/ 797518 w 798144"/>
                  <a:gd name="connsiteY8" fmla="*/ 413080 h 460864"/>
                  <a:gd name="connsiteX9" fmla="*/ 798144 w 798144"/>
                  <a:gd name="connsiteY9" fmla="*/ 406119 h 460864"/>
                  <a:gd name="connsiteX10" fmla="*/ 749316 w 798144"/>
                  <a:gd name="connsiteY10" fmla="*/ 401804 h 460864"/>
                  <a:gd name="connsiteX11" fmla="*/ 748689 w 798144"/>
                  <a:gd name="connsiteY11" fmla="*/ 408764 h 460864"/>
                  <a:gd name="connsiteX12" fmla="*/ 774896 w 798144"/>
                  <a:gd name="connsiteY12" fmla="*/ 411096 h 460864"/>
                  <a:gd name="connsiteX13" fmla="*/ 786172 w 798144"/>
                  <a:gd name="connsiteY13" fmla="*/ 411444 h 460864"/>
                  <a:gd name="connsiteX14" fmla="*/ 786103 w 798144"/>
                  <a:gd name="connsiteY14" fmla="*/ 412105 h 460864"/>
                  <a:gd name="connsiteX15" fmla="*/ 775000 w 798144"/>
                  <a:gd name="connsiteY15" fmla="*/ 414750 h 460864"/>
                  <a:gd name="connsiteX16" fmla="*/ 747227 w 798144"/>
                  <a:gd name="connsiteY16" fmla="*/ 425191 h 460864"/>
                  <a:gd name="connsiteX17" fmla="*/ 746740 w 798144"/>
                  <a:gd name="connsiteY17" fmla="*/ 430725 h 460864"/>
                  <a:gd name="connsiteX18" fmla="*/ 771450 w 798144"/>
                  <a:gd name="connsiteY18" fmla="*/ 445168 h 460864"/>
                  <a:gd name="connsiteX19" fmla="*/ 782379 w 798144"/>
                  <a:gd name="connsiteY19" fmla="*/ 450667 h 460864"/>
                  <a:gd name="connsiteX20" fmla="*/ 782309 w 798144"/>
                  <a:gd name="connsiteY20" fmla="*/ 451329 h 460864"/>
                  <a:gd name="connsiteX21" fmla="*/ 770546 w 798144"/>
                  <a:gd name="connsiteY21" fmla="*/ 449380 h 460864"/>
                  <a:gd name="connsiteX22" fmla="*/ 745278 w 798144"/>
                  <a:gd name="connsiteY22" fmla="*/ 447117 h 460864"/>
                  <a:gd name="connsiteX23" fmla="*/ 789548 w 798144"/>
                  <a:gd name="connsiteY23" fmla="*/ 364529 h 460864"/>
                  <a:gd name="connsiteX24" fmla="*/ 790697 w 798144"/>
                  <a:gd name="connsiteY24" fmla="*/ 394251 h 460864"/>
                  <a:gd name="connsiteX25" fmla="*/ 797274 w 798144"/>
                  <a:gd name="connsiteY25" fmla="*/ 394008 h 460864"/>
                  <a:gd name="connsiteX26" fmla="*/ 796161 w 798144"/>
                  <a:gd name="connsiteY26" fmla="*/ 364286 h 460864"/>
                  <a:gd name="connsiteX27" fmla="*/ 789548 w 798144"/>
                  <a:gd name="connsiteY27" fmla="*/ 364564 h 460864"/>
                  <a:gd name="connsiteX28" fmla="*/ 747193 w 798144"/>
                  <a:gd name="connsiteY28" fmla="*/ 366130 h 460864"/>
                  <a:gd name="connsiteX29" fmla="*/ 748341 w 798144"/>
                  <a:gd name="connsiteY29" fmla="*/ 396479 h 460864"/>
                  <a:gd name="connsiteX30" fmla="*/ 754954 w 798144"/>
                  <a:gd name="connsiteY30" fmla="*/ 396235 h 460864"/>
                  <a:gd name="connsiteX31" fmla="*/ 754049 w 798144"/>
                  <a:gd name="connsiteY31" fmla="*/ 373126 h 460864"/>
                  <a:gd name="connsiteX32" fmla="*/ 769014 w 798144"/>
                  <a:gd name="connsiteY32" fmla="*/ 372569 h 460864"/>
                  <a:gd name="connsiteX33" fmla="*/ 769745 w 798144"/>
                  <a:gd name="connsiteY33" fmla="*/ 391780 h 460864"/>
                  <a:gd name="connsiteX34" fmla="*/ 776358 w 798144"/>
                  <a:gd name="connsiteY34" fmla="*/ 391502 h 460864"/>
                  <a:gd name="connsiteX35" fmla="*/ 775627 w 798144"/>
                  <a:gd name="connsiteY35" fmla="*/ 372290 h 460864"/>
                  <a:gd name="connsiteX36" fmla="*/ 786555 w 798144"/>
                  <a:gd name="connsiteY36" fmla="*/ 371873 h 460864"/>
                  <a:gd name="connsiteX37" fmla="*/ 786277 w 798144"/>
                  <a:gd name="connsiteY37" fmla="*/ 364634 h 460864"/>
                  <a:gd name="connsiteX38" fmla="*/ 747227 w 798144"/>
                  <a:gd name="connsiteY38" fmla="*/ 366095 h 460864"/>
                  <a:gd name="connsiteX39" fmla="*/ 782727 w 798144"/>
                  <a:gd name="connsiteY39" fmla="*/ 319111 h 460864"/>
                  <a:gd name="connsiteX40" fmla="*/ 788817 w 798144"/>
                  <a:gd name="connsiteY40" fmla="*/ 355933 h 460864"/>
                  <a:gd name="connsiteX41" fmla="*/ 795395 w 798144"/>
                  <a:gd name="connsiteY41" fmla="*/ 354854 h 460864"/>
                  <a:gd name="connsiteX42" fmla="*/ 789270 w 798144"/>
                  <a:gd name="connsiteY42" fmla="*/ 318067 h 460864"/>
                  <a:gd name="connsiteX43" fmla="*/ 782727 w 798144"/>
                  <a:gd name="connsiteY43" fmla="*/ 319146 h 460864"/>
                  <a:gd name="connsiteX44" fmla="*/ 743399 w 798144"/>
                  <a:gd name="connsiteY44" fmla="*/ 340863 h 460864"/>
                  <a:gd name="connsiteX45" fmla="*/ 744582 w 798144"/>
                  <a:gd name="connsiteY45" fmla="*/ 348033 h 460864"/>
                  <a:gd name="connsiteX46" fmla="*/ 783075 w 798144"/>
                  <a:gd name="connsiteY46" fmla="*/ 341664 h 460864"/>
                  <a:gd name="connsiteX47" fmla="*/ 781891 w 798144"/>
                  <a:gd name="connsiteY47" fmla="*/ 334529 h 460864"/>
                  <a:gd name="connsiteX48" fmla="*/ 743399 w 798144"/>
                  <a:gd name="connsiteY48" fmla="*/ 340898 h 460864"/>
                  <a:gd name="connsiteX49" fmla="*/ 735011 w 798144"/>
                  <a:gd name="connsiteY49" fmla="*/ 305886 h 460864"/>
                  <a:gd name="connsiteX50" fmla="*/ 735568 w 798144"/>
                  <a:gd name="connsiteY50" fmla="*/ 308044 h 460864"/>
                  <a:gd name="connsiteX51" fmla="*/ 754153 w 798144"/>
                  <a:gd name="connsiteY51" fmla="*/ 320468 h 460864"/>
                  <a:gd name="connsiteX52" fmla="*/ 755545 w 798144"/>
                  <a:gd name="connsiteY52" fmla="*/ 320086 h 460864"/>
                  <a:gd name="connsiteX53" fmla="*/ 764107 w 798144"/>
                  <a:gd name="connsiteY53" fmla="*/ 302684 h 460864"/>
                  <a:gd name="connsiteX54" fmla="*/ 762715 w 798144"/>
                  <a:gd name="connsiteY54" fmla="*/ 297568 h 460864"/>
                  <a:gd name="connsiteX55" fmla="*/ 767413 w 798144"/>
                  <a:gd name="connsiteY55" fmla="*/ 288902 h 460864"/>
                  <a:gd name="connsiteX56" fmla="*/ 768492 w 798144"/>
                  <a:gd name="connsiteY56" fmla="*/ 288623 h 460864"/>
                  <a:gd name="connsiteX57" fmla="*/ 777228 w 798144"/>
                  <a:gd name="connsiteY57" fmla="*/ 294923 h 460864"/>
                  <a:gd name="connsiteX58" fmla="*/ 777785 w 798144"/>
                  <a:gd name="connsiteY58" fmla="*/ 296941 h 460864"/>
                  <a:gd name="connsiteX59" fmla="*/ 773260 w 798144"/>
                  <a:gd name="connsiteY59" fmla="*/ 306686 h 460864"/>
                  <a:gd name="connsiteX60" fmla="*/ 775140 w 798144"/>
                  <a:gd name="connsiteY60" fmla="*/ 313682 h 460864"/>
                  <a:gd name="connsiteX61" fmla="*/ 784223 w 798144"/>
                  <a:gd name="connsiteY61" fmla="*/ 295236 h 460864"/>
                  <a:gd name="connsiteX62" fmla="*/ 783632 w 798144"/>
                  <a:gd name="connsiteY62" fmla="*/ 293078 h 460864"/>
                  <a:gd name="connsiteX63" fmla="*/ 766404 w 798144"/>
                  <a:gd name="connsiteY63" fmla="*/ 281489 h 460864"/>
                  <a:gd name="connsiteX64" fmla="*/ 764699 w 798144"/>
                  <a:gd name="connsiteY64" fmla="*/ 281941 h 460864"/>
                  <a:gd name="connsiteX65" fmla="*/ 755893 w 798144"/>
                  <a:gd name="connsiteY65" fmla="*/ 299726 h 460864"/>
                  <a:gd name="connsiteX66" fmla="*/ 757181 w 798144"/>
                  <a:gd name="connsiteY66" fmla="*/ 304528 h 460864"/>
                  <a:gd name="connsiteX67" fmla="*/ 752622 w 798144"/>
                  <a:gd name="connsiteY67" fmla="*/ 313125 h 460864"/>
                  <a:gd name="connsiteX68" fmla="*/ 751752 w 798144"/>
                  <a:gd name="connsiteY68" fmla="*/ 313369 h 460864"/>
                  <a:gd name="connsiteX69" fmla="*/ 741937 w 798144"/>
                  <a:gd name="connsiteY69" fmla="*/ 306129 h 460864"/>
                  <a:gd name="connsiteX70" fmla="*/ 741380 w 798144"/>
                  <a:gd name="connsiteY70" fmla="*/ 304111 h 460864"/>
                  <a:gd name="connsiteX71" fmla="*/ 746810 w 798144"/>
                  <a:gd name="connsiteY71" fmla="*/ 292869 h 460864"/>
                  <a:gd name="connsiteX72" fmla="*/ 744930 w 798144"/>
                  <a:gd name="connsiteY72" fmla="*/ 285874 h 460864"/>
                  <a:gd name="connsiteX73" fmla="*/ 734977 w 798144"/>
                  <a:gd name="connsiteY73" fmla="*/ 305781 h 460864"/>
                  <a:gd name="connsiteX74" fmla="*/ 722447 w 798144"/>
                  <a:gd name="connsiteY74" fmla="*/ 266906 h 460864"/>
                  <a:gd name="connsiteX75" fmla="*/ 725197 w 798144"/>
                  <a:gd name="connsiteY75" fmla="*/ 273623 h 460864"/>
                  <a:gd name="connsiteX76" fmla="*/ 741937 w 798144"/>
                  <a:gd name="connsiteY76" fmla="*/ 266767 h 460864"/>
                  <a:gd name="connsiteX77" fmla="*/ 777297 w 798144"/>
                  <a:gd name="connsiteY77" fmla="*/ 271535 h 460864"/>
                  <a:gd name="connsiteX78" fmla="*/ 774409 w 798144"/>
                  <a:gd name="connsiteY78" fmla="*/ 264470 h 460864"/>
                  <a:gd name="connsiteX79" fmla="*/ 754466 w 798144"/>
                  <a:gd name="connsiteY79" fmla="*/ 261790 h 460864"/>
                  <a:gd name="connsiteX80" fmla="*/ 746496 w 798144"/>
                  <a:gd name="connsiteY80" fmla="*/ 261755 h 460864"/>
                  <a:gd name="connsiteX81" fmla="*/ 746218 w 798144"/>
                  <a:gd name="connsiteY81" fmla="*/ 261164 h 460864"/>
                  <a:gd name="connsiteX82" fmla="*/ 751926 w 798144"/>
                  <a:gd name="connsiteY82" fmla="*/ 255456 h 460864"/>
                  <a:gd name="connsiteX83" fmla="*/ 764246 w 798144"/>
                  <a:gd name="connsiteY83" fmla="*/ 239690 h 460864"/>
                  <a:gd name="connsiteX84" fmla="*/ 761149 w 798144"/>
                  <a:gd name="connsiteY84" fmla="*/ 232068 h 460864"/>
                  <a:gd name="connsiteX85" fmla="*/ 739466 w 798144"/>
                  <a:gd name="connsiteY85" fmla="*/ 259980 h 460864"/>
                  <a:gd name="connsiteX86" fmla="*/ 722482 w 798144"/>
                  <a:gd name="connsiteY86" fmla="*/ 266941 h 460864"/>
                  <a:gd name="connsiteX87" fmla="*/ 705603 w 798144"/>
                  <a:gd name="connsiteY87" fmla="*/ 232834 h 460864"/>
                  <a:gd name="connsiteX88" fmla="*/ 706647 w 798144"/>
                  <a:gd name="connsiteY88" fmla="*/ 234783 h 460864"/>
                  <a:gd name="connsiteX89" fmla="*/ 727529 w 798144"/>
                  <a:gd name="connsiteY89" fmla="*/ 242822 h 460864"/>
                  <a:gd name="connsiteX90" fmla="*/ 728782 w 798144"/>
                  <a:gd name="connsiteY90" fmla="*/ 242161 h 460864"/>
                  <a:gd name="connsiteX91" fmla="*/ 733306 w 798144"/>
                  <a:gd name="connsiteY91" fmla="*/ 223298 h 460864"/>
                  <a:gd name="connsiteX92" fmla="*/ 730835 w 798144"/>
                  <a:gd name="connsiteY92" fmla="*/ 218599 h 460864"/>
                  <a:gd name="connsiteX93" fmla="*/ 733515 w 798144"/>
                  <a:gd name="connsiteY93" fmla="*/ 209133 h 460864"/>
                  <a:gd name="connsiteX94" fmla="*/ 734524 w 798144"/>
                  <a:gd name="connsiteY94" fmla="*/ 208611 h 460864"/>
                  <a:gd name="connsiteX95" fmla="*/ 744443 w 798144"/>
                  <a:gd name="connsiteY95" fmla="*/ 212857 h 460864"/>
                  <a:gd name="connsiteX96" fmla="*/ 745418 w 798144"/>
                  <a:gd name="connsiteY96" fmla="*/ 214701 h 460864"/>
                  <a:gd name="connsiteX97" fmla="*/ 743121 w 798144"/>
                  <a:gd name="connsiteY97" fmla="*/ 225212 h 460864"/>
                  <a:gd name="connsiteX98" fmla="*/ 746496 w 798144"/>
                  <a:gd name="connsiteY98" fmla="*/ 231616 h 460864"/>
                  <a:gd name="connsiteX99" fmla="*/ 751334 w 798144"/>
                  <a:gd name="connsiteY99" fmla="*/ 211639 h 460864"/>
                  <a:gd name="connsiteX100" fmla="*/ 750290 w 798144"/>
                  <a:gd name="connsiteY100" fmla="*/ 209655 h 460864"/>
                  <a:gd name="connsiteX101" fmla="*/ 730939 w 798144"/>
                  <a:gd name="connsiteY101" fmla="*/ 202137 h 460864"/>
                  <a:gd name="connsiteX102" fmla="*/ 729373 w 798144"/>
                  <a:gd name="connsiteY102" fmla="*/ 202973 h 460864"/>
                  <a:gd name="connsiteX103" fmla="*/ 724744 w 798144"/>
                  <a:gd name="connsiteY103" fmla="*/ 222288 h 460864"/>
                  <a:gd name="connsiteX104" fmla="*/ 727041 w 798144"/>
                  <a:gd name="connsiteY104" fmla="*/ 226674 h 460864"/>
                  <a:gd name="connsiteX105" fmla="*/ 724466 w 798144"/>
                  <a:gd name="connsiteY105" fmla="*/ 236070 h 460864"/>
                  <a:gd name="connsiteX106" fmla="*/ 723666 w 798144"/>
                  <a:gd name="connsiteY106" fmla="*/ 236523 h 460864"/>
                  <a:gd name="connsiteX107" fmla="*/ 712494 w 798144"/>
                  <a:gd name="connsiteY107" fmla="*/ 231616 h 460864"/>
                  <a:gd name="connsiteX108" fmla="*/ 711519 w 798144"/>
                  <a:gd name="connsiteY108" fmla="*/ 229771 h 460864"/>
                  <a:gd name="connsiteX109" fmla="*/ 714338 w 798144"/>
                  <a:gd name="connsiteY109" fmla="*/ 217660 h 460864"/>
                  <a:gd name="connsiteX110" fmla="*/ 710962 w 798144"/>
                  <a:gd name="connsiteY110" fmla="*/ 211221 h 460864"/>
                  <a:gd name="connsiteX111" fmla="*/ 705603 w 798144"/>
                  <a:gd name="connsiteY111" fmla="*/ 232834 h 460864"/>
                  <a:gd name="connsiteX112" fmla="*/ 672505 w 798144"/>
                  <a:gd name="connsiteY112" fmla="*/ 181081 h 460864"/>
                  <a:gd name="connsiteX113" fmla="*/ 690394 w 798144"/>
                  <a:gd name="connsiteY113" fmla="*/ 205618 h 460864"/>
                  <a:gd name="connsiteX114" fmla="*/ 695719 w 798144"/>
                  <a:gd name="connsiteY114" fmla="*/ 201720 h 460864"/>
                  <a:gd name="connsiteX115" fmla="*/ 682076 w 798144"/>
                  <a:gd name="connsiteY115" fmla="*/ 183030 h 460864"/>
                  <a:gd name="connsiteX116" fmla="*/ 716357 w 798144"/>
                  <a:gd name="connsiteY116" fmla="*/ 158042 h 460864"/>
                  <a:gd name="connsiteX117" fmla="*/ 712076 w 798144"/>
                  <a:gd name="connsiteY117" fmla="*/ 152195 h 460864"/>
                  <a:gd name="connsiteX118" fmla="*/ 672470 w 798144"/>
                  <a:gd name="connsiteY118" fmla="*/ 181081 h 460864"/>
                  <a:gd name="connsiteX119" fmla="*/ 657957 w 798144"/>
                  <a:gd name="connsiteY119" fmla="*/ 155118 h 460864"/>
                  <a:gd name="connsiteX120" fmla="*/ 658166 w 798144"/>
                  <a:gd name="connsiteY120" fmla="*/ 136081 h 460864"/>
                  <a:gd name="connsiteX121" fmla="*/ 665544 w 798144"/>
                  <a:gd name="connsiteY121" fmla="*/ 129224 h 460864"/>
                  <a:gd name="connsiteX122" fmla="*/ 684582 w 798144"/>
                  <a:gd name="connsiteY122" fmla="*/ 130373 h 460864"/>
                  <a:gd name="connsiteX123" fmla="*/ 685556 w 798144"/>
                  <a:gd name="connsiteY123" fmla="*/ 131452 h 460864"/>
                  <a:gd name="connsiteX124" fmla="*/ 685347 w 798144"/>
                  <a:gd name="connsiteY124" fmla="*/ 150489 h 460864"/>
                  <a:gd name="connsiteX125" fmla="*/ 677969 w 798144"/>
                  <a:gd name="connsiteY125" fmla="*/ 157346 h 460864"/>
                  <a:gd name="connsiteX126" fmla="*/ 658932 w 798144"/>
                  <a:gd name="connsiteY126" fmla="*/ 156232 h 460864"/>
                  <a:gd name="connsiteX127" fmla="*/ 657957 w 798144"/>
                  <a:gd name="connsiteY127" fmla="*/ 155153 h 460864"/>
                  <a:gd name="connsiteX128" fmla="*/ 652806 w 798144"/>
                  <a:gd name="connsiteY128" fmla="*/ 159817 h 460864"/>
                  <a:gd name="connsiteX129" fmla="*/ 653885 w 798144"/>
                  <a:gd name="connsiteY129" fmla="*/ 160965 h 460864"/>
                  <a:gd name="connsiteX130" fmla="*/ 682667 w 798144"/>
                  <a:gd name="connsiteY130" fmla="*/ 162914 h 460864"/>
                  <a:gd name="connsiteX131" fmla="*/ 690603 w 798144"/>
                  <a:gd name="connsiteY131" fmla="*/ 155536 h 460864"/>
                  <a:gd name="connsiteX132" fmla="*/ 690707 w 798144"/>
                  <a:gd name="connsiteY132" fmla="*/ 126684 h 460864"/>
                  <a:gd name="connsiteX133" fmla="*/ 689663 w 798144"/>
                  <a:gd name="connsiteY133" fmla="*/ 125535 h 460864"/>
                  <a:gd name="connsiteX134" fmla="*/ 660881 w 798144"/>
                  <a:gd name="connsiteY134" fmla="*/ 123586 h 460864"/>
                  <a:gd name="connsiteX135" fmla="*/ 652945 w 798144"/>
                  <a:gd name="connsiteY135" fmla="*/ 130999 h 460864"/>
                  <a:gd name="connsiteX136" fmla="*/ 652841 w 798144"/>
                  <a:gd name="connsiteY136" fmla="*/ 159817 h 460864"/>
                  <a:gd name="connsiteX137" fmla="*/ 609407 w 798144"/>
                  <a:gd name="connsiteY137" fmla="*/ 119306 h 460864"/>
                  <a:gd name="connsiteX138" fmla="*/ 614940 w 798144"/>
                  <a:gd name="connsiteY138" fmla="*/ 124004 h 460864"/>
                  <a:gd name="connsiteX139" fmla="*/ 627643 w 798144"/>
                  <a:gd name="connsiteY139" fmla="*/ 108969 h 460864"/>
                  <a:gd name="connsiteX140" fmla="*/ 635996 w 798144"/>
                  <a:gd name="connsiteY140" fmla="*/ 116034 h 460864"/>
                  <a:gd name="connsiteX141" fmla="*/ 630428 w 798144"/>
                  <a:gd name="connsiteY141" fmla="*/ 137090 h 460864"/>
                  <a:gd name="connsiteX142" fmla="*/ 636762 w 798144"/>
                  <a:gd name="connsiteY142" fmla="*/ 142450 h 460864"/>
                  <a:gd name="connsiteX143" fmla="*/ 640764 w 798144"/>
                  <a:gd name="connsiteY143" fmla="*/ 126753 h 460864"/>
                  <a:gd name="connsiteX144" fmla="*/ 641669 w 798144"/>
                  <a:gd name="connsiteY144" fmla="*/ 118296 h 460864"/>
                  <a:gd name="connsiteX145" fmla="*/ 642087 w 798144"/>
                  <a:gd name="connsiteY145" fmla="*/ 117809 h 460864"/>
                  <a:gd name="connsiteX146" fmla="*/ 655521 w 798144"/>
                  <a:gd name="connsiteY146" fmla="*/ 116243 h 460864"/>
                  <a:gd name="connsiteX147" fmla="*/ 658340 w 798144"/>
                  <a:gd name="connsiteY147" fmla="*/ 112902 h 460864"/>
                  <a:gd name="connsiteX148" fmla="*/ 654929 w 798144"/>
                  <a:gd name="connsiteY148" fmla="*/ 93656 h 460864"/>
                  <a:gd name="connsiteX149" fmla="*/ 641008 w 798144"/>
                  <a:gd name="connsiteY149" fmla="*/ 81892 h 460864"/>
                  <a:gd name="connsiteX150" fmla="*/ 636692 w 798144"/>
                  <a:gd name="connsiteY150" fmla="*/ 86973 h 460864"/>
                  <a:gd name="connsiteX151" fmla="*/ 650648 w 798144"/>
                  <a:gd name="connsiteY151" fmla="*/ 98806 h 460864"/>
                  <a:gd name="connsiteX152" fmla="*/ 652528 w 798144"/>
                  <a:gd name="connsiteY152" fmla="*/ 108517 h 460864"/>
                  <a:gd name="connsiteX153" fmla="*/ 650196 w 798144"/>
                  <a:gd name="connsiteY153" fmla="*/ 111266 h 460864"/>
                  <a:gd name="connsiteX154" fmla="*/ 640312 w 798144"/>
                  <a:gd name="connsiteY154" fmla="*/ 111022 h 460864"/>
                  <a:gd name="connsiteX155" fmla="*/ 631855 w 798144"/>
                  <a:gd name="connsiteY155" fmla="*/ 103888 h 460864"/>
                  <a:gd name="connsiteX156" fmla="*/ 640033 w 798144"/>
                  <a:gd name="connsiteY156" fmla="*/ 94178 h 460864"/>
                  <a:gd name="connsiteX157" fmla="*/ 634500 w 798144"/>
                  <a:gd name="connsiteY157" fmla="*/ 89479 h 460864"/>
                  <a:gd name="connsiteX158" fmla="*/ 609302 w 798144"/>
                  <a:gd name="connsiteY158" fmla="*/ 119306 h 460864"/>
                  <a:gd name="connsiteX159" fmla="*/ 598757 w 798144"/>
                  <a:gd name="connsiteY159" fmla="*/ 61323 h 460864"/>
                  <a:gd name="connsiteX160" fmla="*/ 629941 w 798144"/>
                  <a:gd name="connsiteY160" fmla="*/ 81822 h 460864"/>
                  <a:gd name="connsiteX161" fmla="*/ 633595 w 798144"/>
                  <a:gd name="connsiteY161" fmla="*/ 76254 h 460864"/>
                  <a:gd name="connsiteX162" fmla="*/ 602411 w 798144"/>
                  <a:gd name="connsiteY162" fmla="*/ 55755 h 460864"/>
                  <a:gd name="connsiteX163" fmla="*/ 598757 w 798144"/>
                  <a:gd name="connsiteY163" fmla="*/ 61323 h 460864"/>
                  <a:gd name="connsiteX164" fmla="*/ 588037 w 798144"/>
                  <a:gd name="connsiteY164" fmla="*/ 104967 h 460864"/>
                  <a:gd name="connsiteX165" fmla="*/ 594093 w 798144"/>
                  <a:gd name="connsiteY165" fmla="*/ 108969 h 460864"/>
                  <a:gd name="connsiteX166" fmla="*/ 615567 w 798144"/>
                  <a:gd name="connsiteY166" fmla="*/ 76393 h 460864"/>
                  <a:gd name="connsiteX167" fmla="*/ 609511 w 798144"/>
                  <a:gd name="connsiteY167" fmla="*/ 72391 h 460864"/>
                  <a:gd name="connsiteX168" fmla="*/ 588072 w 798144"/>
                  <a:gd name="connsiteY168" fmla="*/ 104967 h 460864"/>
                  <a:gd name="connsiteX169" fmla="*/ 535798 w 798144"/>
                  <a:gd name="connsiteY169" fmla="*/ 76567 h 460864"/>
                  <a:gd name="connsiteX170" fmla="*/ 542062 w 798144"/>
                  <a:gd name="connsiteY170" fmla="*/ 79699 h 460864"/>
                  <a:gd name="connsiteX171" fmla="*/ 556401 w 798144"/>
                  <a:gd name="connsiteY171" fmla="*/ 50778 h 460864"/>
                  <a:gd name="connsiteX172" fmla="*/ 559012 w 798144"/>
                  <a:gd name="connsiteY172" fmla="*/ 44096 h 460864"/>
                  <a:gd name="connsiteX173" fmla="*/ 559603 w 798144"/>
                  <a:gd name="connsiteY173" fmla="*/ 44409 h 460864"/>
                  <a:gd name="connsiteX174" fmla="*/ 560160 w 798144"/>
                  <a:gd name="connsiteY174" fmla="*/ 52831 h 460864"/>
                  <a:gd name="connsiteX175" fmla="*/ 566355 w 798144"/>
                  <a:gd name="connsiteY175" fmla="*/ 91741 h 460864"/>
                  <a:gd name="connsiteX176" fmla="*/ 572620 w 798144"/>
                  <a:gd name="connsiteY176" fmla="*/ 94839 h 460864"/>
                  <a:gd name="connsiteX177" fmla="*/ 594441 w 798144"/>
                  <a:gd name="connsiteY177" fmla="*/ 50952 h 460864"/>
                  <a:gd name="connsiteX178" fmla="*/ 588177 w 798144"/>
                  <a:gd name="connsiteY178" fmla="*/ 47854 h 460864"/>
                  <a:gd name="connsiteX179" fmla="*/ 573699 w 798144"/>
                  <a:gd name="connsiteY179" fmla="*/ 77020 h 460864"/>
                  <a:gd name="connsiteX180" fmla="*/ 571367 w 798144"/>
                  <a:gd name="connsiteY180" fmla="*/ 83006 h 460864"/>
                  <a:gd name="connsiteX181" fmla="*/ 570775 w 798144"/>
                  <a:gd name="connsiteY181" fmla="*/ 82727 h 460864"/>
                  <a:gd name="connsiteX182" fmla="*/ 570114 w 798144"/>
                  <a:gd name="connsiteY182" fmla="*/ 74653 h 460864"/>
                  <a:gd name="connsiteX183" fmla="*/ 563849 w 798144"/>
                  <a:gd name="connsiteY183" fmla="*/ 35778 h 460864"/>
                  <a:gd name="connsiteX184" fmla="*/ 557585 w 798144"/>
                  <a:gd name="connsiteY184" fmla="*/ 32680 h 460864"/>
                  <a:gd name="connsiteX185" fmla="*/ 535763 w 798144"/>
                  <a:gd name="connsiteY185" fmla="*/ 76567 h 460864"/>
                  <a:gd name="connsiteX186" fmla="*/ 511087 w 798144"/>
                  <a:gd name="connsiteY186" fmla="*/ 61080 h 460864"/>
                  <a:gd name="connsiteX187" fmla="*/ 502039 w 798144"/>
                  <a:gd name="connsiteY187" fmla="*/ 44339 h 460864"/>
                  <a:gd name="connsiteX188" fmla="*/ 505136 w 798144"/>
                  <a:gd name="connsiteY188" fmla="*/ 34768 h 460864"/>
                  <a:gd name="connsiteX189" fmla="*/ 522329 w 798144"/>
                  <a:gd name="connsiteY189" fmla="*/ 26520 h 460864"/>
                  <a:gd name="connsiteX190" fmla="*/ 523686 w 798144"/>
                  <a:gd name="connsiteY190" fmla="*/ 26973 h 460864"/>
                  <a:gd name="connsiteX191" fmla="*/ 532735 w 798144"/>
                  <a:gd name="connsiteY191" fmla="*/ 43748 h 460864"/>
                  <a:gd name="connsiteX192" fmla="*/ 529638 w 798144"/>
                  <a:gd name="connsiteY192" fmla="*/ 53319 h 460864"/>
                  <a:gd name="connsiteX193" fmla="*/ 512480 w 798144"/>
                  <a:gd name="connsiteY193" fmla="*/ 61567 h 460864"/>
                  <a:gd name="connsiteX194" fmla="*/ 511122 w 798144"/>
                  <a:gd name="connsiteY194" fmla="*/ 61115 h 460864"/>
                  <a:gd name="connsiteX195" fmla="*/ 508860 w 798144"/>
                  <a:gd name="connsiteY195" fmla="*/ 67692 h 460864"/>
                  <a:gd name="connsiteX196" fmla="*/ 510357 w 798144"/>
                  <a:gd name="connsiteY196" fmla="*/ 68180 h 460864"/>
                  <a:gd name="connsiteX197" fmla="*/ 536459 w 798144"/>
                  <a:gd name="connsiteY197" fmla="*/ 55894 h 460864"/>
                  <a:gd name="connsiteX198" fmla="*/ 539800 w 798144"/>
                  <a:gd name="connsiteY198" fmla="*/ 45557 h 460864"/>
                  <a:gd name="connsiteX199" fmla="*/ 525879 w 798144"/>
                  <a:gd name="connsiteY199" fmla="*/ 20290 h 460864"/>
                  <a:gd name="connsiteX200" fmla="*/ 524382 w 798144"/>
                  <a:gd name="connsiteY200" fmla="*/ 19803 h 460864"/>
                  <a:gd name="connsiteX201" fmla="*/ 498280 w 798144"/>
                  <a:gd name="connsiteY201" fmla="*/ 32089 h 460864"/>
                  <a:gd name="connsiteX202" fmla="*/ 494904 w 798144"/>
                  <a:gd name="connsiteY202" fmla="*/ 42425 h 460864"/>
                  <a:gd name="connsiteX203" fmla="*/ 508825 w 798144"/>
                  <a:gd name="connsiteY203" fmla="*/ 67692 h 460864"/>
                  <a:gd name="connsiteX204" fmla="*/ 463233 w 798144"/>
                  <a:gd name="connsiteY204" fmla="*/ 55894 h 460864"/>
                  <a:gd name="connsiteX205" fmla="*/ 464764 w 798144"/>
                  <a:gd name="connsiteY205" fmla="*/ 56207 h 460864"/>
                  <a:gd name="connsiteX206" fmla="*/ 487491 w 798144"/>
                  <a:gd name="connsiteY206" fmla="*/ 42460 h 460864"/>
                  <a:gd name="connsiteX207" fmla="*/ 480287 w 798144"/>
                  <a:gd name="connsiteY207" fmla="*/ 41103 h 460864"/>
                  <a:gd name="connsiteX208" fmla="*/ 466017 w 798144"/>
                  <a:gd name="connsiteY208" fmla="*/ 49351 h 460864"/>
                  <a:gd name="connsiteX209" fmla="*/ 464590 w 798144"/>
                  <a:gd name="connsiteY209" fmla="*/ 49073 h 460864"/>
                  <a:gd name="connsiteX210" fmla="*/ 453523 w 798144"/>
                  <a:gd name="connsiteY210" fmla="*/ 33585 h 460864"/>
                  <a:gd name="connsiteX211" fmla="*/ 455437 w 798144"/>
                  <a:gd name="connsiteY211" fmla="*/ 23701 h 460864"/>
                  <a:gd name="connsiteX212" fmla="*/ 471447 w 798144"/>
                  <a:gd name="connsiteY212" fmla="*/ 13364 h 460864"/>
                  <a:gd name="connsiteX213" fmla="*/ 472874 w 798144"/>
                  <a:gd name="connsiteY213" fmla="*/ 13643 h 460864"/>
                  <a:gd name="connsiteX214" fmla="*/ 483106 w 798144"/>
                  <a:gd name="connsiteY214" fmla="*/ 26590 h 460864"/>
                  <a:gd name="connsiteX215" fmla="*/ 490275 w 798144"/>
                  <a:gd name="connsiteY215" fmla="*/ 27982 h 460864"/>
                  <a:gd name="connsiteX216" fmla="*/ 474231 w 798144"/>
                  <a:gd name="connsiteY216" fmla="*/ 6821 h 460864"/>
                  <a:gd name="connsiteX217" fmla="*/ 472700 w 798144"/>
                  <a:gd name="connsiteY217" fmla="*/ 6508 h 460864"/>
                  <a:gd name="connsiteX218" fmla="*/ 448302 w 798144"/>
                  <a:gd name="connsiteY218" fmla="*/ 21926 h 460864"/>
                  <a:gd name="connsiteX219" fmla="*/ 446249 w 798144"/>
                  <a:gd name="connsiteY219" fmla="*/ 32576 h 460864"/>
                  <a:gd name="connsiteX220" fmla="*/ 463198 w 798144"/>
                  <a:gd name="connsiteY220" fmla="*/ 55894 h 460864"/>
                  <a:gd name="connsiteX221" fmla="*/ 383499 w 798144"/>
                  <a:gd name="connsiteY221" fmla="*/ 49073 h 460864"/>
                  <a:gd name="connsiteX222" fmla="*/ 390494 w 798144"/>
                  <a:gd name="connsiteY222" fmla="*/ 49177 h 460864"/>
                  <a:gd name="connsiteX223" fmla="*/ 390912 w 798144"/>
                  <a:gd name="connsiteY223" fmla="*/ 16880 h 460864"/>
                  <a:gd name="connsiteX224" fmla="*/ 390355 w 798144"/>
                  <a:gd name="connsiteY224" fmla="*/ 9745 h 460864"/>
                  <a:gd name="connsiteX225" fmla="*/ 391016 w 798144"/>
                  <a:gd name="connsiteY225" fmla="*/ 9745 h 460864"/>
                  <a:gd name="connsiteX226" fmla="*/ 395193 w 798144"/>
                  <a:gd name="connsiteY226" fmla="*/ 17123 h 460864"/>
                  <a:gd name="connsiteX227" fmla="*/ 417676 w 798144"/>
                  <a:gd name="connsiteY227" fmla="*/ 49490 h 460864"/>
                  <a:gd name="connsiteX228" fmla="*/ 424671 w 798144"/>
                  <a:gd name="connsiteY228" fmla="*/ 49595 h 460864"/>
                  <a:gd name="connsiteX229" fmla="*/ 425298 w 798144"/>
                  <a:gd name="connsiteY229" fmla="*/ 592 h 460864"/>
                  <a:gd name="connsiteX230" fmla="*/ 418302 w 798144"/>
                  <a:gd name="connsiteY230" fmla="*/ 487 h 460864"/>
                  <a:gd name="connsiteX231" fmla="*/ 417884 w 798144"/>
                  <a:gd name="connsiteY231" fmla="*/ 33028 h 460864"/>
                  <a:gd name="connsiteX232" fmla="*/ 418407 w 798144"/>
                  <a:gd name="connsiteY232" fmla="*/ 39432 h 460864"/>
                  <a:gd name="connsiteX233" fmla="*/ 417745 w 798144"/>
                  <a:gd name="connsiteY233" fmla="*/ 39432 h 460864"/>
                  <a:gd name="connsiteX234" fmla="*/ 413673 w 798144"/>
                  <a:gd name="connsiteY234" fmla="*/ 32437 h 460864"/>
                  <a:gd name="connsiteX235" fmla="*/ 391190 w 798144"/>
                  <a:gd name="connsiteY235" fmla="*/ 104 h 460864"/>
                  <a:gd name="connsiteX236" fmla="*/ 384195 w 798144"/>
                  <a:gd name="connsiteY236" fmla="*/ 0 h 460864"/>
                  <a:gd name="connsiteX237" fmla="*/ 383568 w 798144"/>
                  <a:gd name="connsiteY237" fmla="*/ 49038 h 460864"/>
                  <a:gd name="connsiteX238" fmla="*/ 354160 w 798144"/>
                  <a:gd name="connsiteY238" fmla="*/ 45697 h 460864"/>
                  <a:gd name="connsiteX239" fmla="*/ 338951 w 798144"/>
                  <a:gd name="connsiteY239" fmla="*/ 34212 h 460864"/>
                  <a:gd name="connsiteX240" fmla="*/ 337802 w 798144"/>
                  <a:gd name="connsiteY240" fmla="*/ 24223 h 460864"/>
                  <a:gd name="connsiteX241" fmla="*/ 350018 w 798144"/>
                  <a:gd name="connsiteY241" fmla="*/ 9606 h 460864"/>
                  <a:gd name="connsiteX242" fmla="*/ 351445 w 798144"/>
                  <a:gd name="connsiteY242" fmla="*/ 9466 h 460864"/>
                  <a:gd name="connsiteX243" fmla="*/ 366654 w 798144"/>
                  <a:gd name="connsiteY243" fmla="*/ 20952 h 460864"/>
                  <a:gd name="connsiteX244" fmla="*/ 367803 w 798144"/>
                  <a:gd name="connsiteY244" fmla="*/ 30940 h 460864"/>
                  <a:gd name="connsiteX245" fmla="*/ 355552 w 798144"/>
                  <a:gd name="connsiteY245" fmla="*/ 45557 h 460864"/>
                  <a:gd name="connsiteX246" fmla="*/ 354125 w 798144"/>
                  <a:gd name="connsiteY246" fmla="*/ 45731 h 460864"/>
                  <a:gd name="connsiteX247" fmla="*/ 354856 w 798144"/>
                  <a:gd name="connsiteY247" fmla="*/ 52657 h 460864"/>
                  <a:gd name="connsiteX248" fmla="*/ 356422 w 798144"/>
                  <a:gd name="connsiteY248" fmla="*/ 52483 h 460864"/>
                  <a:gd name="connsiteX249" fmla="*/ 375076 w 798144"/>
                  <a:gd name="connsiteY249" fmla="*/ 30488 h 460864"/>
                  <a:gd name="connsiteX250" fmla="*/ 373824 w 798144"/>
                  <a:gd name="connsiteY250" fmla="*/ 19699 h 460864"/>
                  <a:gd name="connsiteX251" fmla="*/ 350679 w 798144"/>
                  <a:gd name="connsiteY251" fmla="*/ 2506 h 460864"/>
                  <a:gd name="connsiteX252" fmla="*/ 349113 w 798144"/>
                  <a:gd name="connsiteY252" fmla="*/ 2680 h 460864"/>
                  <a:gd name="connsiteX253" fmla="*/ 330459 w 798144"/>
                  <a:gd name="connsiteY253" fmla="*/ 24676 h 460864"/>
                  <a:gd name="connsiteX254" fmla="*/ 331712 w 798144"/>
                  <a:gd name="connsiteY254" fmla="*/ 35465 h 460864"/>
                  <a:gd name="connsiteX255" fmla="*/ 354821 w 798144"/>
                  <a:gd name="connsiteY255" fmla="*/ 52692 h 460864"/>
                  <a:gd name="connsiteX256" fmla="*/ 320261 w 798144"/>
                  <a:gd name="connsiteY256" fmla="*/ 58087 h 460864"/>
                  <a:gd name="connsiteX257" fmla="*/ 327326 w 798144"/>
                  <a:gd name="connsiteY257" fmla="*/ 56555 h 460864"/>
                  <a:gd name="connsiteX258" fmla="*/ 316886 w 798144"/>
                  <a:gd name="connsiteY258" fmla="*/ 8666 h 460864"/>
                  <a:gd name="connsiteX259" fmla="*/ 309820 w 798144"/>
                  <a:gd name="connsiteY259" fmla="*/ 10197 h 460864"/>
                  <a:gd name="connsiteX260" fmla="*/ 320261 w 798144"/>
                  <a:gd name="connsiteY260" fmla="*/ 58087 h 460864"/>
                  <a:gd name="connsiteX261" fmla="*/ 267987 w 798144"/>
                  <a:gd name="connsiteY261" fmla="*/ 28747 h 460864"/>
                  <a:gd name="connsiteX262" fmla="*/ 303730 w 798144"/>
                  <a:gd name="connsiteY262" fmla="*/ 18098 h 460864"/>
                  <a:gd name="connsiteX263" fmla="*/ 301816 w 798144"/>
                  <a:gd name="connsiteY263" fmla="*/ 11729 h 460864"/>
                  <a:gd name="connsiteX264" fmla="*/ 266073 w 798144"/>
                  <a:gd name="connsiteY264" fmla="*/ 22344 h 460864"/>
                  <a:gd name="connsiteX265" fmla="*/ 267987 w 798144"/>
                  <a:gd name="connsiteY265" fmla="*/ 28747 h 460864"/>
                  <a:gd name="connsiteX266" fmla="*/ 294472 w 798144"/>
                  <a:gd name="connsiteY266" fmla="*/ 65047 h 460864"/>
                  <a:gd name="connsiteX267" fmla="*/ 301433 w 798144"/>
                  <a:gd name="connsiteY267" fmla="*/ 62994 h 460864"/>
                  <a:gd name="connsiteX268" fmla="*/ 290296 w 798144"/>
                  <a:gd name="connsiteY268" fmla="*/ 25580 h 460864"/>
                  <a:gd name="connsiteX269" fmla="*/ 283335 w 798144"/>
                  <a:gd name="connsiteY269" fmla="*/ 27669 h 460864"/>
                  <a:gd name="connsiteX270" fmla="*/ 294472 w 798144"/>
                  <a:gd name="connsiteY270" fmla="*/ 65047 h 460864"/>
                  <a:gd name="connsiteX271" fmla="*/ 242789 w 798144"/>
                  <a:gd name="connsiteY271" fmla="*/ 85372 h 460864"/>
                  <a:gd name="connsiteX272" fmla="*/ 249750 w 798144"/>
                  <a:gd name="connsiteY272" fmla="*/ 82345 h 460864"/>
                  <a:gd name="connsiteX273" fmla="*/ 249124 w 798144"/>
                  <a:gd name="connsiteY273" fmla="*/ 69328 h 460864"/>
                  <a:gd name="connsiteX274" fmla="*/ 267778 w 798144"/>
                  <a:gd name="connsiteY274" fmla="*/ 61184 h 460864"/>
                  <a:gd name="connsiteX275" fmla="*/ 276827 w 798144"/>
                  <a:gd name="connsiteY275" fmla="*/ 70511 h 460864"/>
                  <a:gd name="connsiteX276" fmla="*/ 284240 w 798144"/>
                  <a:gd name="connsiteY276" fmla="*/ 67240 h 460864"/>
                  <a:gd name="connsiteX277" fmla="*/ 246548 w 798144"/>
                  <a:gd name="connsiteY277" fmla="*/ 30244 h 460864"/>
                  <a:gd name="connsiteX278" fmla="*/ 241189 w 798144"/>
                  <a:gd name="connsiteY278" fmla="*/ 32576 h 460864"/>
                  <a:gd name="connsiteX279" fmla="*/ 242755 w 798144"/>
                  <a:gd name="connsiteY279" fmla="*/ 85407 h 460864"/>
                  <a:gd name="connsiteX280" fmla="*/ 248288 w 798144"/>
                  <a:gd name="connsiteY280" fmla="*/ 51404 h 460864"/>
                  <a:gd name="connsiteX281" fmla="*/ 247035 w 798144"/>
                  <a:gd name="connsiteY281" fmla="*/ 40059 h 460864"/>
                  <a:gd name="connsiteX282" fmla="*/ 247627 w 798144"/>
                  <a:gd name="connsiteY282" fmla="*/ 39780 h 460864"/>
                  <a:gd name="connsiteX283" fmla="*/ 255597 w 798144"/>
                  <a:gd name="connsiteY283" fmla="*/ 48690 h 460864"/>
                  <a:gd name="connsiteX284" fmla="*/ 262801 w 798144"/>
                  <a:gd name="connsiteY284" fmla="*/ 56033 h 460864"/>
                  <a:gd name="connsiteX285" fmla="*/ 248810 w 798144"/>
                  <a:gd name="connsiteY285" fmla="*/ 62159 h 460864"/>
                  <a:gd name="connsiteX286" fmla="*/ 248323 w 798144"/>
                  <a:gd name="connsiteY286" fmla="*/ 51404 h 460864"/>
                  <a:gd name="connsiteX287" fmla="*/ 204784 w 798144"/>
                  <a:gd name="connsiteY287" fmla="*/ 107298 h 460864"/>
                  <a:gd name="connsiteX288" fmla="*/ 210805 w 798144"/>
                  <a:gd name="connsiteY288" fmla="*/ 103749 h 460864"/>
                  <a:gd name="connsiteX289" fmla="*/ 194378 w 798144"/>
                  <a:gd name="connsiteY289" fmla="*/ 75976 h 460864"/>
                  <a:gd name="connsiteX290" fmla="*/ 190202 w 798144"/>
                  <a:gd name="connsiteY290" fmla="*/ 70163 h 460864"/>
                  <a:gd name="connsiteX291" fmla="*/ 190759 w 798144"/>
                  <a:gd name="connsiteY291" fmla="*/ 69850 h 460864"/>
                  <a:gd name="connsiteX292" fmla="*/ 198137 w 798144"/>
                  <a:gd name="connsiteY292" fmla="*/ 73992 h 460864"/>
                  <a:gd name="connsiteX293" fmla="*/ 234158 w 798144"/>
                  <a:gd name="connsiteY293" fmla="*/ 89966 h 460864"/>
                  <a:gd name="connsiteX294" fmla="*/ 240179 w 798144"/>
                  <a:gd name="connsiteY294" fmla="*/ 86416 h 460864"/>
                  <a:gd name="connsiteX295" fmla="*/ 215225 w 798144"/>
                  <a:gd name="connsiteY295" fmla="*/ 44235 h 460864"/>
                  <a:gd name="connsiteX296" fmla="*/ 209204 w 798144"/>
                  <a:gd name="connsiteY296" fmla="*/ 47785 h 460864"/>
                  <a:gd name="connsiteX297" fmla="*/ 225771 w 798144"/>
                  <a:gd name="connsiteY297" fmla="*/ 75801 h 460864"/>
                  <a:gd name="connsiteX298" fmla="*/ 229529 w 798144"/>
                  <a:gd name="connsiteY298" fmla="*/ 81022 h 460864"/>
                  <a:gd name="connsiteX299" fmla="*/ 228973 w 798144"/>
                  <a:gd name="connsiteY299" fmla="*/ 81370 h 460864"/>
                  <a:gd name="connsiteX300" fmla="*/ 221838 w 798144"/>
                  <a:gd name="connsiteY300" fmla="*/ 77542 h 460864"/>
                  <a:gd name="connsiteX301" fmla="*/ 185851 w 798144"/>
                  <a:gd name="connsiteY301" fmla="*/ 61637 h 460864"/>
                  <a:gd name="connsiteX302" fmla="*/ 179830 w 798144"/>
                  <a:gd name="connsiteY302" fmla="*/ 65186 h 460864"/>
                  <a:gd name="connsiteX303" fmla="*/ 204784 w 798144"/>
                  <a:gd name="connsiteY303" fmla="*/ 107368 h 460864"/>
                  <a:gd name="connsiteX304" fmla="*/ 192394 w 798144"/>
                  <a:gd name="connsiteY304" fmla="*/ 116591 h 460864"/>
                  <a:gd name="connsiteX305" fmla="*/ 198241 w 798144"/>
                  <a:gd name="connsiteY305" fmla="*/ 112310 h 460864"/>
                  <a:gd name="connsiteX306" fmla="*/ 169355 w 798144"/>
                  <a:gd name="connsiteY306" fmla="*/ 72704 h 460864"/>
                  <a:gd name="connsiteX307" fmla="*/ 163508 w 798144"/>
                  <a:gd name="connsiteY307" fmla="*/ 76985 h 460864"/>
                  <a:gd name="connsiteX308" fmla="*/ 192394 w 798144"/>
                  <a:gd name="connsiteY308" fmla="*/ 116591 h 460864"/>
                  <a:gd name="connsiteX309" fmla="*/ 180039 w 798144"/>
                  <a:gd name="connsiteY309" fmla="*/ 125501 h 460864"/>
                  <a:gd name="connsiteX310" fmla="*/ 185295 w 798144"/>
                  <a:gd name="connsiteY310" fmla="*/ 120872 h 460864"/>
                  <a:gd name="connsiteX311" fmla="*/ 152754 w 798144"/>
                  <a:gd name="connsiteY311" fmla="*/ 84224 h 460864"/>
                  <a:gd name="connsiteX312" fmla="*/ 147533 w 798144"/>
                  <a:gd name="connsiteY312" fmla="*/ 88853 h 460864"/>
                  <a:gd name="connsiteX313" fmla="*/ 157139 w 798144"/>
                  <a:gd name="connsiteY313" fmla="*/ 122438 h 460864"/>
                  <a:gd name="connsiteX314" fmla="*/ 160410 w 798144"/>
                  <a:gd name="connsiteY314" fmla="*/ 132044 h 460864"/>
                  <a:gd name="connsiteX315" fmla="*/ 159923 w 798144"/>
                  <a:gd name="connsiteY315" fmla="*/ 132461 h 460864"/>
                  <a:gd name="connsiteX316" fmla="*/ 150770 w 798144"/>
                  <a:gd name="connsiteY316" fmla="*/ 127658 h 460864"/>
                  <a:gd name="connsiteX317" fmla="*/ 118751 w 798144"/>
                  <a:gd name="connsiteY317" fmla="*/ 114398 h 460864"/>
                  <a:gd name="connsiteX318" fmla="*/ 113495 w 798144"/>
                  <a:gd name="connsiteY318" fmla="*/ 119027 h 460864"/>
                  <a:gd name="connsiteX319" fmla="*/ 146036 w 798144"/>
                  <a:gd name="connsiteY319" fmla="*/ 155675 h 460864"/>
                  <a:gd name="connsiteX320" fmla="*/ 151257 w 798144"/>
                  <a:gd name="connsiteY320" fmla="*/ 151046 h 460864"/>
                  <a:gd name="connsiteX321" fmla="*/ 133786 w 798144"/>
                  <a:gd name="connsiteY321" fmla="*/ 131347 h 460864"/>
                  <a:gd name="connsiteX322" fmla="*/ 125816 w 798144"/>
                  <a:gd name="connsiteY322" fmla="*/ 123378 h 460864"/>
                  <a:gd name="connsiteX323" fmla="*/ 126303 w 798144"/>
                  <a:gd name="connsiteY323" fmla="*/ 122925 h 460864"/>
                  <a:gd name="connsiteX324" fmla="*/ 136222 w 798144"/>
                  <a:gd name="connsiteY324" fmla="*/ 128668 h 460864"/>
                  <a:gd name="connsiteX325" fmla="*/ 163612 w 798144"/>
                  <a:gd name="connsiteY325" fmla="*/ 140118 h 460864"/>
                  <a:gd name="connsiteX326" fmla="*/ 167754 w 798144"/>
                  <a:gd name="connsiteY326" fmla="*/ 136394 h 460864"/>
                  <a:gd name="connsiteX327" fmla="*/ 159714 w 798144"/>
                  <a:gd name="connsiteY327" fmla="*/ 108934 h 460864"/>
                  <a:gd name="connsiteX328" fmla="*/ 155538 w 798144"/>
                  <a:gd name="connsiteY328" fmla="*/ 97449 h 460864"/>
                  <a:gd name="connsiteX329" fmla="*/ 156025 w 798144"/>
                  <a:gd name="connsiteY329" fmla="*/ 96997 h 460864"/>
                  <a:gd name="connsiteX330" fmla="*/ 163229 w 798144"/>
                  <a:gd name="connsiteY330" fmla="*/ 106498 h 460864"/>
                  <a:gd name="connsiteX331" fmla="*/ 180039 w 798144"/>
                  <a:gd name="connsiteY331" fmla="*/ 125466 h 460864"/>
                  <a:gd name="connsiteX332" fmla="*/ 115514 w 798144"/>
                  <a:gd name="connsiteY332" fmla="*/ 192323 h 460864"/>
                  <a:gd name="connsiteX333" fmla="*/ 120421 w 798144"/>
                  <a:gd name="connsiteY333" fmla="*/ 186545 h 460864"/>
                  <a:gd name="connsiteX334" fmla="*/ 114122 w 798144"/>
                  <a:gd name="connsiteY334" fmla="*/ 175130 h 460864"/>
                  <a:gd name="connsiteX335" fmla="*/ 127278 w 798144"/>
                  <a:gd name="connsiteY335" fmla="*/ 159573 h 460864"/>
                  <a:gd name="connsiteX336" fmla="*/ 139528 w 798144"/>
                  <a:gd name="connsiteY336" fmla="*/ 163923 h 460864"/>
                  <a:gd name="connsiteX337" fmla="*/ 144749 w 798144"/>
                  <a:gd name="connsiteY337" fmla="*/ 157763 h 460864"/>
                  <a:gd name="connsiteX338" fmla="*/ 94597 w 798144"/>
                  <a:gd name="connsiteY338" fmla="*/ 141162 h 460864"/>
                  <a:gd name="connsiteX339" fmla="*/ 90839 w 798144"/>
                  <a:gd name="connsiteY339" fmla="*/ 145617 h 460864"/>
                  <a:gd name="connsiteX340" fmla="*/ 115514 w 798144"/>
                  <a:gd name="connsiteY340" fmla="*/ 192323 h 460864"/>
                  <a:gd name="connsiteX341" fmla="*/ 105421 w 798144"/>
                  <a:gd name="connsiteY341" fmla="*/ 159434 h 460864"/>
                  <a:gd name="connsiteX342" fmla="*/ 99296 w 798144"/>
                  <a:gd name="connsiteY342" fmla="*/ 149793 h 460864"/>
                  <a:gd name="connsiteX343" fmla="*/ 99713 w 798144"/>
                  <a:gd name="connsiteY343" fmla="*/ 149306 h 460864"/>
                  <a:gd name="connsiteX344" fmla="*/ 110781 w 798144"/>
                  <a:gd name="connsiteY344" fmla="*/ 153796 h 460864"/>
                  <a:gd name="connsiteX345" fmla="*/ 120491 w 798144"/>
                  <a:gd name="connsiteY345" fmla="*/ 157206 h 460864"/>
                  <a:gd name="connsiteX346" fmla="*/ 110607 w 798144"/>
                  <a:gd name="connsiteY346" fmla="*/ 168865 h 460864"/>
                  <a:gd name="connsiteX347" fmla="*/ 105386 w 798144"/>
                  <a:gd name="connsiteY347" fmla="*/ 159434 h 460864"/>
                  <a:gd name="connsiteX348" fmla="*/ 62544 w 798144"/>
                  <a:gd name="connsiteY348" fmla="*/ 196604 h 460864"/>
                  <a:gd name="connsiteX349" fmla="*/ 83043 w 798144"/>
                  <a:gd name="connsiteY349" fmla="*/ 165455 h 460864"/>
                  <a:gd name="connsiteX350" fmla="*/ 77474 w 798144"/>
                  <a:gd name="connsiteY350" fmla="*/ 161766 h 460864"/>
                  <a:gd name="connsiteX351" fmla="*/ 56975 w 798144"/>
                  <a:gd name="connsiteY351" fmla="*/ 192949 h 460864"/>
                  <a:gd name="connsiteX352" fmla="*/ 62544 w 798144"/>
                  <a:gd name="connsiteY352" fmla="*/ 196604 h 460864"/>
                  <a:gd name="connsiteX353" fmla="*/ 106187 w 798144"/>
                  <a:gd name="connsiteY353" fmla="*/ 207323 h 460864"/>
                  <a:gd name="connsiteX354" fmla="*/ 110189 w 798144"/>
                  <a:gd name="connsiteY354" fmla="*/ 201267 h 460864"/>
                  <a:gd name="connsiteX355" fmla="*/ 77613 w 798144"/>
                  <a:gd name="connsiteY355" fmla="*/ 179828 h 460864"/>
                  <a:gd name="connsiteX356" fmla="*/ 73611 w 798144"/>
                  <a:gd name="connsiteY356" fmla="*/ 185884 h 460864"/>
                  <a:gd name="connsiteX357" fmla="*/ 106187 w 798144"/>
                  <a:gd name="connsiteY357" fmla="*/ 207358 h 460864"/>
                  <a:gd name="connsiteX358" fmla="*/ 77544 w 798144"/>
                  <a:gd name="connsiteY358" fmla="*/ 259423 h 460864"/>
                  <a:gd name="connsiteX359" fmla="*/ 80641 w 798144"/>
                  <a:gd name="connsiteY359" fmla="*/ 253159 h 460864"/>
                  <a:gd name="connsiteX360" fmla="*/ 51720 w 798144"/>
                  <a:gd name="connsiteY360" fmla="*/ 238785 h 460864"/>
                  <a:gd name="connsiteX361" fmla="*/ 45038 w 798144"/>
                  <a:gd name="connsiteY361" fmla="*/ 236210 h 460864"/>
                  <a:gd name="connsiteX362" fmla="*/ 45316 w 798144"/>
                  <a:gd name="connsiteY362" fmla="*/ 235618 h 460864"/>
                  <a:gd name="connsiteX363" fmla="*/ 53773 w 798144"/>
                  <a:gd name="connsiteY363" fmla="*/ 235061 h 460864"/>
                  <a:gd name="connsiteX364" fmla="*/ 92683 w 798144"/>
                  <a:gd name="connsiteY364" fmla="*/ 228831 h 460864"/>
                  <a:gd name="connsiteX365" fmla="*/ 95781 w 798144"/>
                  <a:gd name="connsiteY365" fmla="*/ 222567 h 460864"/>
                  <a:gd name="connsiteX366" fmla="*/ 51894 w 798144"/>
                  <a:gd name="connsiteY366" fmla="*/ 200745 h 460864"/>
                  <a:gd name="connsiteX367" fmla="*/ 48796 w 798144"/>
                  <a:gd name="connsiteY367" fmla="*/ 207010 h 460864"/>
                  <a:gd name="connsiteX368" fmla="*/ 77927 w 798144"/>
                  <a:gd name="connsiteY368" fmla="*/ 221488 h 460864"/>
                  <a:gd name="connsiteX369" fmla="*/ 83913 w 798144"/>
                  <a:gd name="connsiteY369" fmla="*/ 223820 h 460864"/>
                  <a:gd name="connsiteX370" fmla="*/ 83634 w 798144"/>
                  <a:gd name="connsiteY370" fmla="*/ 224411 h 460864"/>
                  <a:gd name="connsiteX371" fmla="*/ 75560 w 798144"/>
                  <a:gd name="connsiteY371" fmla="*/ 225073 h 460864"/>
                  <a:gd name="connsiteX372" fmla="*/ 36685 w 798144"/>
                  <a:gd name="connsiteY372" fmla="*/ 231302 h 460864"/>
                  <a:gd name="connsiteX373" fmla="*/ 33587 w 798144"/>
                  <a:gd name="connsiteY373" fmla="*/ 237567 h 460864"/>
                  <a:gd name="connsiteX374" fmla="*/ 77474 w 798144"/>
                  <a:gd name="connsiteY374" fmla="*/ 259389 h 460864"/>
                  <a:gd name="connsiteX375" fmla="*/ 61569 w 798144"/>
                  <a:gd name="connsiteY375" fmla="*/ 284412 h 460864"/>
                  <a:gd name="connsiteX376" fmla="*/ 44585 w 798144"/>
                  <a:gd name="connsiteY376" fmla="*/ 293043 h 460864"/>
                  <a:gd name="connsiteX377" fmla="*/ 35084 w 798144"/>
                  <a:gd name="connsiteY377" fmla="*/ 289702 h 460864"/>
                  <a:gd name="connsiteX378" fmla="*/ 27288 w 798144"/>
                  <a:gd name="connsiteY378" fmla="*/ 272301 h 460864"/>
                  <a:gd name="connsiteX379" fmla="*/ 27775 w 798144"/>
                  <a:gd name="connsiteY379" fmla="*/ 270943 h 460864"/>
                  <a:gd name="connsiteX380" fmla="*/ 44759 w 798144"/>
                  <a:gd name="connsiteY380" fmla="*/ 262312 h 460864"/>
                  <a:gd name="connsiteX381" fmla="*/ 54260 w 798144"/>
                  <a:gd name="connsiteY381" fmla="*/ 265653 h 460864"/>
                  <a:gd name="connsiteX382" fmla="*/ 62056 w 798144"/>
                  <a:gd name="connsiteY382" fmla="*/ 283020 h 460864"/>
                  <a:gd name="connsiteX383" fmla="*/ 61604 w 798144"/>
                  <a:gd name="connsiteY383" fmla="*/ 284377 h 460864"/>
                  <a:gd name="connsiteX384" fmla="*/ 68147 w 798144"/>
                  <a:gd name="connsiteY384" fmla="*/ 286779 h 460864"/>
                  <a:gd name="connsiteX385" fmla="*/ 68669 w 798144"/>
                  <a:gd name="connsiteY385" fmla="*/ 285317 h 460864"/>
                  <a:gd name="connsiteX386" fmla="*/ 57045 w 798144"/>
                  <a:gd name="connsiteY386" fmla="*/ 258901 h 460864"/>
                  <a:gd name="connsiteX387" fmla="*/ 46813 w 798144"/>
                  <a:gd name="connsiteY387" fmla="*/ 255317 h 460864"/>
                  <a:gd name="connsiteX388" fmla="*/ 21197 w 798144"/>
                  <a:gd name="connsiteY388" fmla="*/ 268612 h 460864"/>
                  <a:gd name="connsiteX389" fmla="*/ 20675 w 798144"/>
                  <a:gd name="connsiteY389" fmla="*/ 270073 h 460864"/>
                  <a:gd name="connsiteX390" fmla="*/ 32265 w 798144"/>
                  <a:gd name="connsiteY390" fmla="*/ 296454 h 460864"/>
                  <a:gd name="connsiteX391" fmla="*/ 42497 w 798144"/>
                  <a:gd name="connsiteY391" fmla="*/ 300074 h 460864"/>
                  <a:gd name="connsiteX392" fmla="*/ 68112 w 798144"/>
                  <a:gd name="connsiteY392" fmla="*/ 286779 h 460864"/>
                  <a:gd name="connsiteX393" fmla="*/ 56209 w 798144"/>
                  <a:gd name="connsiteY393" fmla="*/ 331779 h 460864"/>
                  <a:gd name="connsiteX394" fmla="*/ 56523 w 798144"/>
                  <a:gd name="connsiteY394" fmla="*/ 330248 h 460864"/>
                  <a:gd name="connsiteX395" fmla="*/ 42775 w 798144"/>
                  <a:gd name="connsiteY395" fmla="*/ 307522 h 460864"/>
                  <a:gd name="connsiteX396" fmla="*/ 41418 w 798144"/>
                  <a:gd name="connsiteY396" fmla="*/ 314691 h 460864"/>
                  <a:gd name="connsiteX397" fmla="*/ 49666 w 798144"/>
                  <a:gd name="connsiteY397" fmla="*/ 328995 h 460864"/>
                  <a:gd name="connsiteX398" fmla="*/ 49388 w 798144"/>
                  <a:gd name="connsiteY398" fmla="*/ 330387 h 460864"/>
                  <a:gd name="connsiteX399" fmla="*/ 33901 w 798144"/>
                  <a:gd name="connsiteY399" fmla="*/ 341490 h 460864"/>
                  <a:gd name="connsiteX400" fmla="*/ 24016 w 798144"/>
                  <a:gd name="connsiteY400" fmla="*/ 339575 h 460864"/>
                  <a:gd name="connsiteX401" fmla="*/ 13715 w 798144"/>
                  <a:gd name="connsiteY401" fmla="*/ 323566 h 460864"/>
                  <a:gd name="connsiteX402" fmla="*/ 13993 w 798144"/>
                  <a:gd name="connsiteY402" fmla="*/ 322139 h 460864"/>
                  <a:gd name="connsiteX403" fmla="*/ 26940 w 798144"/>
                  <a:gd name="connsiteY403" fmla="*/ 311907 h 460864"/>
                  <a:gd name="connsiteX404" fmla="*/ 28297 w 798144"/>
                  <a:gd name="connsiteY404" fmla="*/ 304737 h 460864"/>
                  <a:gd name="connsiteX405" fmla="*/ 7137 w 798144"/>
                  <a:gd name="connsiteY405" fmla="*/ 320782 h 460864"/>
                  <a:gd name="connsiteX406" fmla="*/ 6858 w 798144"/>
                  <a:gd name="connsiteY406" fmla="*/ 322313 h 460864"/>
                  <a:gd name="connsiteX407" fmla="*/ 22276 w 798144"/>
                  <a:gd name="connsiteY407" fmla="*/ 346710 h 460864"/>
                  <a:gd name="connsiteX408" fmla="*/ 32926 w 798144"/>
                  <a:gd name="connsiteY408" fmla="*/ 348729 h 460864"/>
                  <a:gd name="connsiteX409" fmla="*/ 56244 w 798144"/>
                  <a:gd name="connsiteY409" fmla="*/ 331779 h 460864"/>
                  <a:gd name="connsiteX410" fmla="*/ 43297 w 798144"/>
                  <a:gd name="connsiteY410" fmla="*/ 379321 h 460864"/>
                  <a:gd name="connsiteX411" fmla="*/ 29306 w 798144"/>
                  <a:gd name="connsiteY411" fmla="*/ 392267 h 460864"/>
                  <a:gd name="connsiteX412" fmla="*/ 19248 w 798144"/>
                  <a:gd name="connsiteY412" fmla="*/ 391641 h 460864"/>
                  <a:gd name="connsiteX413" fmla="*/ 6998 w 798144"/>
                  <a:gd name="connsiteY413" fmla="*/ 377058 h 460864"/>
                  <a:gd name="connsiteX414" fmla="*/ 7102 w 798144"/>
                  <a:gd name="connsiteY414" fmla="*/ 375632 h 460864"/>
                  <a:gd name="connsiteX415" fmla="*/ 21093 w 798144"/>
                  <a:gd name="connsiteY415" fmla="*/ 362685 h 460864"/>
                  <a:gd name="connsiteX416" fmla="*/ 31151 w 798144"/>
                  <a:gd name="connsiteY416" fmla="*/ 363311 h 460864"/>
                  <a:gd name="connsiteX417" fmla="*/ 43402 w 798144"/>
                  <a:gd name="connsiteY417" fmla="*/ 377894 h 460864"/>
                  <a:gd name="connsiteX418" fmla="*/ 43297 w 798144"/>
                  <a:gd name="connsiteY418" fmla="*/ 379321 h 460864"/>
                  <a:gd name="connsiteX419" fmla="*/ 50293 w 798144"/>
                  <a:gd name="connsiteY419" fmla="*/ 379843 h 460864"/>
                  <a:gd name="connsiteX420" fmla="*/ 50397 w 798144"/>
                  <a:gd name="connsiteY420" fmla="*/ 378277 h 460864"/>
                  <a:gd name="connsiteX421" fmla="*/ 32056 w 798144"/>
                  <a:gd name="connsiteY421" fmla="*/ 356037 h 460864"/>
                  <a:gd name="connsiteX422" fmla="*/ 21197 w 798144"/>
                  <a:gd name="connsiteY422" fmla="*/ 355341 h 460864"/>
                  <a:gd name="connsiteX423" fmla="*/ 176 w 798144"/>
                  <a:gd name="connsiteY423" fmla="*/ 375109 h 460864"/>
                  <a:gd name="connsiteX424" fmla="*/ 72 w 798144"/>
                  <a:gd name="connsiteY424" fmla="*/ 376676 h 460864"/>
                  <a:gd name="connsiteX425" fmla="*/ 18413 w 798144"/>
                  <a:gd name="connsiteY425" fmla="*/ 398915 h 460864"/>
                  <a:gd name="connsiteX426" fmla="*/ 29237 w 798144"/>
                  <a:gd name="connsiteY426" fmla="*/ 399611 h 460864"/>
                  <a:gd name="connsiteX427" fmla="*/ 50258 w 798144"/>
                  <a:gd name="connsiteY427" fmla="*/ 379843 h 460864"/>
                  <a:gd name="connsiteX428" fmla="*/ 49492 w 798144"/>
                  <a:gd name="connsiteY428" fmla="*/ 414855 h 460864"/>
                  <a:gd name="connsiteX429" fmla="*/ 49214 w 798144"/>
                  <a:gd name="connsiteY429" fmla="*/ 407616 h 460864"/>
                  <a:gd name="connsiteX430" fmla="*/ 246 w 798144"/>
                  <a:gd name="connsiteY430" fmla="*/ 409495 h 460864"/>
                  <a:gd name="connsiteX431" fmla="*/ 524 w 798144"/>
                  <a:gd name="connsiteY431" fmla="*/ 416734 h 460864"/>
                  <a:gd name="connsiteX432" fmla="*/ 49492 w 798144"/>
                  <a:gd name="connsiteY432" fmla="*/ 414890 h 460864"/>
                  <a:gd name="connsiteX433" fmla="*/ 53286 w 798144"/>
                  <a:gd name="connsiteY433" fmla="*/ 455296 h 460864"/>
                  <a:gd name="connsiteX434" fmla="*/ 51198 w 798144"/>
                  <a:gd name="connsiteY434" fmla="*/ 437164 h 460864"/>
                  <a:gd name="connsiteX435" fmla="*/ 37102 w 798144"/>
                  <a:gd name="connsiteY435" fmla="*/ 423660 h 460864"/>
                  <a:gd name="connsiteX436" fmla="*/ 33344 w 798144"/>
                  <a:gd name="connsiteY436" fmla="*/ 424078 h 460864"/>
                  <a:gd name="connsiteX437" fmla="*/ 25061 w 798144"/>
                  <a:gd name="connsiteY437" fmla="*/ 434379 h 460864"/>
                  <a:gd name="connsiteX438" fmla="*/ 24434 w 798144"/>
                  <a:gd name="connsiteY438" fmla="*/ 434449 h 460864"/>
                  <a:gd name="connsiteX439" fmla="*/ 15594 w 798144"/>
                  <a:gd name="connsiteY439" fmla="*/ 428115 h 460864"/>
                  <a:gd name="connsiteX440" fmla="*/ 12810 w 798144"/>
                  <a:gd name="connsiteY440" fmla="*/ 428428 h 460864"/>
                  <a:gd name="connsiteX441" fmla="*/ 2543 w 798144"/>
                  <a:gd name="connsiteY441" fmla="*/ 442732 h 460864"/>
                  <a:gd name="connsiteX442" fmla="*/ 4596 w 798144"/>
                  <a:gd name="connsiteY442" fmla="*/ 460865 h 460864"/>
                  <a:gd name="connsiteX443" fmla="*/ 11209 w 798144"/>
                  <a:gd name="connsiteY443" fmla="*/ 460099 h 460864"/>
                  <a:gd name="connsiteX444" fmla="*/ 9121 w 798144"/>
                  <a:gd name="connsiteY444" fmla="*/ 441932 h 460864"/>
                  <a:gd name="connsiteX445" fmla="*/ 14028 w 798144"/>
                  <a:gd name="connsiteY445" fmla="*/ 435598 h 460864"/>
                  <a:gd name="connsiteX446" fmla="*/ 17021 w 798144"/>
                  <a:gd name="connsiteY446" fmla="*/ 435250 h 460864"/>
                  <a:gd name="connsiteX447" fmla="*/ 23146 w 798144"/>
                  <a:gd name="connsiteY447" fmla="*/ 441653 h 460864"/>
                  <a:gd name="connsiteX448" fmla="*/ 24225 w 798144"/>
                  <a:gd name="connsiteY448" fmla="*/ 451363 h 460864"/>
                  <a:gd name="connsiteX449" fmla="*/ 13715 w 798144"/>
                  <a:gd name="connsiteY449" fmla="*/ 452547 h 460864"/>
                  <a:gd name="connsiteX450" fmla="*/ 14515 w 798144"/>
                  <a:gd name="connsiteY450" fmla="*/ 459751 h 460864"/>
                  <a:gd name="connsiteX451" fmla="*/ 53286 w 798144"/>
                  <a:gd name="connsiteY451" fmla="*/ 455296 h 460864"/>
                  <a:gd name="connsiteX452" fmla="*/ 29620 w 798144"/>
                  <a:gd name="connsiteY452" fmla="*/ 440888 h 460864"/>
                  <a:gd name="connsiteX453" fmla="*/ 34562 w 798144"/>
                  <a:gd name="connsiteY453" fmla="*/ 431247 h 460864"/>
                  <a:gd name="connsiteX454" fmla="*/ 37555 w 798144"/>
                  <a:gd name="connsiteY454" fmla="*/ 430899 h 460864"/>
                  <a:gd name="connsiteX455" fmla="*/ 44585 w 798144"/>
                  <a:gd name="connsiteY455" fmla="*/ 437860 h 460864"/>
                  <a:gd name="connsiteX456" fmla="*/ 45838 w 798144"/>
                  <a:gd name="connsiteY456" fmla="*/ 448823 h 460864"/>
                  <a:gd name="connsiteX457" fmla="*/ 30699 w 798144"/>
                  <a:gd name="connsiteY457" fmla="*/ 450563 h 460864"/>
                  <a:gd name="connsiteX458" fmla="*/ 29585 w 798144"/>
                  <a:gd name="connsiteY458" fmla="*/ 440888 h 46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798144" h="460864">
                    <a:moveTo>
                      <a:pt x="745278" y="447083"/>
                    </a:moveTo>
                    <a:lnTo>
                      <a:pt x="744652" y="454043"/>
                    </a:lnTo>
                    <a:lnTo>
                      <a:pt x="793481" y="458394"/>
                    </a:lnTo>
                    <a:lnTo>
                      <a:pt x="794107" y="451433"/>
                    </a:lnTo>
                    <a:lnTo>
                      <a:pt x="764072" y="433614"/>
                    </a:lnTo>
                    <a:cubicBezTo>
                      <a:pt x="761149" y="431839"/>
                      <a:pt x="757216" y="429472"/>
                      <a:pt x="755093" y="428881"/>
                    </a:cubicBezTo>
                    <a:lnTo>
                      <a:pt x="755162" y="428219"/>
                    </a:lnTo>
                    <a:cubicBezTo>
                      <a:pt x="757842" y="427871"/>
                      <a:pt x="761740" y="426688"/>
                      <a:pt x="765116" y="425435"/>
                    </a:cubicBezTo>
                    <a:lnTo>
                      <a:pt x="797518" y="413080"/>
                    </a:lnTo>
                    <a:lnTo>
                      <a:pt x="798144" y="406119"/>
                    </a:lnTo>
                    <a:lnTo>
                      <a:pt x="749316" y="401804"/>
                    </a:lnTo>
                    <a:lnTo>
                      <a:pt x="748689" y="408764"/>
                    </a:lnTo>
                    <a:lnTo>
                      <a:pt x="774896" y="411096"/>
                    </a:lnTo>
                    <a:cubicBezTo>
                      <a:pt x="778689" y="411409"/>
                      <a:pt x="783318" y="411653"/>
                      <a:pt x="786172" y="411444"/>
                    </a:cubicBezTo>
                    <a:lnTo>
                      <a:pt x="786103" y="412105"/>
                    </a:lnTo>
                    <a:cubicBezTo>
                      <a:pt x="782727" y="412523"/>
                      <a:pt x="778864" y="413289"/>
                      <a:pt x="775000" y="414750"/>
                    </a:cubicBezTo>
                    <a:lnTo>
                      <a:pt x="747227" y="425191"/>
                    </a:lnTo>
                    <a:lnTo>
                      <a:pt x="746740" y="430725"/>
                    </a:lnTo>
                    <a:lnTo>
                      <a:pt x="771450" y="445168"/>
                    </a:lnTo>
                    <a:cubicBezTo>
                      <a:pt x="775557" y="447570"/>
                      <a:pt x="779316" y="449554"/>
                      <a:pt x="782379" y="450667"/>
                    </a:cubicBezTo>
                    <a:lnTo>
                      <a:pt x="782309" y="451329"/>
                    </a:lnTo>
                    <a:cubicBezTo>
                      <a:pt x="779038" y="450389"/>
                      <a:pt x="774513" y="449728"/>
                      <a:pt x="770546" y="449380"/>
                    </a:cubicBezTo>
                    <a:lnTo>
                      <a:pt x="745278" y="447117"/>
                    </a:lnTo>
                    <a:close/>
                    <a:moveTo>
                      <a:pt x="789548" y="364529"/>
                    </a:moveTo>
                    <a:lnTo>
                      <a:pt x="790697" y="394251"/>
                    </a:lnTo>
                    <a:lnTo>
                      <a:pt x="797274" y="394008"/>
                    </a:lnTo>
                    <a:lnTo>
                      <a:pt x="796161" y="364286"/>
                    </a:lnTo>
                    <a:lnTo>
                      <a:pt x="789548" y="364564"/>
                    </a:lnTo>
                    <a:close/>
                    <a:moveTo>
                      <a:pt x="747193" y="366130"/>
                    </a:moveTo>
                    <a:lnTo>
                      <a:pt x="748341" y="396479"/>
                    </a:lnTo>
                    <a:lnTo>
                      <a:pt x="754954" y="396235"/>
                    </a:lnTo>
                    <a:lnTo>
                      <a:pt x="754049" y="373126"/>
                    </a:lnTo>
                    <a:lnTo>
                      <a:pt x="769014" y="372569"/>
                    </a:lnTo>
                    <a:lnTo>
                      <a:pt x="769745" y="391780"/>
                    </a:lnTo>
                    <a:lnTo>
                      <a:pt x="776358" y="391502"/>
                    </a:lnTo>
                    <a:lnTo>
                      <a:pt x="775627" y="372290"/>
                    </a:lnTo>
                    <a:lnTo>
                      <a:pt x="786555" y="371873"/>
                    </a:lnTo>
                    <a:lnTo>
                      <a:pt x="786277" y="364634"/>
                    </a:lnTo>
                    <a:lnTo>
                      <a:pt x="747227" y="366095"/>
                    </a:lnTo>
                    <a:close/>
                    <a:moveTo>
                      <a:pt x="782727" y="319111"/>
                    </a:moveTo>
                    <a:lnTo>
                      <a:pt x="788817" y="355933"/>
                    </a:lnTo>
                    <a:lnTo>
                      <a:pt x="795395" y="354854"/>
                    </a:lnTo>
                    <a:lnTo>
                      <a:pt x="789270" y="318067"/>
                    </a:lnTo>
                    <a:lnTo>
                      <a:pt x="782727" y="319146"/>
                    </a:lnTo>
                    <a:close/>
                    <a:moveTo>
                      <a:pt x="743399" y="340863"/>
                    </a:moveTo>
                    <a:lnTo>
                      <a:pt x="744582" y="348033"/>
                    </a:lnTo>
                    <a:lnTo>
                      <a:pt x="783075" y="341664"/>
                    </a:lnTo>
                    <a:lnTo>
                      <a:pt x="781891" y="334529"/>
                    </a:lnTo>
                    <a:lnTo>
                      <a:pt x="743399" y="340898"/>
                    </a:lnTo>
                    <a:close/>
                    <a:moveTo>
                      <a:pt x="735011" y="305886"/>
                    </a:moveTo>
                    <a:lnTo>
                      <a:pt x="735568" y="308044"/>
                    </a:lnTo>
                    <a:cubicBezTo>
                      <a:pt x="738283" y="318067"/>
                      <a:pt x="745348" y="322870"/>
                      <a:pt x="754153" y="320468"/>
                    </a:cubicBezTo>
                    <a:lnTo>
                      <a:pt x="755545" y="320086"/>
                    </a:lnTo>
                    <a:cubicBezTo>
                      <a:pt x="762854" y="318102"/>
                      <a:pt x="766613" y="311907"/>
                      <a:pt x="764107" y="302684"/>
                    </a:cubicBezTo>
                    <a:lnTo>
                      <a:pt x="762715" y="297568"/>
                    </a:lnTo>
                    <a:cubicBezTo>
                      <a:pt x="761810" y="294157"/>
                      <a:pt x="762054" y="290364"/>
                      <a:pt x="767413" y="288902"/>
                    </a:cubicBezTo>
                    <a:lnTo>
                      <a:pt x="768492" y="288623"/>
                    </a:lnTo>
                    <a:cubicBezTo>
                      <a:pt x="772042" y="287649"/>
                      <a:pt x="775836" y="289702"/>
                      <a:pt x="777228" y="294923"/>
                    </a:cubicBezTo>
                    <a:lnTo>
                      <a:pt x="777785" y="296941"/>
                    </a:lnTo>
                    <a:cubicBezTo>
                      <a:pt x="779177" y="302092"/>
                      <a:pt x="777785" y="305468"/>
                      <a:pt x="773260" y="306686"/>
                    </a:cubicBezTo>
                    <a:lnTo>
                      <a:pt x="775140" y="313682"/>
                    </a:lnTo>
                    <a:cubicBezTo>
                      <a:pt x="784223" y="311246"/>
                      <a:pt x="786729" y="304459"/>
                      <a:pt x="784223" y="295236"/>
                    </a:cubicBezTo>
                    <a:lnTo>
                      <a:pt x="783632" y="293078"/>
                    </a:lnTo>
                    <a:cubicBezTo>
                      <a:pt x="781091" y="283681"/>
                      <a:pt x="773225" y="279644"/>
                      <a:pt x="766404" y="281489"/>
                    </a:cubicBezTo>
                    <a:lnTo>
                      <a:pt x="764699" y="281941"/>
                    </a:lnTo>
                    <a:cubicBezTo>
                      <a:pt x="757947" y="283751"/>
                      <a:pt x="753074" y="289250"/>
                      <a:pt x="755893" y="299726"/>
                    </a:cubicBezTo>
                    <a:lnTo>
                      <a:pt x="757181" y="304528"/>
                    </a:lnTo>
                    <a:cubicBezTo>
                      <a:pt x="758051" y="307696"/>
                      <a:pt x="757738" y="311768"/>
                      <a:pt x="752622" y="313125"/>
                    </a:cubicBezTo>
                    <a:lnTo>
                      <a:pt x="751752" y="313369"/>
                    </a:lnTo>
                    <a:cubicBezTo>
                      <a:pt x="746775" y="314726"/>
                      <a:pt x="743573" y="312116"/>
                      <a:pt x="741937" y="306129"/>
                    </a:cubicBezTo>
                    <a:lnTo>
                      <a:pt x="741380" y="304111"/>
                    </a:lnTo>
                    <a:cubicBezTo>
                      <a:pt x="739779" y="298160"/>
                      <a:pt x="741485" y="294331"/>
                      <a:pt x="746810" y="292869"/>
                    </a:cubicBezTo>
                    <a:lnTo>
                      <a:pt x="744930" y="285874"/>
                    </a:lnTo>
                    <a:cubicBezTo>
                      <a:pt x="735046" y="288554"/>
                      <a:pt x="732297" y="295932"/>
                      <a:pt x="734977" y="305781"/>
                    </a:cubicBezTo>
                    <a:moveTo>
                      <a:pt x="722447" y="266906"/>
                    </a:moveTo>
                    <a:lnTo>
                      <a:pt x="725197" y="273623"/>
                    </a:lnTo>
                    <a:lnTo>
                      <a:pt x="741937" y="266767"/>
                    </a:lnTo>
                    <a:lnTo>
                      <a:pt x="777297" y="271535"/>
                    </a:lnTo>
                    <a:lnTo>
                      <a:pt x="774409" y="264470"/>
                    </a:lnTo>
                    <a:lnTo>
                      <a:pt x="754466" y="261790"/>
                    </a:lnTo>
                    <a:cubicBezTo>
                      <a:pt x="751578" y="261442"/>
                      <a:pt x="748689" y="261338"/>
                      <a:pt x="746496" y="261755"/>
                    </a:cubicBezTo>
                    <a:lnTo>
                      <a:pt x="746218" y="261164"/>
                    </a:lnTo>
                    <a:cubicBezTo>
                      <a:pt x="748028" y="259876"/>
                      <a:pt x="750012" y="257857"/>
                      <a:pt x="751926" y="255456"/>
                    </a:cubicBezTo>
                    <a:lnTo>
                      <a:pt x="764246" y="239690"/>
                    </a:lnTo>
                    <a:lnTo>
                      <a:pt x="761149" y="232068"/>
                    </a:lnTo>
                    <a:lnTo>
                      <a:pt x="739466" y="259980"/>
                    </a:lnTo>
                    <a:lnTo>
                      <a:pt x="722482" y="266941"/>
                    </a:lnTo>
                    <a:close/>
                    <a:moveTo>
                      <a:pt x="705603" y="232834"/>
                    </a:moveTo>
                    <a:lnTo>
                      <a:pt x="706647" y="234783"/>
                    </a:lnTo>
                    <a:cubicBezTo>
                      <a:pt x="711484" y="243971"/>
                      <a:pt x="719420" y="247103"/>
                      <a:pt x="727529" y="242822"/>
                    </a:cubicBezTo>
                    <a:lnTo>
                      <a:pt x="728782" y="242161"/>
                    </a:lnTo>
                    <a:cubicBezTo>
                      <a:pt x="735499" y="238611"/>
                      <a:pt x="737761" y="231720"/>
                      <a:pt x="733306" y="223298"/>
                    </a:cubicBezTo>
                    <a:lnTo>
                      <a:pt x="730835" y="218599"/>
                    </a:lnTo>
                    <a:cubicBezTo>
                      <a:pt x="729199" y="215502"/>
                      <a:pt x="728608" y="211708"/>
                      <a:pt x="733515" y="209133"/>
                    </a:cubicBezTo>
                    <a:lnTo>
                      <a:pt x="734524" y="208611"/>
                    </a:lnTo>
                    <a:cubicBezTo>
                      <a:pt x="737761" y="206905"/>
                      <a:pt x="741902" y="208054"/>
                      <a:pt x="744443" y="212857"/>
                    </a:cubicBezTo>
                    <a:lnTo>
                      <a:pt x="745418" y="214701"/>
                    </a:lnTo>
                    <a:cubicBezTo>
                      <a:pt x="747923" y="219435"/>
                      <a:pt x="747297" y="223019"/>
                      <a:pt x="743121" y="225212"/>
                    </a:cubicBezTo>
                    <a:lnTo>
                      <a:pt x="746496" y="231616"/>
                    </a:lnTo>
                    <a:cubicBezTo>
                      <a:pt x="754814" y="227230"/>
                      <a:pt x="755789" y="220096"/>
                      <a:pt x="751334" y="211639"/>
                    </a:cubicBezTo>
                    <a:lnTo>
                      <a:pt x="750290" y="209655"/>
                    </a:lnTo>
                    <a:cubicBezTo>
                      <a:pt x="745731" y="201058"/>
                      <a:pt x="737204" y="198831"/>
                      <a:pt x="730939" y="202137"/>
                    </a:cubicBezTo>
                    <a:lnTo>
                      <a:pt x="729373" y="202973"/>
                    </a:lnTo>
                    <a:cubicBezTo>
                      <a:pt x="723213" y="206244"/>
                      <a:pt x="719663" y="212683"/>
                      <a:pt x="724744" y="222288"/>
                    </a:cubicBezTo>
                    <a:lnTo>
                      <a:pt x="727041" y="226674"/>
                    </a:lnTo>
                    <a:cubicBezTo>
                      <a:pt x="728573" y="229562"/>
                      <a:pt x="729164" y="233599"/>
                      <a:pt x="724466" y="236070"/>
                    </a:cubicBezTo>
                    <a:lnTo>
                      <a:pt x="723666" y="236523"/>
                    </a:lnTo>
                    <a:cubicBezTo>
                      <a:pt x="719106" y="238924"/>
                      <a:pt x="715417" y="237115"/>
                      <a:pt x="712494" y="231616"/>
                    </a:cubicBezTo>
                    <a:lnTo>
                      <a:pt x="711519" y="229771"/>
                    </a:lnTo>
                    <a:cubicBezTo>
                      <a:pt x="708665" y="224342"/>
                      <a:pt x="709501" y="220200"/>
                      <a:pt x="714338" y="217660"/>
                    </a:cubicBezTo>
                    <a:lnTo>
                      <a:pt x="710962" y="211221"/>
                    </a:lnTo>
                    <a:cubicBezTo>
                      <a:pt x="701879" y="216024"/>
                      <a:pt x="700835" y="223820"/>
                      <a:pt x="705603" y="232834"/>
                    </a:cubicBezTo>
                    <a:moveTo>
                      <a:pt x="672505" y="181081"/>
                    </a:moveTo>
                    <a:lnTo>
                      <a:pt x="690394" y="205618"/>
                    </a:lnTo>
                    <a:lnTo>
                      <a:pt x="695719" y="201720"/>
                    </a:lnTo>
                    <a:lnTo>
                      <a:pt x="682076" y="183030"/>
                    </a:lnTo>
                    <a:lnTo>
                      <a:pt x="716357" y="158042"/>
                    </a:lnTo>
                    <a:lnTo>
                      <a:pt x="712076" y="152195"/>
                    </a:lnTo>
                    <a:lnTo>
                      <a:pt x="672470" y="181081"/>
                    </a:lnTo>
                    <a:close/>
                    <a:moveTo>
                      <a:pt x="657957" y="155118"/>
                    </a:moveTo>
                    <a:cubicBezTo>
                      <a:pt x="651762" y="148471"/>
                      <a:pt x="651658" y="142136"/>
                      <a:pt x="658166" y="136081"/>
                    </a:cubicBezTo>
                    <a:lnTo>
                      <a:pt x="665544" y="129224"/>
                    </a:lnTo>
                    <a:cubicBezTo>
                      <a:pt x="672052" y="123169"/>
                      <a:pt x="678387" y="123691"/>
                      <a:pt x="684582" y="130373"/>
                    </a:cubicBezTo>
                    <a:lnTo>
                      <a:pt x="685556" y="131452"/>
                    </a:lnTo>
                    <a:cubicBezTo>
                      <a:pt x="691751" y="138099"/>
                      <a:pt x="691855" y="144433"/>
                      <a:pt x="685347" y="150489"/>
                    </a:cubicBezTo>
                    <a:lnTo>
                      <a:pt x="677969" y="157346"/>
                    </a:lnTo>
                    <a:cubicBezTo>
                      <a:pt x="671461" y="163401"/>
                      <a:pt x="665127" y="162879"/>
                      <a:pt x="658932" y="156232"/>
                    </a:cubicBezTo>
                    <a:lnTo>
                      <a:pt x="657957" y="155153"/>
                    </a:lnTo>
                    <a:close/>
                    <a:moveTo>
                      <a:pt x="652806" y="159817"/>
                    </a:moveTo>
                    <a:lnTo>
                      <a:pt x="653885" y="160965"/>
                    </a:lnTo>
                    <a:cubicBezTo>
                      <a:pt x="662690" y="170432"/>
                      <a:pt x="673340" y="171580"/>
                      <a:pt x="682667" y="162914"/>
                    </a:cubicBezTo>
                    <a:lnTo>
                      <a:pt x="690603" y="155536"/>
                    </a:lnTo>
                    <a:cubicBezTo>
                      <a:pt x="699930" y="146835"/>
                      <a:pt x="699547" y="136150"/>
                      <a:pt x="690707" y="126684"/>
                    </a:cubicBezTo>
                    <a:lnTo>
                      <a:pt x="689663" y="125535"/>
                    </a:lnTo>
                    <a:cubicBezTo>
                      <a:pt x="680823" y="116069"/>
                      <a:pt x="670208" y="114886"/>
                      <a:pt x="660881" y="123586"/>
                    </a:cubicBezTo>
                    <a:lnTo>
                      <a:pt x="652945" y="130999"/>
                    </a:lnTo>
                    <a:cubicBezTo>
                      <a:pt x="643618" y="139665"/>
                      <a:pt x="644001" y="150350"/>
                      <a:pt x="652841" y="159817"/>
                    </a:cubicBezTo>
                    <a:moveTo>
                      <a:pt x="609407" y="119306"/>
                    </a:moveTo>
                    <a:lnTo>
                      <a:pt x="614940" y="124004"/>
                    </a:lnTo>
                    <a:lnTo>
                      <a:pt x="627643" y="108969"/>
                    </a:lnTo>
                    <a:lnTo>
                      <a:pt x="635996" y="116034"/>
                    </a:lnTo>
                    <a:lnTo>
                      <a:pt x="630428" y="137090"/>
                    </a:lnTo>
                    <a:lnTo>
                      <a:pt x="636762" y="142450"/>
                    </a:lnTo>
                    <a:lnTo>
                      <a:pt x="640764" y="126753"/>
                    </a:lnTo>
                    <a:cubicBezTo>
                      <a:pt x="641878" y="122403"/>
                      <a:pt x="642400" y="120489"/>
                      <a:pt x="641669" y="118296"/>
                    </a:cubicBezTo>
                    <a:lnTo>
                      <a:pt x="642087" y="117809"/>
                    </a:lnTo>
                    <a:cubicBezTo>
                      <a:pt x="645846" y="120036"/>
                      <a:pt x="651588" y="120941"/>
                      <a:pt x="655521" y="116243"/>
                    </a:cubicBezTo>
                    <a:lnTo>
                      <a:pt x="658340" y="112902"/>
                    </a:lnTo>
                    <a:cubicBezTo>
                      <a:pt x="663734" y="106498"/>
                      <a:pt x="662029" y="99677"/>
                      <a:pt x="654929" y="93656"/>
                    </a:cubicBezTo>
                    <a:lnTo>
                      <a:pt x="641008" y="81892"/>
                    </a:lnTo>
                    <a:lnTo>
                      <a:pt x="636692" y="86973"/>
                    </a:lnTo>
                    <a:lnTo>
                      <a:pt x="650648" y="98806"/>
                    </a:lnTo>
                    <a:cubicBezTo>
                      <a:pt x="654477" y="102078"/>
                      <a:pt x="655312" y="105245"/>
                      <a:pt x="652528" y="108517"/>
                    </a:cubicBezTo>
                    <a:lnTo>
                      <a:pt x="650196" y="111266"/>
                    </a:lnTo>
                    <a:cubicBezTo>
                      <a:pt x="647412" y="114572"/>
                      <a:pt x="644140" y="114294"/>
                      <a:pt x="640312" y="111022"/>
                    </a:cubicBezTo>
                    <a:lnTo>
                      <a:pt x="631855" y="103888"/>
                    </a:lnTo>
                    <a:lnTo>
                      <a:pt x="640033" y="94178"/>
                    </a:lnTo>
                    <a:lnTo>
                      <a:pt x="634500" y="89479"/>
                    </a:lnTo>
                    <a:lnTo>
                      <a:pt x="609302" y="119306"/>
                    </a:lnTo>
                    <a:close/>
                    <a:moveTo>
                      <a:pt x="598757" y="61323"/>
                    </a:moveTo>
                    <a:lnTo>
                      <a:pt x="629941" y="81822"/>
                    </a:lnTo>
                    <a:lnTo>
                      <a:pt x="633595" y="76254"/>
                    </a:lnTo>
                    <a:lnTo>
                      <a:pt x="602411" y="55755"/>
                    </a:lnTo>
                    <a:lnTo>
                      <a:pt x="598757" y="61323"/>
                    </a:lnTo>
                    <a:close/>
                    <a:moveTo>
                      <a:pt x="588037" y="104967"/>
                    </a:moveTo>
                    <a:lnTo>
                      <a:pt x="594093" y="108969"/>
                    </a:lnTo>
                    <a:lnTo>
                      <a:pt x="615567" y="76393"/>
                    </a:lnTo>
                    <a:lnTo>
                      <a:pt x="609511" y="72391"/>
                    </a:lnTo>
                    <a:lnTo>
                      <a:pt x="588072" y="104967"/>
                    </a:lnTo>
                    <a:close/>
                    <a:moveTo>
                      <a:pt x="535798" y="76567"/>
                    </a:moveTo>
                    <a:lnTo>
                      <a:pt x="542062" y="79699"/>
                    </a:lnTo>
                    <a:lnTo>
                      <a:pt x="556401" y="50778"/>
                    </a:lnTo>
                    <a:cubicBezTo>
                      <a:pt x="557445" y="48690"/>
                      <a:pt x="558350" y="46254"/>
                      <a:pt x="559012" y="44096"/>
                    </a:cubicBezTo>
                    <a:lnTo>
                      <a:pt x="559603" y="44409"/>
                    </a:lnTo>
                    <a:cubicBezTo>
                      <a:pt x="559325" y="46671"/>
                      <a:pt x="559568" y="49177"/>
                      <a:pt x="560160" y="52831"/>
                    </a:cubicBezTo>
                    <a:lnTo>
                      <a:pt x="566355" y="91741"/>
                    </a:lnTo>
                    <a:lnTo>
                      <a:pt x="572620" y="94839"/>
                    </a:lnTo>
                    <a:lnTo>
                      <a:pt x="594441" y="50952"/>
                    </a:lnTo>
                    <a:lnTo>
                      <a:pt x="588177" y="47854"/>
                    </a:lnTo>
                    <a:lnTo>
                      <a:pt x="573699" y="77020"/>
                    </a:lnTo>
                    <a:cubicBezTo>
                      <a:pt x="572689" y="79003"/>
                      <a:pt x="571958" y="80952"/>
                      <a:pt x="571367" y="83006"/>
                    </a:cubicBezTo>
                    <a:lnTo>
                      <a:pt x="570775" y="82727"/>
                    </a:lnTo>
                    <a:cubicBezTo>
                      <a:pt x="570949" y="80187"/>
                      <a:pt x="570601" y="78064"/>
                      <a:pt x="570114" y="74653"/>
                    </a:cubicBezTo>
                    <a:lnTo>
                      <a:pt x="563849" y="35778"/>
                    </a:lnTo>
                    <a:lnTo>
                      <a:pt x="557585" y="32680"/>
                    </a:lnTo>
                    <a:lnTo>
                      <a:pt x="535763" y="76567"/>
                    </a:lnTo>
                    <a:close/>
                    <a:moveTo>
                      <a:pt x="511087" y="61080"/>
                    </a:moveTo>
                    <a:cubicBezTo>
                      <a:pt x="502456" y="58261"/>
                      <a:pt x="499289" y="52797"/>
                      <a:pt x="502039" y="44339"/>
                    </a:cubicBezTo>
                    <a:lnTo>
                      <a:pt x="505136" y="34768"/>
                    </a:lnTo>
                    <a:cubicBezTo>
                      <a:pt x="507886" y="26311"/>
                      <a:pt x="513663" y="23701"/>
                      <a:pt x="522329" y="26520"/>
                    </a:cubicBezTo>
                    <a:lnTo>
                      <a:pt x="523686" y="26973"/>
                    </a:lnTo>
                    <a:cubicBezTo>
                      <a:pt x="532317" y="29792"/>
                      <a:pt x="535485" y="35290"/>
                      <a:pt x="532735" y="43748"/>
                    </a:cubicBezTo>
                    <a:lnTo>
                      <a:pt x="529638" y="53319"/>
                    </a:lnTo>
                    <a:cubicBezTo>
                      <a:pt x="526888" y="61776"/>
                      <a:pt x="521111" y="64386"/>
                      <a:pt x="512480" y="61567"/>
                    </a:cubicBezTo>
                    <a:lnTo>
                      <a:pt x="511122" y="61115"/>
                    </a:lnTo>
                    <a:close/>
                    <a:moveTo>
                      <a:pt x="508860" y="67692"/>
                    </a:moveTo>
                    <a:lnTo>
                      <a:pt x="510357" y="68180"/>
                    </a:lnTo>
                    <a:cubicBezTo>
                      <a:pt x="522677" y="72182"/>
                      <a:pt x="532526" y="68040"/>
                      <a:pt x="536459" y="55894"/>
                    </a:cubicBezTo>
                    <a:lnTo>
                      <a:pt x="539800" y="45557"/>
                    </a:lnTo>
                    <a:cubicBezTo>
                      <a:pt x="543733" y="33446"/>
                      <a:pt x="538199" y="24293"/>
                      <a:pt x="525879" y="20290"/>
                    </a:cubicBezTo>
                    <a:lnTo>
                      <a:pt x="524382" y="19803"/>
                    </a:lnTo>
                    <a:cubicBezTo>
                      <a:pt x="512062" y="15801"/>
                      <a:pt x="502213" y="19942"/>
                      <a:pt x="498280" y="32089"/>
                    </a:cubicBezTo>
                    <a:lnTo>
                      <a:pt x="494904" y="42425"/>
                    </a:lnTo>
                    <a:cubicBezTo>
                      <a:pt x="491006" y="54572"/>
                      <a:pt x="496540" y="63690"/>
                      <a:pt x="508825" y="67692"/>
                    </a:cubicBezTo>
                    <a:moveTo>
                      <a:pt x="463233" y="55894"/>
                    </a:moveTo>
                    <a:lnTo>
                      <a:pt x="464764" y="56207"/>
                    </a:lnTo>
                    <a:cubicBezTo>
                      <a:pt x="476702" y="58504"/>
                      <a:pt x="485333" y="53771"/>
                      <a:pt x="487491" y="42460"/>
                    </a:cubicBezTo>
                    <a:lnTo>
                      <a:pt x="480287" y="41103"/>
                    </a:lnTo>
                    <a:cubicBezTo>
                      <a:pt x="478929" y="48272"/>
                      <a:pt x="474092" y="50882"/>
                      <a:pt x="466017" y="49351"/>
                    </a:cubicBezTo>
                    <a:lnTo>
                      <a:pt x="464590" y="49073"/>
                    </a:lnTo>
                    <a:cubicBezTo>
                      <a:pt x="455681" y="47367"/>
                      <a:pt x="451852" y="42286"/>
                      <a:pt x="453523" y="33585"/>
                    </a:cubicBezTo>
                    <a:lnTo>
                      <a:pt x="455437" y="23701"/>
                    </a:lnTo>
                    <a:cubicBezTo>
                      <a:pt x="457108" y="14965"/>
                      <a:pt x="462537" y="11659"/>
                      <a:pt x="471447" y="13364"/>
                    </a:cubicBezTo>
                    <a:lnTo>
                      <a:pt x="472874" y="13643"/>
                    </a:lnTo>
                    <a:cubicBezTo>
                      <a:pt x="480948" y="15174"/>
                      <a:pt x="484463" y="19385"/>
                      <a:pt x="483106" y="26590"/>
                    </a:cubicBezTo>
                    <a:lnTo>
                      <a:pt x="490275" y="27982"/>
                    </a:lnTo>
                    <a:cubicBezTo>
                      <a:pt x="492433" y="16671"/>
                      <a:pt x="486203" y="9118"/>
                      <a:pt x="474231" y="6821"/>
                    </a:cubicBezTo>
                    <a:lnTo>
                      <a:pt x="472700" y="6508"/>
                    </a:lnTo>
                    <a:cubicBezTo>
                      <a:pt x="459996" y="4072"/>
                      <a:pt x="450704" y="9397"/>
                      <a:pt x="448302" y="21926"/>
                    </a:cubicBezTo>
                    <a:lnTo>
                      <a:pt x="446249" y="32576"/>
                    </a:lnTo>
                    <a:cubicBezTo>
                      <a:pt x="443848" y="45105"/>
                      <a:pt x="450495" y="53493"/>
                      <a:pt x="463198" y="55894"/>
                    </a:cubicBezTo>
                    <a:moveTo>
                      <a:pt x="383499" y="49073"/>
                    </a:moveTo>
                    <a:lnTo>
                      <a:pt x="390494" y="49177"/>
                    </a:lnTo>
                    <a:lnTo>
                      <a:pt x="390912" y="16880"/>
                    </a:lnTo>
                    <a:cubicBezTo>
                      <a:pt x="390912" y="14513"/>
                      <a:pt x="390703" y="11972"/>
                      <a:pt x="390355" y="9745"/>
                    </a:cubicBezTo>
                    <a:lnTo>
                      <a:pt x="391016" y="9745"/>
                    </a:lnTo>
                    <a:cubicBezTo>
                      <a:pt x="391782" y="11938"/>
                      <a:pt x="393070" y="14095"/>
                      <a:pt x="395193" y="17123"/>
                    </a:cubicBezTo>
                    <a:lnTo>
                      <a:pt x="417676" y="49490"/>
                    </a:lnTo>
                    <a:lnTo>
                      <a:pt x="424671" y="49595"/>
                    </a:lnTo>
                    <a:lnTo>
                      <a:pt x="425298" y="592"/>
                    </a:lnTo>
                    <a:lnTo>
                      <a:pt x="418302" y="487"/>
                    </a:lnTo>
                    <a:lnTo>
                      <a:pt x="417884" y="33028"/>
                    </a:lnTo>
                    <a:cubicBezTo>
                      <a:pt x="417884" y="35221"/>
                      <a:pt x="418024" y="37344"/>
                      <a:pt x="418407" y="39432"/>
                    </a:cubicBezTo>
                    <a:lnTo>
                      <a:pt x="417745" y="39432"/>
                    </a:lnTo>
                    <a:cubicBezTo>
                      <a:pt x="416806" y="37065"/>
                      <a:pt x="415553" y="35290"/>
                      <a:pt x="413673" y="32437"/>
                    </a:cubicBezTo>
                    <a:lnTo>
                      <a:pt x="391190" y="104"/>
                    </a:lnTo>
                    <a:lnTo>
                      <a:pt x="384195" y="0"/>
                    </a:lnTo>
                    <a:lnTo>
                      <a:pt x="383568" y="49038"/>
                    </a:lnTo>
                    <a:close/>
                    <a:moveTo>
                      <a:pt x="354160" y="45697"/>
                    </a:moveTo>
                    <a:cubicBezTo>
                      <a:pt x="345111" y="46741"/>
                      <a:pt x="339960" y="43052"/>
                      <a:pt x="338951" y="34212"/>
                    </a:cubicBezTo>
                    <a:lnTo>
                      <a:pt x="337802" y="24223"/>
                    </a:lnTo>
                    <a:cubicBezTo>
                      <a:pt x="336793" y="15383"/>
                      <a:pt x="340969" y="10615"/>
                      <a:pt x="350018" y="9606"/>
                    </a:cubicBezTo>
                    <a:lnTo>
                      <a:pt x="351445" y="9466"/>
                    </a:lnTo>
                    <a:cubicBezTo>
                      <a:pt x="360459" y="8422"/>
                      <a:pt x="365645" y="12112"/>
                      <a:pt x="366654" y="20952"/>
                    </a:cubicBezTo>
                    <a:lnTo>
                      <a:pt x="367803" y="30940"/>
                    </a:lnTo>
                    <a:cubicBezTo>
                      <a:pt x="368812" y="39780"/>
                      <a:pt x="364601" y="44548"/>
                      <a:pt x="355552" y="45557"/>
                    </a:cubicBezTo>
                    <a:lnTo>
                      <a:pt x="354125" y="45731"/>
                    </a:lnTo>
                    <a:close/>
                    <a:moveTo>
                      <a:pt x="354856" y="52657"/>
                    </a:moveTo>
                    <a:lnTo>
                      <a:pt x="356422" y="52483"/>
                    </a:lnTo>
                    <a:cubicBezTo>
                      <a:pt x="369264" y="51022"/>
                      <a:pt x="376538" y="43156"/>
                      <a:pt x="375076" y="30488"/>
                    </a:cubicBezTo>
                    <a:lnTo>
                      <a:pt x="373824" y="19699"/>
                    </a:lnTo>
                    <a:cubicBezTo>
                      <a:pt x="372362" y="7030"/>
                      <a:pt x="363557" y="1044"/>
                      <a:pt x="350679" y="2506"/>
                    </a:cubicBezTo>
                    <a:lnTo>
                      <a:pt x="349113" y="2680"/>
                    </a:lnTo>
                    <a:cubicBezTo>
                      <a:pt x="336236" y="4142"/>
                      <a:pt x="328997" y="12007"/>
                      <a:pt x="330459" y="24676"/>
                    </a:cubicBezTo>
                    <a:lnTo>
                      <a:pt x="331712" y="35465"/>
                    </a:lnTo>
                    <a:cubicBezTo>
                      <a:pt x="333173" y="48133"/>
                      <a:pt x="341979" y="54119"/>
                      <a:pt x="354821" y="52692"/>
                    </a:cubicBezTo>
                    <a:moveTo>
                      <a:pt x="320261" y="58087"/>
                    </a:moveTo>
                    <a:lnTo>
                      <a:pt x="327326" y="56555"/>
                    </a:lnTo>
                    <a:lnTo>
                      <a:pt x="316886" y="8666"/>
                    </a:lnTo>
                    <a:lnTo>
                      <a:pt x="309820" y="10197"/>
                    </a:lnTo>
                    <a:lnTo>
                      <a:pt x="320261" y="58087"/>
                    </a:lnTo>
                    <a:close/>
                    <a:moveTo>
                      <a:pt x="267987" y="28747"/>
                    </a:moveTo>
                    <a:lnTo>
                      <a:pt x="303730" y="18098"/>
                    </a:lnTo>
                    <a:lnTo>
                      <a:pt x="301816" y="11729"/>
                    </a:lnTo>
                    <a:lnTo>
                      <a:pt x="266073" y="22344"/>
                    </a:lnTo>
                    <a:lnTo>
                      <a:pt x="267987" y="28747"/>
                    </a:lnTo>
                    <a:close/>
                    <a:moveTo>
                      <a:pt x="294472" y="65047"/>
                    </a:moveTo>
                    <a:lnTo>
                      <a:pt x="301433" y="62994"/>
                    </a:lnTo>
                    <a:lnTo>
                      <a:pt x="290296" y="25580"/>
                    </a:lnTo>
                    <a:lnTo>
                      <a:pt x="283335" y="27669"/>
                    </a:lnTo>
                    <a:lnTo>
                      <a:pt x="294472" y="65047"/>
                    </a:lnTo>
                    <a:close/>
                    <a:moveTo>
                      <a:pt x="242789" y="85372"/>
                    </a:moveTo>
                    <a:lnTo>
                      <a:pt x="249750" y="82345"/>
                    </a:lnTo>
                    <a:lnTo>
                      <a:pt x="249124" y="69328"/>
                    </a:lnTo>
                    <a:lnTo>
                      <a:pt x="267778" y="61184"/>
                    </a:lnTo>
                    <a:lnTo>
                      <a:pt x="276827" y="70511"/>
                    </a:lnTo>
                    <a:lnTo>
                      <a:pt x="284240" y="67240"/>
                    </a:lnTo>
                    <a:lnTo>
                      <a:pt x="246548" y="30244"/>
                    </a:lnTo>
                    <a:lnTo>
                      <a:pt x="241189" y="32576"/>
                    </a:lnTo>
                    <a:lnTo>
                      <a:pt x="242755" y="85407"/>
                    </a:lnTo>
                    <a:close/>
                    <a:moveTo>
                      <a:pt x="248288" y="51404"/>
                    </a:moveTo>
                    <a:cubicBezTo>
                      <a:pt x="248080" y="47228"/>
                      <a:pt x="247940" y="42843"/>
                      <a:pt x="247035" y="40059"/>
                    </a:cubicBezTo>
                    <a:lnTo>
                      <a:pt x="247627" y="39780"/>
                    </a:lnTo>
                    <a:cubicBezTo>
                      <a:pt x="249263" y="42321"/>
                      <a:pt x="252465" y="45488"/>
                      <a:pt x="255597" y="48690"/>
                    </a:cubicBezTo>
                    <a:lnTo>
                      <a:pt x="262801" y="56033"/>
                    </a:lnTo>
                    <a:lnTo>
                      <a:pt x="248810" y="62159"/>
                    </a:lnTo>
                    <a:lnTo>
                      <a:pt x="248323" y="51404"/>
                    </a:lnTo>
                    <a:close/>
                    <a:moveTo>
                      <a:pt x="204784" y="107298"/>
                    </a:moveTo>
                    <a:lnTo>
                      <a:pt x="210805" y="103749"/>
                    </a:lnTo>
                    <a:lnTo>
                      <a:pt x="194378" y="75976"/>
                    </a:lnTo>
                    <a:cubicBezTo>
                      <a:pt x="193195" y="73957"/>
                      <a:pt x="191664" y="71869"/>
                      <a:pt x="190202" y="70163"/>
                    </a:cubicBezTo>
                    <a:lnTo>
                      <a:pt x="190759" y="69850"/>
                    </a:lnTo>
                    <a:cubicBezTo>
                      <a:pt x="192534" y="71312"/>
                      <a:pt x="194761" y="72495"/>
                      <a:pt x="198137" y="73992"/>
                    </a:cubicBezTo>
                    <a:lnTo>
                      <a:pt x="234158" y="89966"/>
                    </a:lnTo>
                    <a:lnTo>
                      <a:pt x="240179" y="86416"/>
                    </a:lnTo>
                    <a:lnTo>
                      <a:pt x="215225" y="44235"/>
                    </a:lnTo>
                    <a:lnTo>
                      <a:pt x="209204" y="47785"/>
                    </a:lnTo>
                    <a:lnTo>
                      <a:pt x="225771" y="75801"/>
                    </a:lnTo>
                    <a:cubicBezTo>
                      <a:pt x="226919" y="77716"/>
                      <a:pt x="228137" y="79421"/>
                      <a:pt x="229529" y="81022"/>
                    </a:cubicBezTo>
                    <a:lnTo>
                      <a:pt x="228973" y="81370"/>
                    </a:lnTo>
                    <a:cubicBezTo>
                      <a:pt x="226919" y="79839"/>
                      <a:pt x="224970" y="78969"/>
                      <a:pt x="221838" y="77542"/>
                    </a:cubicBezTo>
                    <a:lnTo>
                      <a:pt x="185851" y="61637"/>
                    </a:lnTo>
                    <a:lnTo>
                      <a:pt x="179830" y="65186"/>
                    </a:lnTo>
                    <a:lnTo>
                      <a:pt x="204784" y="107368"/>
                    </a:lnTo>
                    <a:close/>
                    <a:moveTo>
                      <a:pt x="192394" y="116591"/>
                    </a:moveTo>
                    <a:lnTo>
                      <a:pt x="198241" y="112310"/>
                    </a:lnTo>
                    <a:lnTo>
                      <a:pt x="169355" y="72704"/>
                    </a:lnTo>
                    <a:lnTo>
                      <a:pt x="163508" y="76985"/>
                    </a:lnTo>
                    <a:lnTo>
                      <a:pt x="192394" y="116591"/>
                    </a:lnTo>
                    <a:close/>
                    <a:moveTo>
                      <a:pt x="180039" y="125501"/>
                    </a:moveTo>
                    <a:lnTo>
                      <a:pt x="185295" y="120872"/>
                    </a:lnTo>
                    <a:lnTo>
                      <a:pt x="152754" y="84224"/>
                    </a:lnTo>
                    <a:lnTo>
                      <a:pt x="147533" y="88853"/>
                    </a:lnTo>
                    <a:lnTo>
                      <a:pt x="157139" y="122438"/>
                    </a:lnTo>
                    <a:cubicBezTo>
                      <a:pt x="158044" y="125709"/>
                      <a:pt x="159262" y="130129"/>
                      <a:pt x="160410" y="132044"/>
                    </a:cubicBezTo>
                    <a:lnTo>
                      <a:pt x="159923" y="132461"/>
                    </a:lnTo>
                    <a:cubicBezTo>
                      <a:pt x="157730" y="130895"/>
                      <a:pt x="154111" y="129050"/>
                      <a:pt x="150770" y="127658"/>
                    </a:cubicBezTo>
                    <a:lnTo>
                      <a:pt x="118751" y="114398"/>
                    </a:lnTo>
                    <a:lnTo>
                      <a:pt x="113495" y="119027"/>
                    </a:lnTo>
                    <a:lnTo>
                      <a:pt x="146036" y="155675"/>
                    </a:lnTo>
                    <a:lnTo>
                      <a:pt x="151257" y="151046"/>
                    </a:lnTo>
                    <a:lnTo>
                      <a:pt x="133786" y="131347"/>
                    </a:lnTo>
                    <a:cubicBezTo>
                      <a:pt x="131245" y="128494"/>
                      <a:pt x="128008" y="125187"/>
                      <a:pt x="125816" y="123378"/>
                    </a:cubicBezTo>
                    <a:lnTo>
                      <a:pt x="126303" y="122925"/>
                    </a:lnTo>
                    <a:cubicBezTo>
                      <a:pt x="129053" y="124944"/>
                      <a:pt x="132428" y="127067"/>
                      <a:pt x="136222" y="128668"/>
                    </a:cubicBezTo>
                    <a:lnTo>
                      <a:pt x="163612" y="140118"/>
                    </a:lnTo>
                    <a:lnTo>
                      <a:pt x="167754" y="136394"/>
                    </a:lnTo>
                    <a:lnTo>
                      <a:pt x="159714" y="108934"/>
                    </a:lnTo>
                    <a:cubicBezTo>
                      <a:pt x="158357" y="104375"/>
                      <a:pt x="157000" y="100338"/>
                      <a:pt x="155538" y="97449"/>
                    </a:cubicBezTo>
                    <a:lnTo>
                      <a:pt x="156025" y="96997"/>
                    </a:lnTo>
                    <a:cubicBezTo>
                      <a:pt x="157730" y="99920"/>
                      <a:pt x="160584" y="103505"/>
                      <a:pt x="163229" y="106498"/>
                    </a:cubicBezTo>
                    <a:lnTo>
                      <a:pt x="180039" y="125466"/>
                    </a:lnTo>
                    <a:close/>
                    <a:moveTo>
                      <a:pt x="115514" y="192323"/>
                    </a:moveTo>
                    <a:lnTo>
                      <a:pt x="120421" y="186545"/>
                    </a:lnTo>
                    <a:lnTo>
                      <a:pt x="114122" y="175130"/>
                    </a:lnTo>
                    <a:lnTo>
                      <a:pt x="127278" y="159573"/>
                    </a:lnTo>
                    <a:lnTo>
                      <a:pt x="139528" y="163923"/>
                    </a:lnTo>
                    <a:lnTo>
                      <a:pt x="144749" y="157763"/>
                    </a:lnTo>
                    <a:lnTo>
                      <a:pt x="94597" y="141162"/>
                    </a:lnTo>
                    <a:lnTo>
                      <a:pt x="90839" y="145617"/>
                    </a:lnTo>
                    <a:lnTo>
                      <a:pt x="115514" y="192323"/>
                    </a:lnTo>
                    <a:close/>
                    <a:moveTo>
                      <a:pt x="105421" y="159434"/>
                    </a:moveTo>
                    <a:cubicBezTo>
                      <a:pt x="103403" y="155745"/>
                      <a:pt x="101349" y="151881"/>
                      <a:pt x="99296" y="149793"/>
                    </a:cubicBezTo>
                    <a:lnTo>
                      <a:pt x="99713" y="149306"/>
                    </a:lnTo>
                    <a:cubicBezTo>
                      <a:pt x="102289" y="150907"/>
                      <a:pt x="106604" y="152299"/>
                      <a:pt x="110781" y="153796"/>
                    </a:cubicBezTo>
                    <a:lnTo>
                      <a:pt x="120491" y="157206"/>
                    </a:lnTo>
                    <a:lnTo>
                      <a:pt x="110607" y="168865"/>
                    </a:lnTo>
                    <a:lnTo>
                      <a:pt x="105386" y="159434"/>
                    </a:lnTo>
                    <a:close/>
                    <a:moveTo>
                      <a:pt x="62544" y="196604"/>
                    </a:moveTo>
                    <a:lnTo>
                      <a:pt x="83043" y="165455"/>
                    </a:lnTo>
                    <a:lnTo>
                      <a:pt x="77474" y="161766"/>
                    </a:lnTo>
                    <a:lnTo>
                      <a:pt x="56975" y="192949"/>
                    </a:lnTo>
                    <a:lnTo>
                      <a:pt x="62544" y="196604"/>
                    </a:lnTo>
                    <a:close/>
                    <a:moveTo>
                      <a:pt x="106187" y="207323"/>
                    </a:moveTo>
                    <a:lnTo>
                      <a:pt x="110189" y="201267"/>
                    </a:lnTo>
                    <a:lnTo>
                      <a:pt x="77613" y="179828"/>
                    </a:lnTo>
                    <a:lnTo>
                      <a:pt x="73611" y="185884"/>
                    </a:lnTo>
                    <a:lnTo>
                      <a:pt x="106187" y="207358"/>
                    </a:lnTo>
                    <a:close/>
                    <a:moveTo>
                      <a:pt x="77544" y="259423"/>
                    </a:moveTo>
                    <a:lnTo>
                      <a:pt x="80641" y="253159"/>
                    </a:lnTo>
                    <a:lnTo>
                      <a:pt x="51720" y="238785"/>
                    </a:lnTo>
                    <a:cubicBezTo>
                      <a:pt x="49597" y="237741"/>
                      <a:pt x="47195" y="236836"/>
                      <a:pt x="45038" y="236210"/>
                    </a:cubicBezTo>
                    <a:lnTo>
                      <a:pt x="45316" y="235618"/>
                    </a:lnTo>
                    <a:cubicBezTo>
                      <a:pt x="47578" y="235896"/>
                      <a:pt x="50119" y="235688"/>
                      <a:pt x="53773" y="235061"/>
                    </a:cubicBezTo>
                    <a:lnTo>
                      <a:pt x="92683" y="228831"/>
                    </a:lnTo>
                    <a:lnTo>
                      <a:pt x="95781" y="222567"/>
                    </a:lnTo>
                    <a:lnTo>
                      <a:pt x="51894" y="200745"/>
                    </a:lnTo>
                    <a:lnTo>
                      <a:pt x="48796" y="207010"/>
                    </a:lnTo>
                    <a:lnTo>
                      <a:pt x="77927" y="221488"/>
                    </a:lnTo>
                    <a:cubicBezTo>
                      <a:pt x="79910" y="222462"/>
                      <a:pt x="81894" y="223228"/>
                      <a:pt x="83913" y="223820"/>
                    </a:cubicBezTo>
                    <a:lnTo>
                      <a:pt x="83634" y="224411"/>
                    </a:lnTo>
                    <a:cubicBezTo>
                      <a:pt x="81094" y="224237"/>
                      <a:pt x="78971" y="224585"/>
                      <a:pt x="75560" y="225073"/>
                    </a:cubicBezTo>
                    <a:lnTo>
                      <a:pt x="36685" y="231302"/>
                    </a:lnTo>
                    <a:lnTo>
                      <a:pt x="33587" y="237567"/>
                    </a:lnTo>
                    <a:lnTo>
                      <a:pt x="77474" y="259389"/>
                    </a:lnTo>
                    <a:close/>
                    <a:moveTo>
                      <a:pt x="61569" y="284412"/>
                    </a:moveTo>
                    <a:cubicBezTo>
                      <a:pt x="58541" y="292974"/>
                      <a:pt x="52973" y="296002"/>
                      <a:pt x="44585" y="293043"/>
                    </a:cubicBezTo>
                    <a:lnTo>
                      <a:pt x="35084" y="289702"/>
                    </a:lnTo>
                    <a:cubicBezTo>
                      <a:pt x="26696" y="286744"/>
                      <a:pt x="24260" y="280897"/>
                      <a:pt x="27288" y="272301"/>
                    </a:cubicBezTo>
                    <a:lnTo>
                      <a:pt x="27775" y="270943"/>
                    </a:lnTo>
                    <a:cubicBezTo>
                      <a:pt x="30803" y="262347"/>
                      <a:pt x="36372" y="259354"/>
                      <a:pt x="44759" y="262312"/>
                    </a:cubicBezTo>
                    <a:lnTo>
                      <a:pt x="54260" y="265653"/>
                    </a:lnTo>
                    <a:cubicBezTo>
                      <a:pt x="62648" y="268577"/>
                      <a:pt x="65084" y="274458"/>
                      <a:pt x="62056" y="283020"/>
                    </a:cubicBezTo>
                    <a:lnTo>
                      <a:pt x="61604" y="284377"/>
                    </a:lnTo>
                    <a:close/>
                    <a:moveTo>
                      <a:pt x="68147" y="286779"/>
                    </a:moveTo>
                    <a:lnTo>
                      <a:pt x="68669" y="285317"/>
                    </a:lnTo>
                    <a:cubicBezTo>
                      <a:pt x="72950" y="273101"/>
                      <a:pt x="69087" y="263147"/>
                      <a:pt x="57045" y="258901"/>
                    </a:cubicBezTo>
                    <a:lnTo>
                      <a:pt x="46813" y="255317"/>
                    </a:lnTo>
                    <a:cubicBezTo>
                      <a:pt x="34771" y="251071"/>
                      <a:pt x="25513" y="256396"/>
                      <a:pt x="21197" y="268612"/>
                    </a:cubicBezTo>
                    <a:lnTo>
                      <a:pt x="20675" y="270073"/>
                    </a:lnTo>
                    <a:cubicBezTo>
                      <a:pt x="16360" y="282289"/>
                      <a:pt x="20258" y="292243"/>
                      <a:pt x="32265" y="296454"/>
                    </a:cubicBezTo>
                    <a:lnTo>
                      <a:pt x="42497" y="300074"/>
                    </a:lnTo>
                    <a:cubicBezTo>
                      <a:pt x="54539" y="304320"/>
                      <a:pt x="63796" y="298995"/>
                      <a:pt x="68112" y="286779"/>
                    </a:cubicBezTo>
                    <a:moveTo>
                      <a:pt x="56209" y="331779"/>
                    </a:moveTo>
                    <a:lnTo>
                      <a:pt x="56523" y="330248"/>
                    </a:lnTo>
                    <a:cubicBezTo>
                      <a:pt x="58820" y="318276"/>
                      <a:pt x="54086" y="309679"/>
                      <a:pt x="42775" y="307522"/>
                    </a:cubicBezTo>
                    <a:lnTo>
                      <a:pt x="41418" y="314691"/>
                    </a:lnTo>
                    <a:cubicBezTo>
                      <a:pt x="48587" y="316048"/>
                      <a:pt x="51198" y="320886"/>
                      <a:pt x="49666" y="328995"/>
                    </a:cubicBezTo>
                    <a:lnTo>
                      <a:pt x="49388" y="330387"/>
                    </a:lnTo>
                    <a:cubicBezTo>
                      <a:pt x="47683" y="339332"/>
                      <a:pt x="42601" y="343160"/>
                      <a:pt x="33901" y="341490"/>
                    </a:cubicBezTo>
                    <a:lnTo>
                      <a:pt x="24016" y="339575"/>
                    </a:lnTo>
                    <a:cubicBezTo>
                      <a:pt x="15281" y="337905"/>
                      <a:pt x="11974" y="332476"/>
                      <a:pt x="13715" y="323566"/>
                    </a:cubicBezTo>
                    <a:lnTo>
                      <a:pt x="13993" y="322139"/>
                    </a:lnTo>
                    <a:cubicBezTo>
                      <a:pt x="15524" y="314065"/>
                      <a:pt x="19736" y="310515"/>
                      <a:pt x="26940" y="311907"/>
                    </a:cubicBezTo>
                    <a:lnTo>
                      <a:pt x="28297" y="304737"/>
                    </a:lnTo>
                    <a:cubicBezTo>
                      <a:pt x="16986" y="302580"/>
                      <a:pt x="9434" y="308844"/>
                      <a:pt x="7137" y="320782"/>
                    </a:cubicBezTo>
                    <a:lnTo>
                      <a:pt x="6858" y="322313"/>
                    </a:lnTo>
                    <a:cubicBezTo>
                      <a:pt x="4422" y="335016"/>
                      <a:pt x="9747" y="344309"/>
                      <a:pt x="22276" y="346710"/>
                    </a:cubicBezTo>
                    <a:lnTo>
                      <a:pt x="32926" y="348729"/>
                    </a:lnTo>
                    <a:cubicBezTo>
                      <a:pt x="45455" y="351130"/>
                      <a:pt x="53843" y="344517"/>
                      <a:pt x="56244" y="331779"/>
                    </a:cubicBezTo>
                    <a:moveTo>
                      <a:pt x="43297" y="379321"/>
                    </a:moveTo>
                    <a:cubicBezTo>
                      <a:pt x="42741" y="388404"/>
                      <a:pt x="38181" y="392824"/>
                      <a:pt x="29306" y="392267"/>
                    </a:cubicBezTo>
                    <a:lnTo>
                      <a:pt x="19248" y="391641"/>
                    </a:lnTo>
                    <a:cubicBezTo>
                      <a:pt x="10374" y="391084"/>
                      <a:pt x="6441" y="386107"/>
                      <a:pt x="6998" y="377058"/>
                    </a:cubicBezTo>
                    <a:lnTo>
                      <a:pt x="7102" y="375632"/>
                    </a:lnTo>
                    <a:cubicBezTo>
                      <a:pt x="7659" y="366583"/>
                      <a:pt x="12218" y="362128"/>
                      <a:pt x="21093" y="362685"/>
                    </a:cubicBezTo>
                    <a:lnTo>
                      <a:pt x="31151" y="363311"/>
                    </a:lnTo>
                    <a:cubicBezTo>
                      <a:pt x="40026" y="363868"/>
                      <a:pt x="43959" y="368845"/>
                      <a:pt x="43402" y="377894"/>
                    </a:cubicBezTo>
                    <a:lnTo>
                      <a:pt x="43297" y="379321"/>
                    </a:lnTo>
                    <a:close/>
                    <a:moveTo>
                      <a:pt x="50293" y="379843"/>
                    </a:moveTo>
                    <a:lnTo>
                      <a:pt x="50397" y="378277"/>
                    </a:lnTo>
                    <a:cubicBezTo>
                      <a:pt x="51198" y="365365"/>
                      <a:pt x="44759" y="356838"/>
                      <a:pt x="32056" y="356037"/>
                    </a:cubicBezTo>
                    <a:lnTo>
                      <a:pt x="21197" y="355341"/>
                    </a:lnTo>
                    <a:cubicBezTo>
                      <a:pt x="8494" y="354541"/>
                      <a:pt x="1011" y="362163"/>
                      <a:pt x="176" y="375109"/>
                    </a:cubicBezTo>
                    <a:lnTo>
                      <a:pt x="72" y="376676"/>
                    </a:lnTo>
                    <a:cubicBezTo>
                      <a:pt x="-763" y="389588"/>
                      <a:pt x="5710" y="398114"/>
                      <a:pt x="18413" y="398915"/>
                    </a:cubicBezTo>
                    <a:lnTo>
                      <a:pt x="29237" y="399611"/>
                    </a:lnTo>
                    <a:cubicBezTo>
                      <a:pt x="41975" y="400411"/>
                      <a:pt x="49458" y="392790"/>
                      <a:pt x="50258" y="379843"/>
                    </a:cubicBezTo>
                    <a:moveTo>
                      <a:pt x="49492" y="414855"/>
                    </a:moveTo>
                    <a:lnTo>
                      <a:pt x="49214" y="407616"/>
                    </a:lnTo>
                    <a:lnTo>
                      <a:pt x="246" y="409495"/>
                    </a:lnTo>
                    <a:lnTo>
                      <a:pt x="524" y="416734"/>
                    </a:lnTo>
                    <a:lnTo>
                      <a:pt x="49492" y="414890"/>
                    </a:lnTo>
                    <a:close/>
                    <a:moveTo>
                      <a:pt x="53286" y="455296"/>
                    </a:moveTo>
                    <a:lnTo>
                      <a:pt x="51198" y="437164"/>
                    </a:lnTo>
                    <a:cubicBezTo>
                      <a:pt x="50119" y="427941"/>
                      <a:pt x="45386" y="422720"/>
                      <a:pt x="37102" y="423660"/>
                    </a:cubicBezTo>
                    <a:lnTo>
                      <a:pt x="33344" y="424078"/>
                    </a:lnTo>
                    <a:cubicBezTo>
                      <a:pt x="28854" y="424600"/>
                      <a:pt x="25061" y="427662"/>
                      <a:pt x="25061" y="434379"/>
                    </a:cubicBezTo>
                    <a:lnTo>
                      <a:pt x="24434" y="434449"/>
                    </a:lnTo>
                    <a:cubicBezTo>
                      <a:pt x="22903" y="428776"/>
                      <a:pt x="19109" y="427697"/>
                      <a:pt x="15594" y="428115"/>
                    </a:cubicBezTo>
                    <a:lnTo>
                      <a:pt x="12810" y="428428"/>
                    </a:lnTo>
                    <a:cubicBezTo>
                      <a:pt x="4875" y="429333"/>
                      <a:pt x="1638" y="434762"/>
                      <a:pt x="2543" y="442732"/>
                    </a:cubicBezTo>
                    <a:lnTo>
                      <a:pt x="4596" y="460865"/>
                    </a:lnTo>
                    <a:lnTo>
                      <a:pt x="11209" y="460099"/>
                    </a:lnTo>
                    <a:lnTo>
                      <a:pt x="9121" y="441932"/>
                    </a:lnTo>
                    <a:cubicBezTo>
                      <a:pt x="8703" y="438173"/>
                      <a:pt x="10165" y="436015"/>
                      <a:pt x="14028" y="435598"/>
                    </a:cubicBezTo>
                    <a:lnTo>
                      <a:pt x="17021" y="435250"/>
                    </a:lnTo>
                    <a:cubicBezTo>
                      <a:pt x="20710" y="434832"/>
                      <a:pt x="22624" y="437059"/>
                      <a:pt x="23146" y="441653"/>
                    </a:cubicBezTo>
                    <a:lnTo>
                      <a:pt x="24225" y="451363"/>
                    </a:lnTo>
                    <a:lnTo>
                      <a:pt x="13715" y="452547"/>
                    </a:lnTo>
                    <a:lnTo>
                      <a:pt x="14515" y="459751"/>
                    </a:lnTo>
                    <a:lnTo>
                      <a:pt x="53286" y="455296"/>
                    </a:lnTo>
                    <a:close/>
                    <a:moveTo>
                      <a:pt x="29620" y="440888"/>
                    </a:moveTo>
                    <a:cubicBezTo>
                      <a:pt x="28958" y="435110"/>
                      <a:pt x="30420" y="431734"/>
                      <a:pt x="34562" y="431247"/>
                    </a:cubicBezTo>
                    <a:lnTo>
                      <a:pt x="37555" y="430899"/>
                    </a:lnTo>
                    <a:cubicBezTo>
                      <a:pt x="41836" y="430412"/>
                      <a:pt x="44028" y="432918"/>
                      <a:pt x="44585" y="437860"/>
                    </a:cubicBezTo>
                    <a:lnTo>
                      <a:pt x="45838" y="448823"/>
                    </a:lnTo>
                    <a:lnTo>
                      <a:pt x="30699" y="450563"/>
                    </a:lnTo>
                    <a:lnTo>
                      <a:pt x="29585" y="440888"/>
                    </a:lnTo>
                    <a:close/>
                  </a:path>
                </a:pathLst>
              </a:custGeom>
              <a:solidFill>
                <a:srgbClr val="000000"/>
              </a:solidFill>
              <a:ln w="0" cap="flat">
                <a:noFill/>
                <a:prstDash val="solid"/>
                <a:miter/>
              </a:ln>
            </p:spPr>
            <p:txBody>
              <a:bodyPr rtlCol="0" anchor="ctr"/>
              <a:lstStyle/>
              <a:p>
                <a:endParaRPr lang="fi-FI" sz="1013"/>
              </a:p>
            </p:txBody>
          </p:sp>
          <p:sp>
            <p:nvSpPr>
              <p:cNvPr id="46" name="Freeform 45">
                <a:extLst>
                  <a:ext uri="{FF2B5EF4-FFF2-40B4-BE49-F238E27FC236}">
                    <a16:creationId xmlns:a16="http://schemas.microsoft.com/office/drawing/2014/main" id="{7865B38B-B39F-8688-82B7-D4DD1DCB8FFB}"/>
                  </a:ext>
                </a:extLst>
              </p:cNvPr>
              <p:cNvSpPr/>
              <p:nvPr/>
            </p:nvSpPr>
            <p:spPr>
              <a:xfrm>
                <a:off x="2633401" y="6185121"/>
                <a:ext cx="284342" cy="50360"/>
              </a:xfrm>
              <a:custGeom>
                <a:avLst/>
                <a:gdLst>
                  <a:gd name="connsiteX0" fmla="*/ 284273 w 284342"/>
                  <a:gd name="connsiteY0" fmla="*/ 32959 h 50360"/>
                  <a:gd name="connsiteX1" fmla="*/ 270560 w 284342"/>
                  <a:gd name="connsiteY1" fmla="*/ 17471 h 50360"/>
                  <a:gd name="connsiteX2" fmla="*/ 268820 w 284342"/>
                  <a:gd name="connsiteY2" fmla="*/ 17471 h 50360"/>
                  <a:gd name="connsiteX3" fmla="*/ 261477 w 284342"/>
                  <a:gd name="connsiteY3" fmla="*/ 20604 h 50360"/>
                  <a:gd name="connsiteX4" fmla="*/ 260850 w 284342"/>
                  <a:gd name="connsiteY4" fmla="*/ 20604 h 50360"/>
                  <a:gd name="connsiteX5" fmla="*/ 262764 w 284342"/>
                  <a:gd name="connsiteY5" fmla="*/ 7274 h 50360"/>
                  <a:gd name="connsiteX6" fmla="*/ 281349 w 284342"/>
                  <a:gd name="connsiteY6" fmla="*/ 7274 h 50360"/>
                  <a:gd name="connsiteX7" fmla="*/ 281349 w 284342"/>
                  <a:gd name="connsiteY7" fmla="*/ 661 h 50360"/>
                  <a:gd name="connsiteX8" fmla="*/ 256883 w 284342"/>
                  <a:gd name="connsiteY8" fmla="*/ 661 h 50360"/>
                  <a:gd name="connsiteX9" fmla="*/ 253437 w 284342"/>
                  <a:gd name="connsiteY9" fmla="*/ 27669 h 50360"/>
                  <a:gd name="connsiteX10" fmla="*/ 259110 w 284342"/>
                  <a:gd name="connsiteY10" fmla="*/ 27669 h 50360"/>
                  <a:gd name="connsiteX11" fmla="*/ 265931 w 284342"/>
                  <a:gd name="connsiteY11" fmla="*/ 24084 h 50360"/>
                  <a:gd name="connsiteX12" fmla="*/ 268159 w 284342"/>
                  <a:gd name="connsiteY12" fmla="*/ 24084 h 50360"/>
                  <a:gd name="connsiteX13" fmla="*/ 277034 w 284342"/>
                  <a:gd name="connsiteY13" fmla="*/ 32785 h 50360"/>
                  <a:gd name="connsiteX14" fmla="*/ 277034 w 284342"/>
                  <a:gd name="connsiteY14" fmla="*/ 34594 h 50360"/>
                  <a:gd name="connsiteX15" fmla="*/ 268785 w 284342"/>
                  <a:gd name="connsiteY15" fmla="*/ 43365 h 50360"/>
                  <a:gd name="connsiteX16" fmla="*/ 267358 w 284342"/>
                  <a:gd name="connsiteY16" fmla="*/ 43365 h 50360"/>
                  <a:gd name="connsiteX17" fmla="*/ 258135 w 284342"/>
                  <a:gd name="connsiteY17" fmla="*/ 36509 h 50360"/>
                  <a:gd name="connsiteX18" fmla="*/ 250827 w 284342"/>
                  <a:gd name="connsiteY18" fmla="*/ 36509 h 50360"/>
                  <a:gd name="connsiteX19" fmla="*/ 267289 w 284342"/>
                  <a:gd name="connsiteY19" fmla="*/ 50360 h 50360"/>
                  <a:gd name="connsiteX20" fmla="*/ 268855 w 284342"/>
                  <a:gd name="connsiteY20" fmla="*/ 50360 h 50360"/>
                  <a:gd name="connsiteX21" fmla="*/ 284342 w 284342"/>
                  <a:gd name="connsiteY21" fmla="*/ 34420 h 50360"/>
                  <a:gd name="connsiteX22" fmla="*/ 284342 w 284342"/>
                  <a:gd name="connsiteY22" fmla="*/ 32993 h 50360"/>
                  <a:gd name="connsiteX23" fmla="*/ 210037 w 284342"/>
                  <a:gd name="connsiteY23" fmla="*/ 32645 h 50360"/>
                  <a:gd name="connsiteX24" fmla="*/ 226499 w 284342"/>
                  <a:gd name="connsiteY24" fmla="*/ 50325 h 50360"/>
                  <a:gd name="connsiteX25" fmla="*/ 228066 w 284342"/>
                  <a:gd name="connsiteY25" fmla="*/ 50325 h 50360"/>
                  <a:gd name="connsiteX26" fmla="*/ 244527 w 284342"/>
                  <a:gd name="connsiteY26" fmla="*/ 35186 h 50360"/>
                  <a:gd name="connsiteX27" fmla="*/ 244527 w 284342"/>
                  <a:gd name="connsiteY27" fmla="*/ 32819 h 50360"/>
                  <a:gd name="connsiteX28" fmla="*/ 229492 w 284342"/>
                  <a:gd name="connsiteY28" fmla="*/ 17854 h 50360"/>
                  <a:gd name="connsiteX29" fmla="*/ 227926 w 284342"/>
                  <a:gd name="connsiteY29" fmla="*/ 17854 h 50360"/>
                  <a:gd name="connsiteX30" fmla="*/ 218007 w 284342"/>
                  <a:gd name="connsiteY30" fmla="*/ 23666 h 50360"/>
                  <a:gd name="connsiteX31" fmla="*/ 217346 w 284342"/>
                  <a:gd name="connsiteY31" fmla="*/ 23666 h 50360"/>
                  <a:gd name="connsiteX32" fmla="*/ 217346 w 284342"/>
                  <a:gd name="connsiteY32" fmla="*/ 22170 h 50360"/>
                  <a:gd name="connsiteX33" fmla="*/ 227683 w 284342"/>
                  <a:gd name="connsiteY33" fmla="*/ 6995 h 50360"/>
                  <a:gd name="connsiteX34" fmla="*/ 228727 w 284342"/>
                  <a:gd name="connsiteY34" fmla="*/ 6995 h 50360"/>
                  <a:gd name="connsiteX35" fmla="*/ 235966 w 284342"/>
                  <a:gd name="connsiteY35" fmla="*/ 11903 h 50360"/>
                  <a:gd name="connsiteX36" fmla="*/ 243135 w 284342"/>
                  <a:gd name="connsiteY36" fmla="*/ 11903 h 50360"/>
                  <a:gd name="connsiteX37" fmla="*/ 228970 w 284342"/>
                  <a:gd name="connsiteY37" fmla="*/ 0 h 50360"/>
                  <a:gd name="connsiteX38" fmla="*/ 227926 w 284342"/>
                  <a:gd name="connsiteY38" fmla="*/ 0 h 50360"/>
                  <a:gd name="connsiteX39" fmla="*/ 210037 w 284342"/>
                  <a:gd name="connsiteY39" fmla="*/ 21230 h 50360"/>
                  <a:gd name="connsiteX40" fmla="*/ 210037 w 284342"/>
                  <a:gd name="connsiteY40" fmla="*/ 32611 h 50360"/>
                  <a:gd name="connsiteX41" fmla="*/ 226569 w 284342"/>
                  <a:gd name="connsiteY41" fmla="*/ 43330 h 50360"/>
                  <a:gd name="connsiteX42" fmla="*/ 217346 w 284342"/>
                  <a:gd name="connsiteY42" fmla="*/ 34107 h 50360"/>
                  <a:gd name="connsiteX43" fmla="*/ 217346 w 284342"/>
                  <a:gd name="connsiteY43" fmla="*/ 32541 h 50360"/>
                  <a:gd name="connsiteX44" fmla="*/ 226569 w 284342"/>
                  <a:gd name="connsiteY44" fmla="*/ 24850 h 50360"/>
                  <a:gd name="connsiteX45" fmla="*/ 228031 w 284342"/>
                  <a:gd name="connsiteY45" fmla="*/ 24850 h 50360"/>
                  <a:gd name="connsiteX46" fmla="*/ 237254 w 284342"/>
                  <a:gd name="connsiteY46" fmla="*/ 33202 h 50360"/>
                  <a:gd name="connsiteX47" fmla="*/ 237254 w 284342"/>
                  <a:gd name="connsiteY47" fmla="*/ 34768 h 50360"/>
                  <a:gd name="connsiteX48" fmla="*/ 228031 w 284342"/>
                  <a:gd name="connsiteY48" fmla="*/ 43330 h 50360"/>
                  <a:gd name="connsiteX49" fmla="*/ 226569 w 284342"/>
                  <a:gd name="connsiteY49" fmla="*/ 43330 h 50360"/>
                  <a:gd name="connsiteX50" fmla="*/ 182926 w 284342"/>
                  <a:gd name="connsiteY50" fmla="*/ 43330 h 50360"/>
                  <a:gd name="connsiteX51" fmla="*/ 171754 w 284342"/>
                  <a:gd name="connsiteY51" fmla="*/ 30174 h 50360"/>
                  <a:gd name="connsiteX52" fmla="*/ 171754 w 284342"/>
                  <a:gd name="connsiteY52" fmla="*/ 20116 h 50360"/>
                  <a:gd name="connsiteX53" fmla="*/ 182926 w 284342"/>
                  <a:gd name="connsiteY53" fmla="*/ 6961 h 50360"/>
                  <a:gd name="connsiteX54" fmla="*/ 184387 w 284342"/>
                  <a:gd name="connsiteY54" fmla="*/ 6961 h 50360"/>
                  <a:gd name="connsiteX55" fmla="*/ 195559 w 284342"/>
                  <a:gd name="connsiteY55" fmla="*/ 20116 h 50360"/>
                  <a:gd name="connsiteX56" fmla="*/ 195559 w 284342"/>
                  <a:gd name="connsiteY56" fmla="*/ 30174 h 50360"/>
                  <a:gd name="connsiteX57" fmla="*/ 184387 w 284342"/>
                  <a:gd name="connsiteY57" fmla="*/ 43330 h 50360"/>
                  <a:gd name="connsiteX58" fmla="*/ 182926 w 284342"/>
                  <a:gd name="connsiteY58" fmla="*/ 43330 h 50360"/>
                  <a:gd name="connsiteX59" fmla="*/ 182856 w 284342"/>
                  <a:gd name="connsiteY59" fmla="*/ 50325 h 50360"/>
                  <a:gd name="connsiteX60" fmla="*/ 184422 w 284342"/>
                  <a:gd name="connsiteY60" fmla="*/ 50325 h 50360"/>
                  <a:gd name="connsiteX61" fmla="*/ 202833 w 284342"/>
                  <a:gd name="connsiteY61" fmla="*/ 30592 h 50360"/>
                  <a:gd name="connsiteX62" fmla="*/ 202833 w 284342"/>
                  <a:gd name="connsiteY62" fmla="*/ 19733 h 50360"/>
                  <a:gd name="connsiteX63" fmla="*/ 184422 w 284342"/>
                  <a:gd name="connsiteY63" fmla="*/ 0 h 50360"/>
                  <a:gd name="connsiteX64" fmla="*/ 182856 w 284342"/>
                  <a:gd name="connsiteY64" fmla="*/ 0 h 50360"/>
                  <a:gd name="connsiteX65" fmla="*/ 164445 w 284342"/>
                  <a:gd name="connsiteY65" fmla="*/ 19733 h 50360"/>
                  <a:gd name="connsiteX66" fmla="*/ 164445 w 284342"/>
                  <a:gd name="connsiteY66" fmla="*/ 30592 h 50360"/>
                  <a:gd name="connsiteX67" fmla="*/ 182856 w 284342"/>
                  <a:gd name="connsiteY67" fmla="*/ 50325 h 50360"/>
                  <a:gd name="connsiteX68" fmla="*/ 124804 w 284342"/>
                  <a:gd name="connsiteY68" fmla="*/ 35047 h 50360"/>
                  <a:gd name="connsiteX69" fmla="*/ 146174 w 284342"/>
                  <a:gd name="connsiteY69" fmla="*/ 35047 h 50360"/>
                  <a:gd name="connsiteX70" fmla="*/ 146174 w 284342"/>
                  <a:gd name="connsiteY70" fmla="*/ 49699 h 50360"/>
                  <a:gd name="connsiteX71" fmla="*/ 153413 w 284342"/>
                  <a:gd name="connsiteY71" fmla="*/ 49699 h 50360"/>
                  <a:gd name="connsiteX72" fmla="*/ 153413 w 284342"/>
                  <a:gd name="connsiteY72" fmla="*/ 35047 h 50360"/>
                  <a:gd name="connsiteX73" fmla="*/ 158912 w 284342"/>
                  <a:gd name="connsiteY73" fmla="*/ 35047 h 50360"/>
                  <a:gd name="connsiteX74" fmla="*/ 158912 w 284342"/>
                  <a:gd name="connsiteY74" fmla="*/ 28434 h 50360"/>
                  <a:gd name="connsiteX75" fmla="*/ 153413 w 284342"/>
                  <a:gd name="connsiteY75" fmla="*/ 28434 h 50360"/>
                  <a:gd name="connsiteX76" fmla="*/ 153413 w 284342"/>
                  <a:gd name="connsiteY76" fmla="*/ 15905 h 50360"/>
                  <a:gd name="connsiteX77" fmla="*/ 146174 w 284342"/>
                  <a:gd name="connsiteY77" fmla="*/ 17924 h 50360"/>
                  <a:gd name="connsiteX78" fmla="*/ 146174 w 284342"/>
                  <a:gd name="connsiteY78" fmla="*/ 28434 h 50360"/>
                  <a:gd name="connsiteX79" fmla="*/ 133679 w 284342"/>
                  <a:gd name="connsiteY79" fmla="*/ 28434 h 50360"/>
                  <a:gd name="connsiteX80" fmla="*/ 133679 w 284342"/>
                  <a:gd name="connsiteY80" fmla="*/ 27773 h 50360"/>
                  <a:gd name="connsiteX81" fmla="*/ 147218 w 284342"/>
                  <a:gd name="connsiteY81" fmla="*/ 10719 h 50360"/>
                  <a:gd name="connsiteX82" fmla="*/ 152299 w 284342"/>
                  <a:gd name="connsiteY82" fmla="*/ 661 h 50360"/>
                  <a:gd name="connsiteX83" fmla="*/ 143529 w 284342"/>
                  <a:gd name="connsiteY83" fmla="*/ 661 h 50360"/>
                  <a:gd name="connsiteX84" fmla="*/ 140640 w 284342"/>
                  <a:gd name="connsiteY84" fmla="*/ 7657 h 50360"/>
                  <a:gd name="connsiteX85" fmla="*/ 124770 w 284342"/>
                  <a:gd name="connsiteY85" fmla="*/ 29757 h 50360"/>
                  <a:gd name="connsiteX86" fmla="*/ 124770 w 284342"/>
                  <a:gd name="connsiteY86" fmla="*/ 35047 h 50360"/>
                  <a:gd name="connsiteX87" fmla="*/ 100407 w 284342"/>
                  <a:gd name="connsiteY87" fmla="*/ 17054 h 50360"/>
                  <a:gd name="connsiteX88" fmla="*/ 110396 w 284342"/>
                  <a:gd name="connsiteY88" fmla="*/ 12355 h 50360"/>
                  <a:gd name="connsiteX89" fmla="*/ 111057 w 284342"/>
                  <a:gd name="connsiteY89" fmla="*/ 12355 h 50360"/>
                  <a:gd name="connsiteX90" fmla="*/ 111057 w 284342"/>
                  <a:gd name="connsiteY90" fmla="*/ 49664 h 50360"/>
                  <a:gd name="connsiteX91" fmla="*/ 118296 w 284342"/>
                  <a:gd name="connsiteY91" fmla="*/ 49664 h 50360"/>
                  <a:gd name="connsiteX92" fmla="*/ 118296 w 284342"/>
                  <a:gd name="connsiteY92" fmla="*/ 626 h 50360"/>
                  <a:gd name="connsiteX93" fmla="*/ 112484 w 284342"/>
                  <a:gd name="connsiteY93" fmla="*/ 626 h 50360"/>
                  <a:gd name="connsiteX94" fmla="*/ 100407 w 284342"/>
                  <a:gd name="connsiteY94" fmla="*/ 10058 h 50360"/>
                  <a:gd name="connsiteX95" fmla="*/ 100407 w 284342"/>
                  <a:gd name="connsiteY95" fmla="*/ 17054 h 50360"/>
                  <a:gd name="connsiteX96" fmla="*/ 38562 w 284342"/>
                  <a:gd name="connsiteY96" fmla="*/ 49664 h 50360"/>
                  <a:gd name="connsiteX97" fmla="*/ 45557 w 284342"/>
                  <a:gd name="connsiteY97" fmla="*/ 49664 h 50360"/>
                  <a:gd name="connsiteX98" fmla="*/ 45557 w 284342"/>
                  <a:gd name="connsiteY98" fmla="*/ 17367 h 50360"/>
                  <a:gd name="connsiteX99" fmla="*/ 44931 w 284342"/>
                  <a:gd name="connsiteY99" fmla="*/ 10267 h 50360"/>
                  <a:gd name="connsiteX100" fmla="*/ 45557 w 284342"/>
                  <a:gd name="connsiteY100" fmla="*/ 10267 h 50360"/>
                  <a:gd name="connsiteX101" fmla="*/ 49803 w 284342"/>
                  <a:gd name="connsiteY101" fmla="*/ 17576 h 50360"/>
                  <a:gd name="connsiteX102" fmla="*/ 72669 w 284342"/>
                  <a:gd name="connsiteY102" fmla="*/ 49664 h 50360"/>
                  <a:gd name="connsiteX103" fmla="*/ 79665 w 284342"/>
                  <a:gd name="connsiteY103" fmla="*/ 49664 h 50360"/>
                  <a:gd name="connsiteX104" fmla="*/ 79665 w 284342"/>
                  <a:gd name="connsiteY104" fmla="*/ 626 h 50360"/>
                  <a:gd name="connsiteX105" fmla="*/ 72669 w 284342"/>
                  <a:gd name="connsiteY105" fmla="*/ 626 h 50360"/>
                  <a:gd name="connsiteX106" fmla="*/ 72669 w 284342"/>
                  <a:gd name="connsiteY106" fmla="*/ 33167 h 50360"/>
                  <a:gd name="connsiteX107" fmla="*/ 73261 w 284342"/>
                  <a:gd name="connsiteY107" fmla="*/ 39571 h 50360"/>
                  <a:gd name="connsiteX108" fmla="*/ 72600 w 284342"/>
                  <a:gd name="connsiteY108" fmla="*/ 39571 h 50360"/>
                  <a:gd name="connsiteX109" fmla="*/ 68423 w 284342"/>
                  <a:gd name="connsiteY109" fmla="*/ 32645 h 50360"/>
                  <a:gd name="connsiteX110" fmla="*/ 45523 w 284342"/>
                  <a:gd name="connsiteY110" fmla="*/ 626 h 50360"/>
                  <a:gd name="connsiteX111" fmla="*/ 38527 w 284342"/>
                  <a:gd name="connsiteY111" fmla="*/ 626 h 50360"/>
                  <a:gd name="connsiteX112" fmla="*/ 38527 w 284342"/>
                  <a:gd name="connsiteY112" fmla="*/ 49664 h 50360"/>
                  <a:gd name="connsiteX113" fmla="*/ 0 w 284342"/>
                  <a:gd name="connsiteY113" fmla="*/ 7274 h 50360"/>
                  <a:gd name="connsiteX114" fmla="*/ 29722 w 284342"/>
                  <a:gd name="connsiteY114" fmla="*/ 7274 h 50360"/>
                  <a:gd name="connsiteX115" fmla="*/ 29722 w 284342"/>
                  <a:gd name="connsiteY115" fmla="*/ 661 h 50360"/>
                  <a:gd name="connsiteX116" fmla="*/ 0 w 284342"/>
                  <a:gd name="connsiteY116" fmla="*/ 661 h 50360"/>
                  <a:gd name="connsiteX117" fmla="*/ 0 w 284342"/>
                  <a:gd name="connsiteY117" fmla="*/ 7274 h 50360"/>
                  <a:gd name="connsiteX118" fmla="*/ 0 w 284342"/>
                  <a:gd name="connsiteY118" fmla="*/ 49664 h 50360"/>
                  <a:gd name="connsiteX119" fmla="*/ 30383 w 284342"/>
                  <a:gd name="connsiteY119" fmla="*/ 49664 h 50360"/>
                  <a:gd name="connsiteX120" fmla="*/ 30383 w 284342"/>
                  <a:gd name="connsiteY120" fmla="*/ 43052 h 50360"/>
                  <a:gd name="connsiteX121" fmla="*/ 7274 w 284342"/>
                  <a:gd name="connsiteY121" fmla="*/ 43052 h 50360"/>
                  <a:gd name="connsiteX122" fmla="*/ 7274 w 284342"/>
                  <a:gd name="connsiteY122" fmla="*/ 28086 h 50360"/>
                  <a:gd name="connsiteX123" fmla="*/ 26485 w 284342"/>
                  <a:gd name="connsiteY123" fmla="*/ 28086 h 50360"/>
                  <a:gd name="connsiteX124" fmla="*/ 26485 w 284342"/>
                  <a:gd name="connsiteY124" fmla="*/ 21474 h 50360"/>
                  <a:gd name="connsiteX125" fmla="*/ 7274 w 284342"/>
                  <a:gd name="connsiteY125" fmla="*/ 21474 h 50360"/>
                  <a:gd name="connsiteX126" fmla="*/ 7274 w 284342"/>
                  <a:gd name="connsiteY126" fmla="*/ 10580 h 50360"/>
                  <a:gd name="connsiteX127" fmla="*/ 35 w 284342"/>
                  <a:gd name="connsiteY127" fmla="*/ 10580 h 50360"/>
                  <a:gd name="connsiteX128" fmla="*/ 35 w 284342"/>
                  <a:gd name="connsiteY128" fmla="*/ 49664 h 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84342" h="50360">
                    <a:moveTo>
                      <a:pt x="284273" y="32959"/>
                    </a:moveTo>
                    <a:cubicBezTo>
                      <a:pt x="284273" y="23492"/>
                      <a:pt x="278252" y="17471"/>
                      <a:pt x="270560" y="17471"/>
                    </a:cubicBezTo>
                    <a:lnTo>
                      <a:pt x="268820" y="17471"/>
                    </a:lnTo>
                    <a:cubicBezTo>
                      <a:pt x="265827" y="17471"/>
                      <a:pt x="263460" y="18724"/>
                      <a:pt x="261477" y="20604"/>
                    </a:cubicBezTo>
                    <a:lnTo>
                      <a:pt x="260850" y="20604"/>
                    </a:lnTo>
                    <a:lnTo>
                      <a:pt x="262764" y="7274"/>
                    </a:lnTo>
                    <a:lnTo>
                      <a:pt x="281349" y="7274"/>
                    </a:lnTo>
                    <a:lnTo>
                      <a:pt x="281349" y="661"/>
                    </a:lnTo>
                    <a:lnTo>
                      <a:pt x="256883" y="661"/>
                    </a:lnTo>
                    <a:lnTo>
                      <a:pt x="253437" y="27669"/>
                    </a:lnTo>
                    <a:lnTo>
                      <a:pt x="259110" y="27669"/>
                    </a:lnTo>
                    <a:cubicBezTo>
                      <a:pt x="260433" y="25754"/>
                      <a:pt x="262347" y="24084"/>
                      <a:pt x="265931" y="24084"/>
                    </a:cubicBezTo>
                    <a:lnTo>
                      <a:pt x="268159" y="24084"/>
                    </a:lnTo>
                    <a:cubicBezTo>
                      <a:pt x="272335" y="24084"/>
                      <a:pt x="277034" y="27007"/>
                      <a:pt x="277034" y="32785"/>
                    </a:cubicBezTo>
                    <a:lnTo>
                      <a:pt x="277034" y="34594"/>
                    </a:lnTo>
                    <a:cubicBezTo>
                      <a:pt x="277034" y="40476"/>
                      <a:pt x="274215" y="43365"/>
                      <a:pt x="268785" y="43365"/>
                    </a:cubicBezTo>
                    <a:lnTo>
                      <a:pt x="267358" y="43365"/>
                    </a:lnTo>
                    <a:cubicBezTo>
                      <a:pt x="261337" y="43365"/>
                      <a:pt x="258135" y="41137"/>
                      <a:pt x="258135" y="36509"/>
                    </a:cubicBezTo>
                    <a:lnTo>
                      <a:pt x="250827" y="36509"/>
                    </a:lnTo>
                    <a:cubicBezTo>
                      <a:pt x="250827" y="45453"/>
                      <a:pt x="257091" y="50360"/>
                      <a:pt x="267289" y="50360"/>
                    </a:cubicBezTo>
                    <a:lnTo>
                      <a:pt x="268855" y="50360"/>
                    </a:lnTo>
                    <a:cubicBezTo>
                      <a:pt x="278391" y="50360"/>
                      <a:pt x="284342" y="44757"/>
                      <a:pt x="284342" y="34420"/>
                    </a:cubicBezTo>
                    <a:lnTo>
                      <a:pt x="284342" y="32993"/>
                    </a:lnTo>
                    <a:close/>
                    <a:moveTo>
                      <a:pt x="210037" y="32645"/>
                    </a:moveTo>
                    <a:cubicBezTo>
                      <a:pt x="210037" y="44026"/>
                      <a:pt x="216372" y="50325"/>
                      <a:pt x="226499" y="50325"/>
                    </a:cubicBezTo>
                    <a:lnTo>
                      <a:pt x="228066" y="50325"/>
                    </a:lnTo>
                    <a:cubicBezTo>
                      <a:pt x="238193" y="50325"/>
                      <a:pt x="244527" y="44896"/>
                      <a:pt x="244527" y="35186"/>
                    </a:cubicBezTo>
                    <a:lnTo>
                      <a:pt x="244527" y="32819"/>
                    </a:lnTo>
                    <a:cubicBezTo>
                      <a:pt x="244527" y="23214"/>
                      <a:pt x="238715" y="17854"/>
                      <a:pt x="229492" y="17854"/>
                    </a:cubicBezTo>
                    <a:lnTo>
                      <a:pt x="227926" y="17854"/>
                    </a:lnTo>
                    <a:cubicBezTo>
                      <a:pt x="221801" y="17854"/>
                      <a:pt x="219156" y="20221"/>
                      <a:pt x="218007" y="23666"/>
                    </a:cubicBezTo>
                    <a:lnTo>
                      <a:pt x="217346" y="23666"/>
                    </a:lnTo>
                    <a:lnTo>
                      <a:pt x="217346" y="22170"/>
                    </a:lnTo>
                    <a:cubicBezTo>
                      <a:pt x="217346" y="10337"/>
                      <a:pt x="222775" y="6995"/>
                      <a:pt x="227683" y="6995"/>
                    </a:cubicBezTo>
                    <a:lnTo>
                      <a:pt x="228727" y="6995"/>
                    </a:lnTo>
                    <a:cubicBezTo>
                      <a:pt x="233495" y="6995"/>
                      <a:pt x="235618" y="8701"/>
                      <a:pt x="235966" y="11903"/>
                    </a:cubicBezTo>
                    <a:lnTo>
                      <a:pt x="243135" y="11903"/>
                    </a:lnTo>
                    <a:cubicBezTo>
                      <a:pt x="242752" y="4246"/>
                      <a:pt x="237393" y="0"/>
                      <a:pt x="228970" y="0"/>
                    </a:cubicBezTo>
                    <a:lnTo>
                      <a:pt x="227926" y="0"/>
                    </a:lnTo>
                    <a:cubicBezTo>
                      <a:pt x="218460" y="0"/>
                      <a:pt x="210037" y="7065"/>
                      <a:pt x="210037" y="21230"/>
                    </a:cubicBezTo>
                    <a:lnTo>
                      <a:pt x="210037" y="32611"/>
                    </a:lnTo>
                    <a:close/>
                    <a:moveTo>
                      <a:pt x="226569" y="43330"/>
                    </a:moveTo>
                    <a:cubicBezTo>
                      <a:pt x="220583" y="43330"/>
                      <a:pt x="217346" y="40407"/>
                      <a:pt x="217346" y="34107"/>
                    </a:cubicBezTo>
                    <a:lnTo>
                      <a:pt x="217346" y="32541"/>
                    </a:lnTo>
                    <a:cubicBezTo>
                      <a:pt x="217346" y="27321"/>
                      <a:pt x="220548" y="24850"/>
                      <a:pt x="226569" y="24850"/>
                    </a:cubicBezTo>
                    <a:lnTo>
                      <a:pt x="228031" y="24850"/>
                    </a:lnTo>
                    <a:cubicBezTo>
                      <a:pt x="234052" y="24850"/>
                      <a:pt x="237254" y="27529"/>
                      <a:pt x="237254" y="33202"/>
                    </a:cubicBezTo>
                    <a:lnTo>
                      <a:pt x="237254" y="34768"/>
                    </a:lnTo>
                    <a:cubicBezTo>
                      <a:pt x="237254" y="40581"/>
                      <a:pt x="234052" y="43330"/>
                      <a:pt x="228031" y="43330"/>
                    </a:cubicBezTo>
                    <a:lnTo>
                      <a:pt x="226569" y="43330"/>
                    </a:lnTo>
                    <a:close/>
                    <a:moveTo>
                      <a:pt x="182926" y="43330"/>
                    </a:moveTo>
                    <a:cubicBezTo>
                      <a:pt x="175617" y="43330"/>
                      <a:pt x="171754" y="39084"/>
                      <a:pt x="171754" y="30174"/>
                    </a:cubicBezTo>
                    <a:lnTo>
                      <a:pt x="171754" y="20116"/>
                    </a:lnTo>
                    <a:cubicBezTo>
                      <a:pt x="171754" y="11241"/>
                      <a:pt x="175617" y="6961"/>
                      <a:pt x="182926" y="6961"/>
                    </a:cubicBezTo>
                    <a:lnTo>
                      <a:pt x="184387" y="6961"/>
                    </a:lnTo>
                    <a:cubicBezTo>
                      <a:pt x="191696" y="6961"/>
                      <a:pt x="195559" y="11207"/>
                      <a:pt x="195559" y="20116"/>
                    </a:cubicBezTo>
                    <a:lnTo>
                      <a:pt x="195559" y="30174"/>
                    </a:lnTo>
                    <a:cubicBezTo>
                      <a:pt x="195559" y="39049"/>
                      <a:pt x="191696" y="43330"/>
                      <a:pt x="184387" y="43330"/>
                    </a:cubicBezTo>
                    <a:lnTo>
                      <a:pt x="182926" y="43330"/>
                    </a:lnTo>
                    <a:close/>
                    <a:moveTo>
                      <a:pt x="182856" y="50325"/>
                    </a:moveTo>
                    <a:lnTo>
                      <a:pt x="184422" y="50325"/>
                    </a:lnTo>
                    <a:cubicBezTo>
                      <a:pt x="195803" y="50325"/>
                      <a:pt x="202833" y="43330"/>
                      <a:pt x="202833" y="30592"/>
                    </a:cubicBezTo>
                    <a:lnTo>
                      <a:pt x="202833" y="19733"/>
                    </a:lnTo>
                    <a:cubicBezTo>
                      <a:pt x="202833" y="6995"/>
                      <a:pt x="195768" y="0"/>
                      <a:pt x="184422" y="0"/>
                    </a:cubicBezTo>
                    <a:lnTo>
                      <a:pt x="182856" y="0"/>
                    </a:lnTo>
                    <a:cubicBezTo>
                      <a:pt x="171475" y="0"/>
                      <a:pt x="164445" y="6995"/>
                      <a:pt x="164445" y="19733"/>
                    </a:cubicBezTo>
                    <a:lnTo>
                      <a:pt x="164445" y="30592"/>
                    </a:lnTo>
                    <a:cubicBezTo>
                      <a:pt x="164445" y="43330"/>
                      <a:pt x="171510" y="50325"/>
                      <a:pt x="182856" y="50325"/>
                    </a:cubicBezTo>
                    <a:moveTo>
                      <a:pt x="124804" y="35047"/>
                    </a:moveTo>
                    <a:lnTo>
                      <a:pt x="146174" y="35047"/>
                    </a:lnTo>
                    <a:lnTo>
                      <a:pt x="146174" y="49699"/>
                    </a:lnTo>
                    <a:lnTo>
                      <a:pt x="153413" y="49699"/>
                    </a:lnTo>
                    <a:lnTo>
                      <a:pt x="153413" y="35047"/>
                    </a:lnTo>
                    <a:lnTo>
                      <a:pt x="158912" y="35047"/>
                    </a:lnTo>
                    <a:lnTo>
                      <a:pt x="158912" y="28434"/>
                    </a:lnTo>
                    <a:lnTo>
                      <a:pt x="153413" y="28434"/>
                    </a:lnTo>
                    <a:lnTo>
                      <a:pt x="153413" y="15905"/>
                    </a:lnTo>
                    <a:lnTo>
                      <a:pt x="146174" y="17924"/>
                    </a:lnTo>
                    <a:lnTo>
                      <a:pt x="146174" y="28434"/>
                    </a:lnTo>
                    <a:lnTo>
                      <a:pt x="133679" y="28434"/>
                    </a:lnTo>
                    <a:lnTo>
                      <a:pt x="133679" y="27773"/>
                    </a:lnTo>
                    <a:cubicBezTo>
                      <a:pt x="137542" y="25685"/>
                      <a:pt x="142310" y="20325"/>
                      <a:pt x="147218" y="10719"/>
                    </a:cubicBezTo>
                    <a:lnTo>
                      <a:pt x="152299" y="661"/>
                    </a:lnTo>
                    <a:lnTo>
                      <a:pt x="143529" y="661"/>
                    </a:lnTo>
                    <a:lnTo>
                      <a:pt x="140640" y="7657"/>
                    </a:lnTo>
                    <a:cubicBezTo>
                      <a:pt x="137890" y="14443"/>
                      <a:pt x="132600" y="23214"/>
                      <a:pt x="124770" y="29757"/>
                    </a:cubicBezTo>
                    <a:lnTo>
                      <a:pt x="124770" y="35047"/>
                    </a:lnTo>
                    <a:close/>
                    <a:moveTo>
                      <a:pt x="100407" y="17054"/>
                    </a:moveTo>
                    <a:cubicBezTo>
                      <a:pt x="105628" y="17054"/>
                      <a:pt x="109073" y="14687"/>
                      <a:pt x="110396" y="12355"/>
                    </a:cubicBezTo>
                    <a:lnTo>
                      <a:pt x="111057" y="12355"/>
                    </a:lnTo>
                    <a:lnTo>
                      <a:pt x="111057" y="49664"/>
                    </a:lnTo>
                    <a:lnTo>
                      <a:pt x="118296" y="49664"/>
                    </a:lnTo>
                    <a:lnTo>
                      <a:pt x="118296" y="626"/>
                    </a:lnTo>
                    <a:lnTo>
                      <a:pt x="112484" y="626"/>
                    </a:lnTo>
                    <a:cubicBezTo>
                      <a:pt x="110918" y="6961"/>
                      <a:pt x="105871" y="10058"/>
                      <a:pt x="100407" y="10058"/>
                    </a:cubicBezTo>
                    <a:lnTo>
                      <a:pt x="100407" y="17054"/>
                    </a:lnTo>
                    <a:close/>
                    <a:moveTo>
                      <a:pt x="38562" y="49664"/>
                    </a:moveTo>
                    <a:lnTo>
                      <a:pt x="45557" y="49664"/>
                    </a:lnTo>
                    <a:lnTo>
                      <a:pt x="45557" y="17367"/>
                    </a:lnTo>
                    <a:cubicBezTo>
                      <a:pt x="45557" y="15000"/>
                      <a:pt x="45314" y="12460"/>
                      <a:pt x="44931" y="10267"/>
                    </a:cubicBezTo>
                    <a:lnTo>
                      <a:pt x="45557" y="10267"/>
                    </a:lnTo>
                    <a:cubicBezTo>
                      <a:pt x="46358" y="12425"/>
                      <a:pt x="47646" y="14583"/>
                      <a:pt x="49803" y="17576"/>
                    </a:cubicBezTo>
                    <a:lnTo>
                      <a:pt x="72669" y="49664"/>
                    </a:lnTo>
                    <a:lnTo>
                      <a:pt x="79665" y="49664"/>
                    </a:lnTo>
                    <a:lnTo>
                      <a:pt x="79665" y="626"/>
                    </a:lnTo>
                    <a:lnTo>
                      <a:pt x="72669" y="626"/>
                    </a:lnTo>
                    <a:lnTo>
                      <a:pt x="72669" y="33167"/>
                    </a:lnTo>
                    <a:cubicBezTo>
                      <a:pt x="72669" y="35395"/>
                      <a:pt x="72843" y="37483"/>
                      <a:pt x="73261" y="39571"/>
                    </a:cubicBezTo>
                    <a:lnTo>
                      <a:pt x="72600" y="39571"/>
                    </a:lnTo>
                    <a:cubicBezTo>
                      <a:pt x="71625" y="37205"/>
                      <a:pt x="70372" y="35465"/>
                      <a:pt x="68423" y="32645"/>
                    </a:cubicBezTo>
                    <a:lnTo>
                      <a:pt x="45523" y="626"/>
                    </a:lnTo>
                    <a:lnTo>
                      <a:pt x="38527" y="626"/>
                    </a:lnTo>
                    <a:lnTo>
                      <a:pt x="38527" y="49664"/>
                    </a:lnTo>
                    <a:close/>
                    <a:moveTo>
                      <a:pt x="0" y="7274"/>
                    </a:moveTo>
                    <a:lnTo>
                      <a:pt x="29722" y="7274"/>
                    </a:lnTo>
                    <a:lnTo>
                      <a:pt x="29722" y="661"/>
                    </a:lnTo>
                    <a:lnTo>
                      <a:pt x="0" y="661"/>
                    </a:lnTo>
                    <a:lnTo>
                      <a:pt x="0" y="7274"/>
                    </a:lnTo>
                    <a:close/>
                    <a:moveTo>
                      <a:pt x="0" y="49664"/>
                    </a:moveTo>
                    <a:lnTo>
                      <a:pt x="30383" y="49664"/>
                    </a:lnTo>
                    <a:lnTo>
                      <a:pt x="30383" y="43052"/>
                    </a:lnTo>
                    <a:lnTo>
                      <a:pt x="7274" y="43052"/>
                    </a:lnTo>
                    <a:lnTo>
                      <a:pt x="7274" y="28086"/>
                    </a:lnTo>
                    <a:lnTo>
                      <a:pt x="26485" y="28086"/>
                    </a:lnTo>
                    <a:lnTo>
                      <a:pt x="26485" y="21474"/>
                    </a:lnTo>
                    <a:lnTo>
                      <a:pt x="7274" y="21474"/>
                    </a:lnTo>
                    <a:lnTo>
                      <a:pt x="7274" y="10580"/>
                    </a:lnTo>
                    <a:lnTo>
                      <a:pt x="35" y="10580"/>
                    </a:lnTo>
                    <a:lnTo>
                      <a:pt x="35" y="49664"/>
                    </a:lnTo>
                    <a:close/>
                  </a:path>
                </a:pathLst>
              </a:custGeom>
              <a:solidFill>
                <a:srgbClr val="000000"/>
              </a:solidFill>
              <a:ln w="0" cap="flat">
                <a:noFill/>
                <a:prstDash val="solid"/>
                <a:miter/>
              </a:ln>
            </p:spPr>
            <p:txBody>
              <a:bodyPr rtlCol="0" anchor="ctr"/>
              <a:lstStyle/>
              <a:p>
                <a:endParaRPr lang="fi-FI" sz="1013"/>
              </a:p>
            </p:txBody>
          </p:sp>
          <p:sp>
            <p:nvSpPr>
              <p:cNvPr id="47" name="Freeform 46">
                <a:extLst>
                  <a:ext uri="{FF2B5EF4-FFF2-40B4-BE49-F238E27FC236}">
                    <a16:creationId xmlns:a16="http://schemas.microsoft.com/office/drawing/2014/main" id="{95B1D4A4-17D3-CDA5-1334-5D724DCD3248}"/>
                  </a:ext>
                </a:extLst>
              </p:cNvPr>
              <p:cNvSpPr/>
              <p:nvPr/>
            </p:nvSpPr>
            <p:spPr>
              <a:xfrm>
                <a:off x="2607159" y="5924584"/>
                <a:ext cx="90349" cy="85859"/>
              </a:xfrm>
              <a:custGeom>
                <a:avLst/>
                <a:gdLst>
                  <a:gd name="connsiteX0" fmla="*/ 76254 w 90349"/>
                  <a:gd name="connsiteY0" fmla="*/ 45453 h 85859"/>
                  <a:gd name="connsiteX1" fmla="*/ 68806 w 90349"/>
                  <a:gd name="connsiteY1" fmla="*/ 66161 h 85859"/>
                  <a:gd name="connsiteX2" fmla="*/ 46602 w 90349"/>
                  <a:gd name="connsiteY2" fmla="*/ 72913 h 85859"/>
                  <a:gd name="connsiteX3" fmla="*/ 14304 w 90349"/>
                  <a:gd name="connsiteY3" fmla="*/ 72913 h 85859"/>
                  <a:gd name="connsiteX4" fmla="*/ 14304 w 90349"/>
                  <a:gd name="connsiteY4" fmla="*/ 12912 h 85859"/>
                  <a:gd name="connsiteX5" fmla="*/ 46602 w 90349"/>
                  <a:gd name="connsiteY5" fmla="*/ 12912 h 85859"/>
                  <a:gd name="connsiteX6" fmla="*/ 68806 w 90349"/>
                  <a:gd name="connsiteY6" fmla="*/ 19490 h 85859"/>
                  <a:gd name="connsiteX7" fmla="*/ 76254 w 90349"/>
                  <a:gd name="connsiteY7" fmla="*/ 40407 h 85859"/>
                  <a:gd name="connsiteX8" fmla="*/ 76254 w 90349"/>
                  <a:gd name="connsiteY8" fmla="*/ 45453 h 85859"/>
                  <a:gd name="connsiteX9" fmla="*/ 69989 w 90349"/>
                  <a:gd name="connsiteY9" fmla="*/ 4420 h 85859"/>
                  <a:gd name="connsiteX10" fmla="*/ 46497 w 90349"/>
                  <a:gd name="connsiteY10" fmla="*/ 0 h 85859"/>
                  <a:gd name="connsiteX11" fmla="*/ 0 w 90349"/>
                  <a:gd name="connsiteY11" fmla="*/ 0 h 85859"/>
                  <a:gd name="connsiteX12" fmla="*/ 0 w 90349"/>
                  <a:gd name="connsiteY12" fmla="*/ 85860 h 85859"/>
                  <a:gd name="connsiteX13" fmla="*/ 46497 w 90349"/>
                  <a:gd name="connsiteY13" fmla="*/ 85860 h 85859"/>
                  <a:gd name="connsiteX14" fmla="*/ 69989 w 90349"/>
                  <a:gd name="connsiteY14" fmla="*/ 81440 h 85859"/>
                  <a:gd name="connsiteX15" fmla="*/ 85094 w 90349"/>
                  <a:gd name="connsiteY15" fmla="*/ 68145 h 85859"/>
                  <a:gd name="connsiteX16" fmla="*/ 90349 w 90349"/>
                  <a:gd name="connsiteY16" fmla="*/ 45871 h 85859"/>
                  <a:gd name="connsiteX17" fmla="*/ 90349 w 90349"/>
                  <a:gd name="connsiteY17" fmla="*/ 39919 h 85859"/>
                  <a:gd name="connsiteX18" fmla="*/ 85094 w 90349"/>
                  <a:gd name="connsiteY18" fmla="*/ 17645 h 85859"/>
                  <a:gd name="connsiteX19" fmla="*/ 69989 w 90349"/>
                  <a:gd name="connsiteY19" fmla="*/ 4385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49" h="85859">
                    <a:moveTo>
                      <a:pt x="76254" y="45453"/>
                    </a:moveTo>
                    <a:cubicBezTo>
                      <a:pt x="76254" y="54746"/>
                      <a:pt x="73783" y="61671"/>
                      <a:pt x="68806" y="66161"/>
                    </a:cubicBezTo>
                    <a:cubicBezTo>
                      <a:pt x="63829" y="70685"/>
                      <a:pt x="56416" y="72913"/>
                      <a:pt x="46602" y="72913"/>
                    </a:cubicBezTo>
                    <a:lnTo>
                      <a:pt x="14304" y="72913"/>
                    </a:lnTo>
                    <a:lnTo>
                      <a:pt x="14304" y="12912"/>
                    </a:lnTo>
                    <a:lnTo>
                      <a:pt x="46602" y="12912"/>
                    </a:lnTo>
                    <a:cubicBezTo>
                      <a:pt x="56451" y="12912"/>
                      <a:pt x="63864" y="15105"/>
                      <a:pt x="68806" y="19490"/>
                    </a:cubicBezTo>
                    <a:cubicBezTo>
                      <a:pt x="73748" y="23875"/>
                      <a:pt x="76254" y="30836"/>
                      <a:pt x="76254" y="40407"/>
                    </a:cubicBezTo>
                    <a:lnTo>
                      <a:pt x="76254" y="45453"/>
                    </a:lnTo>
                    <a:close/>
                    <a:moveTo>
                      <a:pt x="69989" y="4420"/>
                    </a:moveTo>
                    <a:cubicBezTo>
                      <a:pt x="63411" y="1497"/>
                      <a:pt x="55581" y="0"/>
                      <a:pt x="46497" y="0"/>
                    </a:cubicBezTo>
                    <a:lnTo>
                      <a:pt x="0" y="0"/>
                    </a:lnTo>
                    <a:lnTo>
                      <a:pt x="0" y="85860"/>
                    </a:lnTo>
                    <a:lnTo>
                      <a:pt x="46497" y="85860"/>
                    </a:lnTo>
                    <a:cubicBezTo>
                      <a:pt x="55581" y="85860"/>
                      <a:pt x="63411" y="84398"/>
                      <a:pt x="69989" y="81440"/>
                    </a:cubicBezTo>
                    <a:cubicBezTo>
                      <a:pt x="76567" y="78481"/>
                      <a:pt x="81579" y="74061"/>
                      <a:pt x="85094" y="68145"/>
                    </a:cubicBezTo>
                    <a:cubicBezTo>
                      <a:pt x="88609" y="62228"/>
                      <a:pt x="90349" y="54815"/>
                      <a:pt x="90349" y="45871"/>
                    </a:cubicBezTo>
                    <a:lnTo>
                      <a:pt x="90349" y="39919"/>
                    </a:lnTo>
                    <a:cubicBezTo>
                      <a:pt x="90349" y="30975"/>
                      <a:pt x="88574" y="23562"/>
                      <a:pt x="85094" y="17645"/>
                    </a:cubicBezTo>
                    <a:cubicBezTo>
                      <a:pt x="81579" y="11729"/>
                      <a:pt x="76567" y="7309"/>
                      <a:pt x="69989" y="4385"/>
                    </a:cubicBezTo>
                  </a:path>
                </a:pathLst>
              </a:custGeom>
              <a:solidFill>
                <a:srgbClr val="1C1A4D"/>
              </a:solidFill>
              <a:ln w="0" cap="flat">
                <a:noFill/>
                <a:prstDash val="solid"/>
                <a:miter/>
              </a:ln>
            </p:spPr>
            <p:txBody>
              <a:bodyPr rtlCol="0" anchor="ctr"/>
              <a:lstStyle/>
              <a:p>
                <a:endParaRPr lang="fi-FI" sz="1013"/>
              </a:p>
            </p:txBody>
          </p:sp>
        </p:grpSp>
        <p:sp>
          <p:nvSpPr>
            <p:cNvPr id="38" name="Freeform 37">
              <a:extLst>
                <a:ext uri="{FF2B5EF4-FFF2-40B4-BE49-F238E27FC236}">
                  <a16:creationId xmlns:a16="http://schemas.microsoft.com/office/drawing/2014/main" id="{8DECB7A0-773C-CE52-ADF7-9935D365126B}"/>
                </a:ext>
              </a:extLst>
            </p:cNvPr>
            <p:cNvSpPr/>
            <p:nvPr/>
          </p:nvSpPr>
          <p:spPr>
            <a:xfrm>
              <a:off x="2724655" y="5924584"/>
              <a:ext cx="94455" cy="85859"/>
            </a:xfrm>
            <a:custGeom>
              <a:avLst/>
              <a:gdLst>
                <a:gd name="connsiteX0" fmla="*/ 80361 w 94455"/>
                <a:gd name="connsiteY0" fmla="*/ 67101 h 85859"/>
                <a:gd name="connsiteX1" fmla="*/ 13956 w 94455"/>
                <a:gd name="connsiteY1" fmla="*/ 0 h 85859"/>
                <a:gd name="connsiteX2" fmla="*/ 6056 w 94455"/>
                <a:gd name="connsiteY2" fmla="*/ 0 h 85859"/>
                <a:gd name="connsiteX3" fmla="*/ 0 w 94455"/>
                <a:gd name="connsiteY3" fmla="*/ 0 h 85859"/>
                <a:gd name="connsiteX4" fmla="*/ 0 w 94455"/>
                <a:gd name="connsiteY4" fmla="*/ 85860 h 85859"/>
                <a:gd name="connsiteX5" fmla="*/ 13956 w 94455"/>
                <a:gd name="connsiteY5" fmla="*/ 85860 h 85859"/>
                <a:gd name="connsiteX6" fmla="*/ 13956 w 94455"/>
                <a:gd name="connsiteY6" fmla="*/ 18829 h 85859"/>
                <a:gd name="connsiteX7" fmla="*/ 80361 w 94455"/>
                <a:gd name="connsiteY7" fmla="*/ 85860 h 85859"/>
                <a:gd name="connsiteX8" fmla="*/ 94456 w 94455"/>
                <a:gd name="connsiteY8" fmla="*/ 85860 h 85859"/>
                <a:gd name="connsiteX9" fmla="*/ 94456 w 94455"/>
                <a:gd name="connsiteY9" fmla="*/ 0 h 85859"/>
                <a:gd name="connsiteX10" fmla="*/ 80361 w 94455"/>
                <a:gd name="connsiteY10" fmla="*/ 0 h 85859"/>
                <a:gd name="connsiteX11" fmla="*/ 80361 w 94455"/>
                <a:gd name="connsiteY11" fmla="*/ 67101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55" h="85859">
                  <a:moveTo>
                    <a:pt x="80361" y="67101"/>
                  </a:moveTo>
                  <a:lnTo>
                    <a:pt x="13956" y="0"/>
                  </a:lnTo>
                  <a:lnTo>
                    <a:pt x="6056" y="0"/>
                  </a:lnTo>
                  <a:lnTo>
                    <a:pt x="0" y="0"/>
                  </a:lnTo>
                  <a:lnTo>
                    <a:pt x="0" y="85860"/>
                  </a:lnTo>
                  <a:lnTo>
                    <a:pt x="13956" y="85860"/>
                  </a:lnTo>
                  <a:lnTo>
                    <a:pt x="13956" y="18829"/>
                  </a:lnTo>
                  <a:lnTo>
                    <a:pt x="80361" y="85860"/>
                  </a:lnTo>
                  <a:lnTo>
                    <a:pt x="94456" y="85860"/>
                  </a:lnTo>
                  <a:lnTo>
                    <a:pt x="94456" y="0"/>
                  </a:lnTo>
                  <a:lnTo>
                    <a:pt x="80361" y="0"/>
                  </a:lnTo>
                  <a:lnTo>
                    <a:pt x="80361" y="67101"/>
                  </a:lnTo>
                  <a:close/>
                </a:path>
              </a:pathLst>
            </a:custGeom>
            <a:solidFill>
              <a:srgbClr val="1C1A4D"/>
            </a:solidFill>
            <a:ln w="0" cap="flat">
              <a:noFill/>
              <a:prstDash val="solid"/>
              <a:miter/>
            </a:ln>
          </p:spPr>
          <p:txBody>
            <a:bodyPr rtlCol="0" anchor="ctr"/>
            <a:lstStyle/>
            <a:p>
              <a:endParaRPr lang="fi-FI" sz="1013"/>
            </a:p>
          </p:txBody>
        </p:sp>
        <p:sp>
          <p:nvSpPr>
            <p:cNvPr id="39" name="Freeform 38">
              <a:extLst>
                <a:ext uri="{FF2B5EF4-FFF2-40B4-BE49-F238E27FC236}">
                  <a16:creationId xmlns:a16="http://schemas.microsoft.com/office/drawing/2014/main" id="{A85CD573-71C9-ED43-7681-32FC77FBCA03}"/>
                </a:ext>
              </a:extLst>
            </p:cNvPr>
            <p:cNvSpPr/>
            <p:nvPr/>
          </p:nvSpPr>
          <p:spPr>
            <a:xfrm>
              <a:off x="2607055" y="5724848"/>
              <a:ext cx="334389" cy="79838"/>
            </a:xfrm>
            <a:custGeom>
              <a:avLst/>
              <a:gdLst>
                <a:gd name="connsiteX0" fmla="*/ 0 w 334389"/>
                <a:gd name="connsiteY0" fmla="*/ 0 h 79838"/>
                <a:gd name="connsiteX1" fmla="*/ 334389 w 334389"/>
                <a:gd name="connsiteY1" fmla="*/ 0 h 79838"/>
                <a:gd name="connsiteX2" fmla="*/ 334389 w 334389"/>
                <a:gd name="connsiteY2" fmla="*/ 79839 h 79838"/>
                <a:gd name="connsiteX3" fmla="*/ 0 w 334389"/>
                <a:gd name="connsiteY3" fmla="*/ 79839 h 79838"/>
              </a:gdLst>
              <a:ahLst/>
              <a:cxnLst>
                <a:cxn ang="0">
                  <a:pos x="connsiteX0" y="connsiteY0"/>
                </a:cxn>
                <a:cxn ang="0">
                  <a:pos x="connsiteX1" y="connsiteY1"/>
                </a:cxn>
                <a:cxn ang="0">
                  <a:pos x="connsiteX2" y="connsiteY2"/>
                </a:cxn>
                <a:cxn ang="0">
                  <a:pos x="connsiteX3" y="connsiteY3"/>
                </a:cxn>
              </a:cxnLst>
              <a:rect l="l" t="t" r="r" b="b"/>
              <a:pathLst>
                <a:path w="334389" h="79838">
                  <a:moveTo>
                    <a:pt x="0" y="0"/>
                  </a:moveTo>
                  <a:lnTo>
                    <a:pt x="334389" y="0"/>
                  </a:lnTo>
                  <a:lnTo>
                    <a:pt x="334389" y="79839"/>
                  </a:lnTo>
                  <a:lnTo>
                    <a:pt x="0" y="79839"/>
                  </a:lnTo>
                  <a:close/>
                </a:path>
              </a:pathLst>
            </a:custGeom>
            <a:solidFill>
              <a:srgbClr val="9DD8F5"/>
            </a:solidFill>
            <a:ln w="0" cap="flat">
              <a:noFill/>
              <a:prstDash val="solid"/>
              <a:miter/>
            </a:ln>
          </p:spPr>
          <p:txBody>
            <a:bodyPr rtlCol="0" anchor="ctr"/>
            <a:lstStyle/>
            <a:p>
              <a:endParaRPr lang="fi-FI" sz="1013"/>
            </a:p>
          </p:txBody>
        </p:sp>
        <p:sp>
          <p:nvSpPr>
            <p:cNvPr id="40" name="Freeform 39">
              <a:extLst>
                <a:ext uri="{FF2B5EF4-FFF2-40B4-BE49-F238E27FC236}">
                  <a16:creationId xmlns:a16="http://schemas.microsoft.com/office/drawing/2014/main" id="{3C7C8237-253A-EEDA-2813-B54A12F8F391}"/>
                </a:ext>
              </a:extLst>
            </p:cNvPr>
            <p:cNvSpPr/>
            <p:nvPr/>
          </p:nvSpPr>
          <p:spPr>
            <a:xfrm>
              <a:off x="2607055" y="5831276"/>
              <a:ext cx="334389" cy="13329"/>
            </a:xfrm>
            <a:custGeom>
              <a:avLst/>
              <a:gdLst>
                <a:gd name="connsiteX0" fmla="*/ 0 w 334389"/>
                <a:gd name="connsiteY0" fmla="*/ 0 h 13329"/>
                <a:gd name="connsiteX1" fmla="*/ 334389 w 334389"/>
                <a:gd name="connsiteY1" fmla="*/ 0 h 13329"/>
                <a:gd name="connsiteX2" fmla="*/ 334389 w 334389"/>
                <a:gd name="connsiteY2" fmla="*/ 13330 h 13329"/>
                <a:gd name="connsiteX3" fmla="*/ 0 w 334389"/>
                <a:gd name="connsiteY3" fmla="*/ 13330 h 13329"/>
              </a:gdLst>
              <a:ahLst/>
              <a:cxnLst>
                <a:cxn ang="0">
                  <a:pos x="connsiteX0" y="connsiteY0"/>
                </a:cxn>
                <a:cxn ang="0">
                  <a:pos x="connsiteX1" y="connsiteY1"/>
                </a:cxn>
                <a:cxn ang="0">
                  <a:pos x="connsiteX2" y="connsiteY2"/>
                </a:cxn>
                <a:cxn ang="0">
                  <a:pos x="connsiteX3" y="connsiteY3"/>
                </a:cxn>
              </a:cxnLst>
              <a:rect l="l" t="t" r="r" b="b"/>
              <a:pathLst>
                <a:path w="334389" h="13329">
                  <a:moveTo>
                    <a:pt x="0" y="0"/>
                  </a:moveTo>
                  <a:lnTo>
                    <a:pt x="334389" y="0"/>
                  </a:lnTo>
                  <a:lnTo>
                    <a:pt x="334389" y="13330"/>
                  </a:lnTo>
                  <a:lnTo>
                    <a:pt x="0" y="13330"/>
                  </a:lnTo>
                  <a:close/>
                </a:path>
              </a:pathLst>
            </a:custGeom>
            <a:solidFill>
              <a:srgbClr val="59B047"/>
            </a:solidFill>
            <a:ln w="0" cap="flat">
              <a:noFill/>
              <a:prstDash val="solid"/>
              <a:miter/>
            </a:ln>
          </p:spPr>
          <p:txBody>
            <a:bodyPr rtlCol="0" anchor="ctr"/>
            <a:lstStyle/>
            <a:p>
              <a:endParaRPr lang="fi-FI" sz="1013"/>
            </a:p>
          </p:txBody>
        </p:sp>
        <p:sp>
          <p:nvSpPr>
            <p:cNvPr id="41" name="Freeform 40">
              <a:extLst>
                <a:ext uri="{FF2B5EF4-FFF2-40B4-BE49-F238E27FC236}">
                  <a16:creationId xmlns:a16="http://schemas.microsoft.com/office/drawing/2014/main" id="{D533880B-556E-43D6-D394-1FFFA9984A20}"/>
                </a:ext>
              </a:extLst>
            </p:cNvPr>
            <p:cNvSpPr/>
            <p:nvPr/>
          </p:nvSpPr>
          <p:spPr>
            <a:xfrm>
              <a:off x="2607055" y="5857866"/>
              <a:ext cx="334389" cy="26589"/>
            </a:xfrm>
            <a:custGeom>
              <a:avLst/>
              <a:gdLst>
                <a:gd name="connsiteX0" fmla="*/ 0 w 334389"/>
                <a:gd name="connsiteY0" fmla="*/ 0 h 26589"/>
                <a:gd name="connsiteX1" fmla="*/ 334389 w 334389"/>
                <a:gd name="connsiteY1" fmla="*/ 0 h 26589"/>
                <a:gd name="connsiteX2" fmla="*/ 334389 w 334389"/>
                <a:gd name="connsiteY2" fmla="*/ 26590 h 26589"/>
                <a:gd name="connsiteX3" fmla="*/ 0 w 334389"/>
                <a:gd name="connsiteY3" fmla="*/ 26590 h 26589"/>
              </a:gdLst>
              <a:ahLst/>
              <a:cxnLst>
                <a:cxn ang="0">
                  <a:pos x="connsiteX0" y="connsiteY0"/>
                </a:cxn>
                <a:cxn ang="0">
                  <a:pos x="connsiteX1" y="connsiteY1"/>
                </a:cxn>
                <a:cxn ang="0">
                  <a:pos x="connsiteX2" y="connsiteY2"/>
                </a:cxn>
                <a:cxn ang="0">
                  <a:pos x="connsiteX3" y="connsiteY3"/>
                </a:cxn>
              </a:cxnLst>
              <a:rect l="l" t="t" r="r" b="b"/>
              <a:pathLst>
                <a:path w="334389" h="26589">
                  <a:moveTo>
                    <a:pt x="0" y="0"/>
                  </a:moveTo>
                  <a:lnTo>
                    <a:pt x="334389" y="0"/>
                  </a:lnTo>
                  <a:lnTo>
                    <a:pt x="334389" y="26590"/>
                  </a:lnTo>
                  <a:lnTo>
                    <a:pt x="0" y="26590"/>
                  </a:lnTo>
                  <a:close/>
                </a:path>
              </a:pathLst>
            </a:custGeom>
            <a:solidFill>
              <a:srgbClr val="01519C"/>
            </a:solidFill>
            <a:ln w="0" cap="flat">
              <a:noFill/>
              <a:prstDash val="solid"/>
              <a:miter/>
            </a:ln>
          </p:spPr>
          <p:txBody>
            <a:bodyPr rtlCol="0" anchor="ctr"/>
            <a:lstStyle/>
            <a:p>
              <a:endParaRPr lang="fi-FI" sz="1013"/>
            </a:p>
          </p:txBody>
        </p:sp>
        <p:sp>
          <p:nvSpPr>
            <p:cNvPr id="42" name="Freeform 41">
              <a:extLst>
                <a:ext uri="{FF2B5EF4-FFF2-40B4-BE49-F238E27FC236}">
                  <a16:creationId xmlns:a16="http://schemas.microsoft.com/office/drawing/2014/main" id="{7E77CC02-AEA0-A5B8-5284-0674622A57C5}"/>
                </a:ext>
              </a:extLst>
            </p:cNvPr>
            <p:cNvSpPr/>
            <p:nvPr/>
          </p:nvSpPr>
          <p:spPr>
            <a:xfrm>
              <a:off x="2844308" y="5924584"/>
              <a:ext cx="97100" cy="85859"/>
            </a:xfrm>
            <a:custGeom>
              <a:avLst/>
              <a:gdLst>
                <a:gd name="connsiteX0" fmla="*/ 81857 w 97100"/>
                <a:gd name="connsiteY0" fmla="*/ 0 h 85859"/>
                <a:gd name="connsiteX1" fmla="*/ 49003 w 97100"/>
                <a:gd name="connsiteY1" fmla="*/ 67101 h 85859"/>
                <a:gd name="connsiteX2" fmla="*/ 16149 w 97100"/>
                <a:gd name="connsiteY2" fmla="*/ 0 h 85859"/>
                <a:gd name="connsiteX3" fmla="*/ 0 w 97100"/>
                <a:gd name="connsiteY3" fmla="*/ 0 h 85859"/>
                <a:gd name="connsiteX4" fmla="*/ 43052 w 97100"/>
                <a:gd name="connsiteY4" fmla="*/ 85860 h 85859"/>
                <a:gd name="connsiteX5" fmla="*/ 54154 w 97100"/>
                <a:gd name="connsiteY5" fmla="*/ 85860 h 85859"/>
                <a:gd name="connsiteX6" fmla="*/ 97101 w 97100"/>
                <a:gd name="connsiteY6" fmla="*/ 0 h 85859"/>
                <a:gd name="connsiteX7" fmla="*/ 81857 w 97100"/>
                <a:gd name="connsiteY7" fmla="*/ 0 h 8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00" h="85859">
                  <a:moveTo>
                    <a:pt x="81857" y="0"/>
                  </a:moveTo>
                  <a:lnTo>
                    <a:pt x="49003" y="67101"/>
                  </a:lnTo>
                  <a:lnTo>
                    <a:pt x="16149" y="0"/>
                  </a:lnTo>
                  <a:lnTo>
                    <a:pt x="0" y="0"/>
                  </a:lnTo>
                  <a:lnTo>
                    <a:pt x="43052" y="85860"/>
                  </a:lnTo>
                  <a:lnTo>
                    <a:pt x="54154" y="85860"/>
                  </a:lnTo>
                  <a:lnTo>
                    <a:pt x="97101" y="0"/>
                  </a:lnTo>
                  <a:lnTo>
                    <a:pt x="81857" y="0"/>
                  </a:lnTo>
                  <a:close/>
                </a:path>
              </a:pathLst>
            </a:custGeom>
            <a:solidFill>
              <a:srgbClr val="1C1A4D"/>
            </a:solidFill>
            <a:ln w="0" cap="flat">
              <a:noFill/>
              <a:prstDash val="solid"/>
              <a:miter/>
            </a:ln>
          </p:spPr>
          <p:txBody>
            <a:bodyPr rtlCol="0" anchor="ctr"/>
            <a:lstStyle/>
            <a:p>
              <a:endParaRPr lang="fi-FI" sz="1013"/>
            </a:p>
          </p:txBody>
        </p:sp>
      </p:grpSp>
    </p:spTree>
    <p:extLst>
      <p:ext uri="{BB962C8B-B14F-4D97-AF65-F5344CB8AC3E}">
        <p14:creationId xmlns:p14="http://schemas.microsoft.com/office/powerpoint/2010/main" val="140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045409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39608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6" name="Sisällön paikkamerkki 9">
            <a:extLst>
              <a:ext uri="{FF2B5EF4-FFF2-40B4-BE49-F238E27FC236}">
                <a16:creationId xmlns:a16="http://schemas.microsoft.com/office/drawing/2014/main" id="{F435BABD-5086-AAF9-DE48-5A717C49EC50}"/>
              </a:ext>
            </a:extLst>
          </p:cNvPr>
          <p:cNvSpPr>
            <a:spLocks noGrp="1"/>
          </p:cNvSpPr>
          <p:nvPr>
            <p:ph sz="quarter" idx="14" hasCustomPrompt="1"/>
          </p:nvPr>
        </p:nvSpPr>
        <p:spPr>
          <a:xfrm>
            <a:off x="4751387" y="1384302"/>
            <a:ext cx="39608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3578273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8" name="Sisällön paikkamerkki 9">
            <a:extLst>
              <a:ext uri="{FF2B5EF4-FFF2-40B4-BE49-F238E27FC236}">
                <a16:creationId xmlns:a16="http://schemas.microsoft.com/office/drawing/2014/main" id="{3E03C6B3-E146-DD8C-0D49-7B86F5B04D7F}"/>
              </a:ext>
            </a:extLst>
          </p:cNvPr>
          <p:cNvSpPr>
            <a:spLocks noGrp="1"/>
          </p:cNvSpPr>
          <p:nvPr>
            <p:ph sz="quarter" idx="14" hasCustomPrompt="1"/>
          </p:nvPr>
        </p:nvSpPr>
        <p:spPr>
          <a:xfrm>
            <a:off x="3296113"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9" name="Sisällön paikkamerkki 9">
            <a:extLst>
              <a:ext uri="{FF2B5EF4-FFF2-40B4-BE49-F238E27FC236}">
                <a16:creationId xmlns:a16="http://schemas.microsoft.com/office/drawing/2014/main" id="{7693417F-69A1-8647-C697-8F9D55079353}"/>
              </a:ext>
            </a:extLst>
          </p:cNvPr>
          <p:cNvSpPr>
            <a:spLocks noGrp="1"/>
          </p:cNvSpPr>
          <p:nvPr>
            <p:ph sz="quarter" idx="15" hasCustomPrompt="1"/>
          </p:nvPr>
        </p:nvSpPr>
        <p:spPr>
          <a:xfrm>
            <a:off x="6121065" y="1384302"/>
            <a:ext cx="2589211"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535840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Sisällön paikkamerkki 9">
            <a:extLst>
              <a:ext uri="{FF2B5EF4-FFF2-40B4-BE49-F238E27FC236}">
                <a16:creationId xmlns:a16="http://schemas.microsoft.com/office/drawing/2014/main" id="{253E327C-F673-3954-8400-A508E3C5F87F}"/>
              </a:ext>
            </a:extLst>
          </p:cNvPr>
          <p:cNvSpPr>
            <a:spLocks noGrp="1"/>
          </p:cNvSpPr>
          <p:nvPr>
            <p:ph sz="quarter" idx="15" hasCustomPrompt="1"/>
          </p:nvPr>
        </p:nvSpPr>
        <p:spPr>
          <a:xfrm>
            <a:off x="2564046"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8" name="Sisällön paikkamerkki 9">
            <a:extLst>
              <a:ext uri="{FF2B5EF4-FFF2-40B4-BE49-F238E27FC236}">
                <a16:creationId xmlns:a16="http://schemas.microsoft.com/office/drawing/2014/main" id="{8D415721-CF44-4AA2-AA14-F61007C17273}"/>
              </a:ext>
            </a:extLst>
          </p:cNvPr>
          <p:cNvSpPr>
            <a:spLocks noGrp="1"/>
          </p:cNvSpPr>
          <p:nvPr>
            <p:ph sz="quarter" idx="16" hasCustomPrompt="1"/>
          </p:nvPr>
        </p:nvSpPr>
        <p:spPr>
          <a:xfrm>
            <a:off x="4692047"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9" name="Sisällön paikkamerkki 9">
            <a:extLst>
              <a:ext uri="{FF2B5EF4-FFF2-40B4-BE49-F238E27FC236}">
                <a16:creationId xmlns:a16="http://schemas.microsoft.com/office/drawing/2014/main" id="{CE51F5BD-E32F-43B3-09CC-5B0F026E4A6E}"/>
              </a:ext>
            </a:extLst>
          </p:cNvPr>
          <p:cNvSpPr>
            <a:spLocks noGrp="1"/>
          </p:cNvSpPr>
          <p:nvPr>
            <p:ph sz="quarter" idx="17" hasCustomPrompt="1"/>
          </p:nvPr>
        </p:nvSpPr>
        <p:spPr>
          <a:xfrm>
            <a:off x="6823077" y="1384302"/>
            <a:ext cx="1889123"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807760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622941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192889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8A8A3175-2CEC-6A5E-2AE8-313135C47018}"/>
              </a:ext>
            </a:extLst>
          </p:cNvPr>
          <p:cNvSpPr>
            <a:spLocks noGrp="1"/>
          </p:cNvSpPr>
          <p:nvPr>
            <p:ph type="pic" sz="quarter" idx="13"/>
          </p:nvPr>
        </p:nvSpPr>
        <p:spPr>
          <a:xfrm>
            <a:off x="0" y="0"/>
            <a:ext cx="9144000" cy="5148000"/>
          </a:xfrm>
          <a:solidFill>
            <a:schemeClr val="bg1">
              <a:lumMod val="95000"/>
            </a:schemeClr>
          </a:solidFill>
        </p:spPr>
        <p:txBody>
          <a:bodyPr anchor="ctr" anchorCtr="0"/>
          <a:lstStyle>
            <a:lvl1pPr marL="0" indent="0" algn="ctr">
              <a:buNone/>
              <a:defRPr/>
            </a:lvl1pPr>
          </a:lstStyle>
          <a:p>
            <a:r>
              <a:rPr lang="en-GB"/>
              <a:t>Click icon to add picture</a:t>
            </a:r>
            <a:endParaRPr lang="en-US"/>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3184634"/>
            <a:ext cx="7543800" cy="886966"/>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3" name="Graphic 60">
            <a:extLst>
              <a:ext uri="{FF2B5EF4-FFF2-40B4-BE49-F238E27FC236}">
                <a16:creationId xmlns:a16="http://schemas.microsoft.com/office/drawing/2014/main" id="{4A0E7354-80BF-07B2-2C09-FDA90F364F02}"/>
              </a:ext>
            </a:extLst>
          </p:cNvPr>
          <p:cNvPicPr>
            <a:picLocks noChangeAspect="1"/>
          </p:cNvPicPr>
          <p:nvPr/>
        </p:nvPicPr>
        <p:blipFill>
          <a:blip r:embed="rId2">
            <a:extLst>
              <a:ext uri="{96DAC541-7B7A-43D3-8B79-37D633B846F1}">
                <asvg:svgBlip xmlns:asvg="http://schemas.microsoft.com/office/drawing/2016/SVG/main" r:embed="rId3"/>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2230204869"/>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76041-2408-4376-5971-44B3EC7A3A0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fi-FI"/>
          </a:p>
        </p:txBody>
      </p:sp>
      <p:sp>
        <p:nvSpPr>
          <p:cNvPr id="3" name="Päivämäärän paikkamerkki 2">
            <a:extLst>
              <a:ext uri="{FF2B5EF4-FFF2-40B4-BE49-F238E27FC236}">
                <a16:creationId xmlns:a16="http://schemas.microsoft.com/office/drawing/2014/main" id="{F81F0320-D48C-0563-D824-830D92B6E585}"/>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Alatunnisteen paikkamerkki 3">
            <a:extLst>
              <a:ext uri="{FF2B5EF4-FFF2-40B4-BE49-F238E27FC236}">
                <a16:creationId xmlns:a16="http://schemas.microsoft.com/office/drawing/2014/main" id="{D07E4DE2-BEB9-2164-D32C-F135E03FD90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Dian numeron paikkamerkki 4">
            <a:extLst>
              <a:ext uri="{FF2B5EF4-FFF2-40B4-BE49-F238E27FC236}">
                <a16:creationId xmlns:a16="http://schemas.microsoft.com/office/drawing/2014/main" id="{D9A2AA61-4438-9CA7-61FA-D73E20C63354}"/>
              </a:ext>
            </a:extLst>
          </p:cNvPr>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Sisällön paikkamerkki 9">
            <a:extLst>
              <a:ext uri="{FF2B5EF4-FFF2-40B4-BE49-F238E27FC236}">
                <a16:creationId xmlns:a16="http://schemas.microsoft.com/office/drawing/2014/main" id="{ECDFC0A4-C3FF-E826-ED60-C98D4BB62B3C}"/>
              </a:ext>
            </a:extLst>
          </p:cNvPr>
          <p:cNvSpPr>
            <a:spLocks noGrp="1"/>
          </p:cNvSpPr>
          <p:nvPr>
            <p:ph sz="quarter" idx="13" hasCustomPrompt="1"/>
          </p:nvPr>
        </p:nvSpPr>
        <p:spPr>
          <a:xfrm>
            <a:off x="431802" y="1384302"/>
            <a:ext cx="82804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2177302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2"/>
            <a:ext cx="3997325"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Sisällön paikkamerkki 9">
            <a:extLst>
              <a:ext uri="{FF2B5EF4-FFF2-40B4-BE49-F238E27FC236}">
                <a16:creationId xmlns:a16="http://schemas.microsoft.com/office/drawing/2014/main" id="{E5FB7334-32F1-B7D2-5708-F26800B8F7C2}"/>
              </a:ext>
            </a:extLst>
          </p:cNvPr>
          <p:cNvSpPr>
            <a:spLocks noGrp="1"/>
          </p:cNvSpPr>
          <p:nvPr>
            <p:ph sz="quarter" idx="14" hasCustomPrompt="1"/>
          </p:nvPr>
        </p:nvSpPr>
        <p:spPr>
          <a:xfrm>
            <a:off x="4716200" y="1384302"/>
            <a:ext cx="3996000"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41054548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1301" y="339728"/>
            <a:ext cx="3060700" cy="821823"/>
          </a:xfrm>
        </p:spPr>
        <p:txBody>
          <a:bodyPr/>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0"/>
            <a:ext cx="3997325"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559427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and 1/2 pictu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1301" y="339728"/>
            <a:ext cx="3060700" cy="821823"/>
          </a:xfrm>
        </p:spPr>
        <p:txBody>
          <a:bodyPr/>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3" y="1384300"/>
            <a:ext cx="3997325"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315805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4849794" y="339728"/>
            <a:ext cx="3862408" cy="821823"/>
          </a:xfrm>
        </p:spPr>
        <p:txBody>
          <a:bodyPr lIns="72000"/>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849794" y="1384300"/>
            <a:ext cx="3862408" cy="3311526"/>
          </a:xfrm>
        </p:spPr>
        <p:txBody>
          <a:bodyPr lIns="72000"/>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346528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1/2 picture and Content">
    <p:bg>
      <p:bgPr>
        <a:solidFill>
          <a:schemeClr val="accent1"/>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2" name="Title 1"/>
          <p:cNvSpPr>
            <a:spLocks noGrp="1"/>
          </p:cNvSpPr>
          <p:nvPr>
            <p:ph type="title" hasCustomPrompt="1"/>
          </p:nvPr>
        </p:nvSpPr>
        <p:spPr>
          <a:xfrm>
            <a:off x="4849794" y="339728"/>
            <a:ext cx="3862408" cy="821823"/>
          </a:xfrm>
        </p:spPr>
        <p:txBody>
          <a:bodyPr lIns="7200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849794" y="1384300"/>
            <a:ext cx="3862408" cy="3311526"/>
          </a:xfrm>
        </p:spPr>
        <p:txBody>
          <a:bodyPr l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Tree>
    <p:extLst>
      <p:ext uri="{BB962C8B-B14F-4D97-AF65-F5344CB8AC3E}">
        <p14:creationId xmlns:p14="http://schemas.microsoft.com/office/powerpoint/2010/main" val="2085157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p>
            <a:r>
              <a:rPr lang="en-US"/>
              <a:t>Add title here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2859378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Quote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195170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Quote Lef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1213242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Quote Lef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801" y="794086"/>
            <a:ext cx="4129200" cy="3826042"/>
          </a:xfrm>
        </p:spPr>
        <p:txBody>
          <a:bodyPr anchor="ctr" anchorCtr="0"/>
          <a:lstStyle>
            <a:lvl1pPr>
              <a:defRPr>
                <a:solidFill>
                  <a:schemeClr val="bg1"/>
                </a:solidFill>
              </a:defRPr>
            </a:lvl1pPr>
          </a:lstStyle>
          <a:p>
            <a:r>
              <a:rPr lang="en-US"/>
              <a:t>Add title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57200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Tree>
    <p:extLst>
      <p:ext uri="{BB962C8B-B14F-4D97-AF65-F5344CB8AC3E}">
        <p14:creationId xmlns:p14="http://schemas.microsoft.com/office/powerpoint/2010/main" val="337647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4500" y="1390500"/>
            <a:ext cx="7543800" cy="2681100"/>
          </a:xfrm>
        </p:spPr>
        <p:txBody>
          <a:bodyPr anchor="b" anchorCtr="0">
            <a:noAutofit/>
          </a:bodyPr>
          <a:lstStyle>
            <a:lvl1pPr algn="l">
              <a:lnSpc>
                <a:spcPct val="80000"/>
              </a:lnSpc>
              <a:defRPr sz="4049" baseline="0">
                <a:solidFill>
                  <a:schemeClr val="bg1"/>
                </a:solidFill>
              </a:defRPr>
            </a:lvl1pPr>
          </a:lstStyle>
          <a:p>
            <a:r>
              <a:rPr lang="en-GB" noProof="0"/>
              <a:t>Add title here</a:t>
            </a:r>
          </a:p>
        </p:txBody>
      </p:sp>
      <p:sp>
        <p:nvSpPr>
          <p:cNvPr id="9" name="Tekstin paikkamerkki 8">
            <a:extLst>
              <a:ext uri="{FF2B5EF4-FFF2-40B4-BE49-F238E27FC236}">
                <a16:creationId xmlns:a16="http://schemas.microsoft.com/office/drawing/2014/main" id="{AE4E8CE8-4625-384B-397D-2FD47FBEDCDD}"/>
              </a:ext>
            </a:extLst>
          </p:cNvPr>
          <p:cNvSpPr>
            <a:spLocks noGrp="1"/>
          </p:cNvSpPr>
          <p:nvPr>
            <p:ph type="body" sz="quarter" idx="10" hasCustomPrompt="1"/>
          </p:nvPr>
        </p:nvSpPr>
        <p:spPr>
          <a:xfrm>
            <a:off x="444501" y="4525963"/>
            <a:ext cx="3582987" cy="242887"/>
          </a:xfrm>
        </p:spPr>
        <p:txBody>
          <a:bodyPr/>
          <a:lstStyle>
            <a:lvl1pPr marL="0" indent="0">
              <a:spcBef>
                <a:spcPts val="0"/>
              </a:spcBef>
              <a:buNone/>
              <a:defRPr sz="1400" b="1">
                <a:solidFill>
                  <a:schemeClr val="bg1"/>
                </a:solidFill>
              </a:defRPr>
            </a:lvl1pPr>
            <a:lvl2pPr marL="178712" indent="0">
              <a:buNone/>
              <a:defRPr/>
            </a:lvl2pPr>
          </a:lstStyle>
          <a:p>
            <a:pPr lvl="0"/>
            <a:r>
              <a:rPr lang="en-GB" noProof="0"/>
              <a:t>Add presenters name, title</a:t>
            </a:r>
          </a:p>
        </p:txBody>
      </p:sp>
      <p:sp>
        <p:nvSpPr>
          <p:cNvPr id="10" name="Tekstiruutu 9">
            <a:extLst>
              <a:ext uri="{FF2B5EF4-FFF2-40B4-BE49-F238E27FC236}">
                <a16:creationId xmlns:a16="http://schemas.microsoft.com/office/drawing/2014/main" id="{35956FC6-91F6-6C82-9F3F-99483A65496C}"/>
              </a:ext>
            </a:extLst>
          </p:cNvPr>
          <p:cNvSpPr txBox="1"/>
          <p:nvPr/>
        </p:nvSpPr>
        <p:spPr>
          <a:xfrm>
            <a:off x="444501" y="4342830"/>
            <a:ext cx="3582988" cy="153841"/>
          </a:xfrm>
          <a:prstGeom prst="rect">
            <a:avLst/>
          </a:prstGeom>
          <a:noFill/>
        </p:spPr>
        <p:txBody>
          <a:bodyPr wrap="square" lIns="0" tIns="0" rIns="0" bIns="0" rtlCol="0">
            <a:spAutoFit/>
          </a:bodyPr>
          <a:lstStyle/>
          <a:p>
            <a:pPr algn="l"/>
            <a:r>
              <a:rPr lang="fi-FI" sz="1000" b="1">
                <a:solidFill>
                  <a:schemeClr val="bg1"/>
                </a:solidFill>
              </a:rPr>
              <a:t>LINDSTRÖM GROUP</a:t>
            </a:r>
          </a:p>
        </p:txBody>
      </p:sp>
      <p:pic>
        <p:nvPicPr>
          <p:cNvPr id="2" name="Graphic 60">
            <a:extLst>
              <a:ext uri="{FF2B5EF4-FFF2-40B4-BE49-F238E27FC236}">
                <a16:creationId xmlns:a16="http://schemas.microsoft.com/office/drawing/2014/main" id="{E54CEC86-C447-A252-8DF1-56521C08DB60}"/>
              </a:ext>
            </a:extLst>
          </p:cNvPr>
          <p:cNvPicPr>
            <a:picLocks noChangeAspect="1"/>
          </p:cNvPicPr>
          <p:nvPr/>
        </p:nvPicPr>
        <p:blipFill>
          <a:blip r:embed="rId3">
            <a:extLst>
              <a:ext uri="{96DAC541-7B7A-43D3-8B79-37D633B846F1}">
                <asvg:svgBlip xmlns:asvg="http://schemas.microsoft.com/office/drawing/2016/SVG/main" r:embed="rId4"/>
              </a:ext>
            </a:extLst>
          </a:blip>
          <a:srcRect l="7609"/>
          <a:stretch/>
        </p:blipFill>
        <p:spPr>
          <a:xfrm>
            <a:off x="1" y="360002"/>
            <a:ext cx="1414922" cy="365142"/>
          </a:xfrm>
          <a:prstGeom prst="rect">
            <a:avLst/>
          </a:prstGeom>
        </p:spPr>
      </p:pic>
    </p:spTree>
    <p:extLst>
      <p:ext uri="{BB962C8B-B14F-4D97-AF65-F5344CB8AC3E}">
        <p14:creationId xmlns:p14="http://schemas.microsoft.com/office/powerpoint/2010/main" val="2670436365"/>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1/3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2448284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and 1/3 Imag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76235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and 1/3 Image">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966258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and 1/3 Image">
    <p:bg>
      <p:bgPr>
        <a:solidFill>
          <a:schemeClr val="accent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753855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and 1/3 Image">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p:nvPr>
        </p:nvSpPr>
        <p:spPr>
          <a:xfrm>
            <a:off x="431800"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5888737"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267731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Imag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247994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1/3 Image and Content">
    <p:bg>
      <p:bgPr>
        <a:solidFill>
          <a:srgbClr val="003F7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1008975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1/3 Image and Content">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592530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1/3 Image and Content">
    <p:bg>
      <p:bgPr>
        <a:solidFill>
          <a:schemeClr val="accent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87676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1/3 Image and Content">
    <p:bg>
      <p:bgPr>
        <a:solidFill>
          <a:schemeClr val="accent3"/>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3389377" y="1384302"/>
            <a:ext cx="5322824" cy="33115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2823464" cy="3311526"/>
          </a:xfrm>
          <a:solidFill>
            <a:schemeClr val="bg1">
              <a:lumMod val="95000"/>
            </a:schemeClr>
          </a:solidFill>
        </p:spPr>
        <p:txBody>
          <a:bodyPr/>
          <a:lstStyle>
            <a:lvl1pPr marL="0" indent="0">
              <a:buNone/>
              <a:defRPr>
                <a:solidFill>
                  <a:schemeClr val="tx1"/>
                </a:solidFill>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80049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Divider 1">
    <p:bg>
      <p:bgPr>
        <a:solidFill>
          <a:schemeClr val="accent1"/>
        </a:solidFill>
        <a:effectLst/>
      </p:bgPr>
    </p:bg>
    <p:spTree>
      <p:nvGrpSpPr>
        <p:cNvPr id="1" name=""/>
        <p:cNvGrpSpPr/>
        <p:nvPr/>
      </p:nvGrpSpPr>
      <p:grpSpPr>
        <a:xfrm>
          <a:off x="0" y="0"/>
          <a:ext cx="0" cy="0"/>
          <a:chOff x="0" y="0"/>
          <a:chExt cx="0" cy="0"/>
        </a:xfrm>
      </p:grpSpPr>
      <p:sp>
        <p:nvSpPr>
          <p:cNvPr id="3" name="Tekstin paikkamerkki 13">
            <a:extLst>
              <a:ext uri="{FF2B5EF4-FFF2-40B4-BE49-F238E27FC236}">
                <a16:creationId xmlns:a16="http://schemas.microsoft.com/office/drawing/2014/main" id="{332C4754-7BA5-B7EE-601A-4D4F0805B6BE}"/>
              </a:ext>
            </a:extLst>
          </p:cNvPr>
          <p:cNvSpPr>
            <a:spLocks noGrp="1"/>
          </p:cNvSpPr>
          <p:nvPr>
            <p:ph type="body" sz="quarter" idx="35" hasCustomPrompt="1"/>
          </p:nvPr>
        </p:nvSpPr>
        <p:spPr>
          <a:xfrm>
            <a:off x="1587600" y="-607498"/>
            <a:ext cx="5967000" cy="5899500"/>
          </a:xfrm>
        </p:spPr>
        <p:txBody>
          <a:bodyPr anchor="t" anchorCtr="0"/>
          <a:lstStyle>
            <a:lvl1pPr marL="0" indent="0" algn="ctr">
              <a:lnSpc>
                <a:spcPct val="100000"/>
              </a:lnSpc>
              <a:buNone/>
              <a:defRPr lang="en-GB" sz="46110" b="1" kern="1200" noProof="0" dirty="0">
                <a:solidFill>
                  <a:srgbClr val="001F39"/>
                </a:solidFill>
                <a:latin typeface="Libre Franklin" pitchFamily="2" charset="77"/>
                <a:ea typeface="+mj-ea"/>
                <a:cs typeface="Arial"/>
              </a:defRPr>
            </a:lvl1pPr>
          </a:lstStyle>
          <a:p>
            <a:pPr lvl="0"/>
            <a:r>
              <a:rPr lang="en-GB" noProof="0"/>
              <a:t>0</a:t>
            </a:r>
          </a:p>
        </p:txBody>
      </p:sp>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445500" y="3524250"/>
            <a:ext cx="8253900" cy="1184550"/>
          </a:xfrm>
        </p:spPr>
        <p:txBody>
          <a:bodyPr anchor="b" anchorCtr="0">
            <a:noAutofit/>
          </a:bodyPr>
          <a:lstStyle>
            <a:lvl1pPr algn="l">
              <a:lnSpc>
                <a:spcPct val="80000"/>
              </a:lnSpc>
              <a:defRPr sz="6598" baseline="0">
                <a:solidFill>
                  <a:schemeClr val="bg1"/>
                </a:solidFill>
              </a:defRPr>
            </a:lvl1pPr>
          </a:lstStyle>
          <a:p>
            <a:r>
              <a:rPr lang="en-GB" noProof="0"/>
              <a:t>Add title here</a:t>
            </a:r>
          </a:p>
        </p:txBody>
      </p:sp>
    </p:spTree>
    <p:extLst>
      <p:ext uri="{BB962C8B-B14F-4D97-AF65-F5344CB8AC3E}">
        <p14:creationId xmlns:p14="http://schemas.microsoft.com/office/powerpoint/2010/main" val="4116703196"/>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2/3 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431800" y="1384302"/>
            <a:ext cx="28242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3390500" y="1384302"/>
            <a:ext cx="5321700"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3550314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 Imag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431800" y="1384302"/>
            <a:ext cx="5321700" cy="3311526"/>
          </a:xfrm>
          <a:solidFill>
            <a:schemeClr val="bg1">
              <a:lumMod val="95000"/>
            </a:schemeClr>
          </a:solidFill>
        </p:spPr>
        <p:txBody>
          <a:bodyPr/>
          <a:lstStyle>
            <a:lvl1pPr marL="0" indent="0">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8" name="Sisällön paikkamerkki 7">
            <a:extLst>
              <a:ext uri="{FF2B5EF4-FFF2-40B4-BE49-F238E27FC236}">
                <a16:creationId xmlns:a16="http://schemas.microsoft.com/office/drawing/2014/main" id="{DB93959B-E88C-10D0-7450-C50B9AD30E6D}"/>
              </a:ext>
            </a:extLst>
          </p:cNvPr>
          <p:cNvSpPr>
            <a:spLocks noGrp="1"/>
          </p:cNvSpPr>
          <p:nvPr>
            <p:ph sz="quarter" idx="13" hasCustomPrompt="1"/>
          </p:nvPr>
        </p:nvSpPr>
        <p:spPr>
          <a:xfrm>
            <a:off x="5888000" y="1384302"/>
            <a:ext cx="2824200" cy="3311526"/>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
        <p:nvSpPr>
          <p:cNvPr id="6" name="Otsikko 5">
            <a:extLst>
              <a:ext uri="{FF2B5EF4-FFF2-40B4-BE49-F238E27FC236}">
                <a16:creationId xmlns:a16="http://schemas.microsoft.com/office/drawing/2014/main" id="{C2AFBBDF-26FB-88C7-EA01-7DAE52AB60B6}"/>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Tree>
    <p:extLst>
      <p:ext uri="{BB962C8B-B14F-4D97-AF65-F5344CB8AC3E}">
        <p14:creationId xmlns:p14="http://schemas.microsoft.com/office/powerpoint/2010/main" val="3578654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 page Picture and Content">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9144000" cy="25731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6" name="Title 5">
            <a:extLst>
              <a:ext uri="{FF2B5EF4-FFF2-40B4-BE49-F238E27FC236}">
                <a16:creationId xmlns:a16="http://schemas.microsoft.com/office/drawing/2014/main" id="{BAD8E521-04C1-73DB-542F-EB096A7D83B4}"/>
              </a:ext>
            </a:extLst>
          </p:cNvPr>
          <p:cNvSpPr>
            <a:spLocks noGrp="1"/>
          </p:cNvSpPr>
          <p:nvPr>
            <p:ph type="title" hasCustomPrompt="1"/>
          </p:nvPr>
        </p:nvSpPr>
        <p:spPr>
          <a:xfrm>
            <a:off x="431802" y="2762623"/>
            <a:ext cx="8280401" cy="685826"/>
          </a:xfrm>
        </p:spPr>
        <p:txBody>
          <a:bodyPr/>
          <a:lstStyle/>
          <a:p>
            <a:r>
              <a:rPr lang="en-US"/>
              <a:t>Add title here</a:t>
            </a:r>
            <a:endParaRPr lang="fi-FI"/>
          </a:p>
        </p:txBody>
      </p:sp>
      <p:sp>
        <p:nvSpPr>
          <p:cNvPr id="9" name="Sisällön paikkamerkki 9">
            <a:extLst>
              <a:ext uri="{FF2B5EF4-FFF2-40B4-BE49-F238E27FC236}">
                <a16:creationId xmlns:a16="http://schemas.microsoft.com/office/drawing/2014/main" id="{4362DB50-BED2-E304-95F4-5CAD7A504817}"/>
              </a:ext>
            </a:extLst>
          </p:cNvPr>
          <p:cNvSpPr>
            <a:spLocks noGrp="1"/>
          </p:cNvSpPr>
          <p:nvPr>
            <p:ph sz="quarter" idx="13" hasCustomPrompt="1"/>
          </p:nvPr>
        </p:nvSpPr>
        <p:spPr>
          <a:xfrm>
            <a:off x="431802" y="3448450"/>
            <a:ext cx="8280400" cy="1247378"/>
          </a:xfrm>
        </p:spPr>
        <p:txBody>
          <a:bodyPr/>
          <a:lstStyle/>
          <a:p>
            <a:pPr lvl="0"/>
            <a:r>
              <a:rPr lang="en-GB" noProof="0"/>
              <a:t>Click to add first level text</a:t>
            </a:r>
          </a:p>
          <a:p>
            <a:pPr lvl="1"/>
            <a:r>
              <a:rPr lang="en-GB" noProof="0"/>
              <a:t>Second level text</a:t>
            </a:r>
          </a:p>
          <a:p>
            <a:pPr lvl="2"/>
            <a:r>
              <a:rPr lang="en-GB" noProof="0"/>
              <a:t>Third level text</a:t>
            </a:r>
          </a:p>
          <a:p>
            <a:pPr lvl="3"/>
            <a:r>
              <a:rPr lang="en-GB" noProof="0"/>
              <a:t>Fourth level text</a:t>
            </a:r>
          </a:p>
          <a:p>
            <a:pPr lvl="4"/>
            <a:r>
              <a:rPr lang="en-GB" noProof="0"/>
              <a:t>Fifth level text</a:t>
            </a:r>
          </a:p>
        </p:txBody>
      </p:sp>
    </p:spTree>
    <p:extLst>
      <p:ext uri="{BB962C8B-B14F-4D97-AF65-F5344CB8AC3E}">
        <p14:creationId xmlns:p14="http://schemas.microsoft.com/office/powerpoint/2010/main" val="4132003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ictur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kstin paikkamerkki 8">
            <a:extLst>
              <a:ext uri="{FF2B5EF4-FFF2-40B4-BE49-F238E27FC236}">
                <a16:creationId xmlns:a16="http://schemas.microsoft.com/office/drawing/2014/main" id="{2F623948-95E1-104A-4B40-A8FABB9E8D3E}"/>
              </a:ext>
            </a:extLst>
          </p:cNvPr>
          <p:cNvSpPr>
            <a:spLocks noGrp="1"/>
          </p:cNvSpPr>
          <p:nvPr>
            <p:ph type="body" sz="quarter" idx="15" hasCustomPrompt="1"/>
          </p:nvPr>
        </p:nvSpPr>
        <p:spPr>
          <a:xfrm>
            <a:off x="0" y="357188"/>
            <a:ext cx="1414462" cy="361950"/>
          </a:xfrm>
          <a:blipFill>
            <a:blip r:embed="rId3">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Tree>
    <p:extLst>
      <p:ext uri="{BB962C8B-B14F-4D97-AF65-F5344CB8AC3E}">
        <p14:creationId xmlns:p14="http://schemas.microsoft.com/office/powerpoint/2010/main" val="1814418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Right">
    <p:bg>
      <p:bgPr>
        <a:solidFill>
          <a:srgbClr val="0070C0"/>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lvl1pPr>
          </a:lstStyle>
          <a:p>
            <a:pPr lvl="0"/>
            <a:r>
              <a:rPr lang="fi-FI"/>
              <a:t> </a:t>
            </a:r>
          </a:p>
        </p:txBody>
      </p:sp>
      <p:sp>
        <p:nvSpPr>
          <p:cNvPr id="2" name="Freeform 34">
            <a:extLst>
              <a:ext uri="{FF2B5EF4-FFF2-40B4-BE49-F238E27FC236}">
                <a16:creationId xmlns:a16="http://schemas.microsoft.com/office/drawing/2014/main" id="{32E86826-E21D-0EEA-8C33-284B91D48C8A}"/>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solidFill>
          <a:ln w="175591" cap="flat">
            <a:noFill/>
            <a:prstDash val="solid"/>
            <a:miter/>
          </a:ln>
        </p:spPr>
        <p:txBody>
          <a:bodyPr rtlCol="0" anchor="ctr"/>
          <a:lstStyle/>
          <a:p>
            <a:endParaRPr lang="fi-FI" sz="1013"/>
          </a:p>
        </p:txBody>
      </p:sp>
      <p:sp>
        <p:nvSpPr>
          <p:cNvPr id="8" name="Freeform 35">
            <a:extLst>
              <a:ext uri="{FF2B5EF4-FFF2-40B4-BE49-F238E27FC236}">
                <a16:creationId xmlns:a16="http://schemas.microsoft.com/office/drawing/2014/main" id="{5447F809-4F96-7FE8-BB4F-86F550B219A2}"/>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solidFill>
          <a:ln w="175591" cap="flat">
            <a:noFill/>
            <a:prstDash val="solid"/>
            <a:miter/>
          </a:ln>
        </p:spPr>
        <p:txBody>
          <a:bodyPr rtlCol="0" anchor="ctr"/>
          <a:lstStyle/>
          <a:p>
            <a:endParaRPr lang="fi-FI" sz="1013"/>
          </a:p>
        </p:txBody>
      </p:sp>
      <p:sp>
        <p:nvSpPr>
          <p:cNvPr id="6" name="Title 1">
            <a:extLst>
              <a:ext uri="{FF2B5EF4-FFF2-40B4-BE49-F238E27FC236}">
                <a16:creationId xmlns:a16="http://schemas.microsoft.com/office/drawing/2014/main" id="{55DB55D0-B0FB-DFDA-14F9-2626C49E2F9B}"/>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9" name="Tekstin paikkamerkki 13">
            <a:extLst>
              <a:ext uri="{FF2B5EF4-FFF2-40B4-BE49-F238E27FC236}">
                <a16:creationId xmlns:a16="http://schemas.microsoft.com/office/drawing/2014/main" id="{C91E89DF-F47F-9270-5903-11690503ADE5}"/>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25816132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Quote Right">
    <p:bg>
      <p:bgPr>
        <a:solidFill>
          <a:schemeClr val="accent1"/>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D82E9B5B-8CAB-FDEF-40BA-763B3B455840}"/>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1">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4560B81B-851B-5DA9-932B-8DFE954A23D6}"/>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1">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1CB1CD52-AAC1-FC5B-FAE5-BAA7221496B6}"/>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30AB71F7-1182-4941-8856-8F43C7D9770B}"/>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2537184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Quote Right">
    <p:bg>
      <p:bgPr>
        <a:solidFill>
          <a:schemeClr val="accent2"/>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E7D43167-B7DF-4360-CEC6-611EAECE3B13}"/>
              </a:ext>
            </a:extLst>
          </p:cNvPr>
          <p:cNvSpPr/>
          <p:nvPr userDrawn="1"/>
        </p:nvSpPr>
        <p:spPr>
          <a:xfrm>
            <a:off x="591378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2">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E486A3D3-505C-171B-E3FB-86285101EEF8}"/>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2">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22D591E1-1574-38D8-5744-F7507BACACA0}"/>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668D7668-B0A0-D140-FEB6-0B9DDE8EC805}"/>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2645332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Quote Right">
    <p:bg>
      <p:bgPr>
        <a:solidFill>
          <a:schemeClr val="accent3"/>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19F88DBD-04ED-0356-BD0E-4DFC6E882C41}"/>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3">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BA4477E9-A9A1-DEB2-9CFB-34010D1447FE}"/>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3">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B1B7A6C2-354B-853B-58BA-966B215DC158}"/>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007E2A8A-BAE3-F6D3-DF85-BCBCEF057B21}"/>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3931756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Quote Right">
    <p:bg>
      <p:bgPr>
        <a:solidFill>
          <a:schemeClr val="accent5"/>
        </a:solidFill>
        <a:effectLst/>
      </p:bgPr>
    </p:bg>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3F6FB12B-F3A5-54E5-6E46-42726C7E465F}"/>
              </a:ext>
            </a:extLst>
          </p:cNvPr>
          <p:cNvSpPr>
            <a:spLocks noGrp="1"/>
          </p:cNvSpPr>
          <p:nvPr>
            <p:ph type="pic" sz="quarter" idx="14"/>
          </p:nvPr>
        </p:nvSpPr>
        <p:spPr>
          <a:xfrm>
            <a:off x="0" y="0"/>
            <a:ext cx="4572000" cy="5143500"/>
          </a:xfrm>
          <a:solidFill>
            <a:schemeClr val="bg1">
              <a:lumMod val="95000"/>
            </a:schemeClr>
          </a:solidFill>
        </p:spPr>
        <p:txBody>
          <a:bodyPr anchor="ctr" anchorCtr="0"/>
          <a:lstStyle>
            <a:lvl1pPr marL="0" indent="0" algn="ctr">
              <a:buNone/>
              <a:defRPr/>
            </a:lvl1pPr>
          </a:lstStyle>
          <a:p>
            <a:r>
              <a:rPr lang="en-GB"/>
              <a:t>Click icon to add picture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ekstin paikkamerkki 8">
            <a:extLst>
              <a:ext uri="{FF2B5EF4-FFF2-40B4-BE49-F238E27FC236}">
                <a16:creationId xmlns:a16="http://schemas.microsoft.com/office/drawing/2014/main" id="{89EC74BE-A118-4E4D-B4E7-83DEB84C519D}"/>
              </a:ext>
            </a:extLst>
          </p:cNvPr>
          <p:cNvSpPr>
            <a:spLocks noGrp="1"/>
          </p:cNvSpPr>
          <p:nvPr>
            <p:ph type="body" sz="quarter" idx="15" hasCustomPrompt="1"/>
          </p:nvPr>
        </p:nvSpPr>
        <p:spPr>
          <a:xfrm>
            <a:off x="0" y="357188"/>
            <a:ext cx="1414462" cy="361950"/>
          </a:xfrm>
          <a:blipFill>
            <a:blip r:embed="rId2">
              <a:extLst>
                <a:ext uri="{28A0092B-C50C-407E-A947-70E740481C1C}">
                  <a14:useLocalDpi xmlns:a14="http://schemas.microsoft.com/office/drawing/2010/main"/>
                </a:ext>
              </a:extLst>
            </a:blip>
            <a:stretch>
              <a:fillRect/>
            </a:stretch>
          </a:blipFill>
          <a:effectLst/>
        </p:spPr>
        <p:txBody>
          <a:bodyPr/>
          <a:lstStyle>
            <a:lvl1pPr marL="0" indent="0">
              <a:buNone/>
              <a:defRPr sz="100">
                <a:solidFill>
                  <a:schemeClr val="bg1"/>
                </a:solidFill>
              </a:defRPr>
            </a:lvl1pPr>
          </a:lstStyle>
          <a:p>
            <a:pPr lvl="0"/>
            <a:r>
              <a:rPr lang="fi-FI"/>
              <a:t> </a:t>
            </a:r>
          </a:p>
        </p:txBody>
      </p:sp>
      <p:sp>
        <p:nvSpPr>
          <p:cNvPr id="2" name="Freeform 59">
            <a:extLst>
              <a:ext uri="{FF2B5EF4-FFF2-40B4-BE49-F238E27FC236}">
                <a16:creationId xmlns:a16="http://schemas.microsoft.com/office/drawing/2014/main" id="{F6E6CD83-4FAD-89BD-D0AC-455E57F840AA}"/>
              </a:ext>
            </a:extLst>
          </p:cNvPr>
          <p:cNvSpPr/>
          <p:nvPr userDrawn="1"/>
        </p:nvSpPr>
        <p:spPr>
          <a:xfrm>
            <a:off x="5897238"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82666 w 1844227"/>
              <a:gd name="connsiteY4" fmla="*/ 2864974 h 2864974"/>
              <a:gd name="connsiteX5" fmla="*/ 1064383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82666" y="2864974"/>
                </a:lnTo>
                <a:lnTo>
                  <a:pt x="1064383" y="2864974"/>
                </a:lnTo>
                <a:lnTo>
                  <a:pt x="1844228" y="1726030"/>
                </a:lnTo>
                <a:lnTo>
                  <a:pt x="1844228" y="0"/>
                </a:lnTo>
                <a:lnTo>
                  <a:pt x="0" y="0"/>
                </a:lnTo>
                <a:lnTo>
                  <a:pt x="0" y="0"/>
                </a:lnTo>
                <a:lnTo>
                  <a:pt x="0" y="0"/>
                </a:lnTo>
                <a:close/>
              </a:path>
            </a:pathLst>
          </a:custGeom>
          <a:solidFill>
            <a:schemeClr val="accent5">
              <a:lumMod val="40000"/>
              <a:lumOff val="60000"/>
            </a:schemeClr>
          </a:solidFill>
          <a:ln w="175591" cap="flat">
            <a:noFill/>
            <a:prstDash val="solid"/>
            <a:miter/>
          </a:ln>
        </p:spPr>
        <p:txBody>
          <a:bodyPr rtlCol="0" anchor="ctr"/>
          <a:lstStyle/>
          <a:p>
            <a:endParaRPr lang="fi-FI" sz="1013"/>
          </a:p>
        </p:txBody>
      </p:sp>
      <p:sp>
        <p:nvSpPr>
          <p:cNvPr id="8" name="Freeform 60">
            <a:extLst>
              <a:ext uri="{FF2B5EF4-FFF2-40B4-BE49-F238E27FC236}">
                <a16:creationId xmlns:a16="http://schemas.microsoft.com/office/drawing/2014/main" id="{154E7532-EA16-C150-B0D7-61F3AE539C04}"/>
              </a:ext>
            </a:extLst>
          </p:cNvPr>
          <p:cNvSpPr/>
          <p:nvPr userDrawn="1"/>
        </p:nvSpPr>
        <p:spPr>
          <a:xfrm>
            <a:off x="7524109" y="1701282"/>
            <a:ext cx="1383170" cy="2148731"/>
          </a:xfrm>
          <a:custGeom>
            <a:avLst/>
            <a:gdLst>
              <a:gd name="connsiteX0" fmla="*/ 0 w 1844227"/>
              <a:gd name="connsiteY0" fmla="*/ 0 h 2864974"/>
              <a:gd name="connsiteX1" fmla="*/ 0 w 1844227"/>
              <a:gd name="connsiteY1" fmla="*/ 0 h 2864974"/>
              <a:gd name="connsiteX2" fmla="*/ 0 w 1844227"/>
              <a:gd name="connsiteY2" fmla="*/ 1726030 h 2864974"/>
              <a:gd name="connsiteX3" fmla="*/ 714858 w 1844227"/>
              <a:gd name="connsiteY3" fmla="*/ 1726030 h 2864974"/>
              <a:gd name="connsiteX4" fmla="*/ 175641 w 1844227"/>
              <a:gd name="connsiteY4" fmla="*/ 2864974 h 2864974"/>
              <a:gd name="connsiteX5" fmla="*/ 1066139 w 1844227"/>
              <a:gd name="connsiteY5" fmla="*/ 2864974 h 2864974"/>
              <a:gd name="connsiteX6" fmla="*/ 1844228 w 1844227"/>
              <a:gd name="connsiteY6" fmla="*/ 1726030 h 2864974"/>
              <a:gd name="connsiteX7" fmla="*/ 1844228 w 1844227"/>
              <a:gd name="connsiteY7" fmla="*/ 0 h 2864974"/>
              <a:gd name="connsiteX8" fmla="*/ 0 w 1844227"/>
              <a:gd name="connsiteY8" fmla="*/ 0 h 2864974"/>
              <a:gd name="connsiteX9" fmla="*/ 0 w 1844227"/>
              <a:gd name="connsiteY9" fmla="*/ 0 h 2864974"/>
              <a:gd name="connsiteX10" fmla="*/ 0 w 1844227"/>
              <a:gd name="connsiteY10" fmla="*/ 0 h 28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4227" h="2864974">
                <a:moveTo>
                  <a:pt x="0" y="0"/>
                </a:moveTo>
                <a:lnTo>
                  <a:pt x="0" y="0"/>
                </a:lnTo>
                <a:lnTo>
                  <a:pt x="0" y="1726030"/>
                </a:lnTo>
                <a:lnTo>
                  <a:pt x="714858" y="1726030"/>
                </a:lnTo>
                <a:lnTo>
                  <a:pt x="175641" y="2864974"/>
                </a:lnTo>
                <a:lnTo>
                  <a:pt x="1066139" y="2864974"/>
                </a:lnTo>
                <a:lnTo>
                  <a:pt x="1844228" y="1726030"/>
                </a:lnTo>
                <a:lnTo>
                  <a:pt x="1844228" y="0"/>
                </a:lnTo>
                <a:lnTo>
                  <a:pt x="0" y="0"/>
                </a:lnTo>
                <a:lnTo>
                  <a:pt x="0" y="0"/>
                </a:lnTo>
                <a:lnTo>
                  <a:pt x="0" y="0"/>
                </a:lnTo>
                <a:close/>
              </a:path>
            </a:pathLst>
          </a:custGeom>
          <a:solidFill>
            <a:schemeClr val="accent5">
              <a:lumMod val="40000"/>
              <a:lumOff val="60000"/>
            </a:schemeClr>
          </a:solidFill>
          <a:ln w="175591" cap="flat">
            <a:noFill/>
            <a:prstDash val="solid"/>
            <a:miter/>
          </a:ln>
        </p:spPr>
        <p:txBody>
          <a:bodyPr rtlCol="0" anchor="ctr"/>
          <a:lstStyle/>
          <a:p>
            <a:endParaRPr lang="fi-FI" sz="1013"/>
          </a:p>
        </p:txBody>
      </p:sp>
      <p:sp>
        <p:nvSpPr>
          <p:cNvPr id="9" name="Title 1">
            <a:extLst>
              <a:ext uri="{FF2B5EF4-FFF2-40B4-BE49-F238E27FC236}">
                <a16:creationId xmlns:a16="http://schemas.microsoft.com/office/drawing/2014/main" id="{2B29D870-43B1-0EBE-4831-295BCA4A6C38}"/>
              </a:ext>
            </a:extLst>
          </p:cNvPr>
          <p:cNvSpPr>
            <a:spLocks noGrp="1"/>
          </p:cNvSpPr>
          <p:nvPr>
            <p:ph type="title" hasCustomPrompt="1"/>
          </p:nvPr>
        </p:nvSpPr>
        <p:spPr>
          <a:xfrm>
            <a:off x="4810264" y="794086"/>
            <a:ext cx="4129200" cy="3162094"/>
          </a:xfrm>
        </p:spPr>
        <p:txBody>
          <a:bodyPr anchor="ctr" anchorCtr="0"/>
          <a:lstStyle>
            <a:lvl1pPr>
              <a:defRPr>
                <a:solidFill>
                  <a:schemeClr val="bg1"/>
                </a:solidFill>
              </a:defRPr>
            </a:lvl1pPr>
          </a:lstStyle>
          <a:p>
            <a:r>
              <a:rPr lang="en-US"/>
              <a:t>ADD QUOTE HERE</a:t>
            </a:r>
          </a:p>
        </p:txBody>
      </p:sp>
      <p:sp>
        <p:nvSpPr>
          <p:cNvPr id="11" name="Tekstin paikkamerkki 13">
            <a:extLst>
              <a:ext uri="{FF2B5EF4-FFF2-40B4-BE49-F238E27FC236}">
                <a16:creationId xmlns:a16="http://schemas.microsoft.com/office/drawing/2014/main" id="{A53E2D88-6F3F-551C-8125-279A655A9AC3}"/>
              </a:ext>
            </a:extLst>
          </p:cNvPr>
          <p:cNvSpPr>
            <a:spLocks noGrp="1"/>
          </p:cNvSpPr>
          <p:nvPr>
            <p:ph type="body" sz="quarter" idx="35" hasCustomPrompt="1"/>
          </p:nvPr>
        </p:nvSpPr>
        <p:spPr>
          <a:xfrm>
            <a:off x="4810264" y="3582349"/>
            <a:ext cx="3479036" cy="747662"/>
          </a:xfrm>
        </p:spPr>
        <p:txBody>
          <a:bodyPr anchor="t" anchorCtr="0"/>
          <a:lstStyle>
            <a:lvl1pPr marL="0" indent="0" algn="l">
              <a:lnSpc>
                <a:spcPct val="100000"/>
              </a:lnSpc>
              <a:buNone/>
              <a:defRPr lang="en-GB" sz="1103" kern="1200" cap="all" baseline="0" noProof="0" dirty="0">
                <a:solidFill>
                  <a:schemeClr val="lt1"/>
                </a:solidFill>
                <a:latin typeface="+mj-lt"/>
                <a:ea typeface="+mn-ea"/>
                <a:cs typeface="+mn-cs"/>
              </a:defRPr>
            </a:lvl1pPr>
          </a:lstStyle>
          <a:p>
            <a:pPr lvl="0"/>
            <a:r>
              <a:rPr lang="en-GB" noProof="0"/>
              <a:t>Add NAME HERE</a:t>
            </a:r>
            <a:br>
              <a:rPr lang="en-GB" noProof="0"/>
            </a:br>
            <a:r>
              <a:rPr lang="en-GB" noProof="0"/>
              <a:t>TITLE HERE</a:t>
            </a:r>
          </a:p>
        </p:txBody>
      </p:sp>
    </p:spTree>
    <p:extLst>
      <p:ext uri="{BB962C8B-B14F-4D97-AF65-F5344CB8AC3E}">
        <p14:creationId xmlns:p14="http://schemas.microsoft.com/office/powerpoint/2010/main" val="1378494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p>
            <a:r>
              <a:rPr lang="en-GB"/>
              <a:t>Click icon to add chart</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15617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Divider 2">
    <p:bg>
      <p:bgPr>
        <a:solidFill>
          <a:schemeClr val="accent1"/>
        </a:solidFill>
        <a:effectLst/>
      </p:bgPr>
    </p:bg>
    <p:spTree>
      <p:nvGrpSpPr>
        <p:cNvPr id="1" name=""/>
        <p:cNvGrpSpPr/>
        <p:nvPr/>
      </p:nvGrpSpPr>
      <p:grpSpPr>
        <a:xfrm>
          <a:off x="0" y="0"/>
          <a:ext cx="0" cy="0"/>
          <a:chOff x="0" y="0"/>
          <a:chExt cx="0" cy="0"/>
        </a:xfrm>
      </p:grpSpPr>
      <p:pic>
        <p:nvPicPr>
          <p:cNvPr id="2" name="Picture 1" descr="A person wearing a helmet and gloves&#10;&#10;AI-generated content may be incorrect.">
            <a:extLst>
              <a:ext uri="{FF2B5EF4-FFF2-40B4-BE49-F238E27FC236}">
                <a16:creationId xmlns:a16="http://schemas.microsoft.com/office/drawing/2014/main" id="{89D0A245-383D-9B02-2E14-4C30FB3F04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6" y="0"/>
            <a:ext cx="9144000" cy="5143500"/>
          </a:xfrm>
          <a:prstGeom prst="rect">
            <a:avLst/>
          </a:prstGeom>
        </p:spPr>
      </p:pic>
      <p:sp>
        <p:nvSpPr>
          <p:cNvPr id="6" name="Title 1">
            <a:extLst>
              <a:ext uri="{FF2B5EF4-FFF2-40B4-BE49-F238E27FC236}">
                <a16:creationId xmlns:a16="http://schemas.microsoft.com/office/drawing/2014/main" id="{1977009A-211D-5D9E-62F8-02F993D3789B}"/>
              </a:ext>
            </a:extLst>
          </p:cNvPr>
          <p:cNvSpPr>
            <a:spLocks noGrp="1"/>
          </p:cNvSpPr>
          <p:nvPr>
            <p:ph type="ctrTitle" hasCustomPrompt="1"/>
          </p:nvPr>
        </p:nvSpPr>
        <p:spPr>
          <a:xfrm>
            <a:off x="1549800" y="1274400"/>
            <a:ext cx="6042600" cy="1730700"/>
          </a:xfrm>
        </p:spPr>
        <p:txBody>
          <a:bodyPr anchor="ctr" anchorCtr="0">
            <a:noAutofit/>
          </a:bodyPr>
          <a:lstStyle>
            <a:lvl1pPr algn="ctr">
              <a:lnSpc>
                <a:spcPct val="80000"/>
              </a:lnSpc>
              <a:defRPr sz="6598" baseline="0">
                <a:solidFill>
                  <a:schemeClr val="bg1"/>
                </a:solidFill>
              </a:defRPr>
            </a:lvl1pPr>
          </a:lstStyle>
          <a:p>
            <a:r>
              <a:rPr lang="en-GB" noProof="0"/>
              <a:t>Add title here</a:t>
            </a:r>
          </a:p>
        </p:txBody>
      </p:sp>
      <p:pic>
        <p:nvPicPr>
          <p:cNvPr id="5" name="Graphic 9">
            <a:extLst>
              <a:ext uri="{FF2B5EF4-FFF2-40B4-BE49-F238E27FC236}">
                <a16:creationId xmlns:a16="http://schemas.microsoft.com/office/drawing/2014/main" id="{FF0904C0-485B-BA3C-B6E7-113AC6700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00" y="4214522"/>
            <a:ext cx="2311400" cy="556044"/>
          </a:xfrm>
          <a:prstGeom prst="rect">
            <a:avLst/>
          </a:prstGeom>
        </p:spPr>
      </p:pic>
    </p:spTree>
    <p:extLst>
      <p:ext uri="{BB962C8B-B14F-4D97-AF65-F5344CB8AC3E}">
        <p14:creationId xmlns:p14="http://schemas.microsoft.com/office/powerpoint/2010/main" val="1478384650"/>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accent1"/>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137136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hart">
    <p:bg>
      <p:bgPr>
        <a:solidFill>
          <a:schemeClr val="accent2"/>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4245012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3"/>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727390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Chart">
    <p:bg>
      <p:bgPr>
        <a:solidFill>
          <a:schemeClr val="accent5"/>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1" y="1384300"/>
            <a:ext cx="8280200" cy="3311526"/>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754122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2" y="1384302"/>
            <a:ext cx="3991039" cy="1517850"/>
          </a:xfrm>
        </p:spPr>
        <p:txBody>
          <a:bodyPr/>
          <a:lstStyle/>
          <a:p>
            <a:r>
              <a:rPr lang="en-GB"/>
              <a:t>Click icon to add chart</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a:xfrm>
            <a:off x="1585453" y="339728"/>
            <a:ext cx="7126748" cy="821823"/>
          </a:xfrm>
        </p:spPr>
        <p:txBody>
          <a:bodyPr/>
          <a:lstStyle/>
          <a:p>
            <a:r>
              <a:rPr lang="en-US"/>
              <a:t>Add title here</a:t>
            </a:r>
            <a:endParaRPr lang="fi-FI"/>
          </a:p>
        </p:txBody>
      </p:sp>
      <p:sp>
        <p:nvSpPr>
          <p:cNvPr id="2" name="Chart Placeholder 8">
            <a:extLst>
              <a:ext uri="{FF2B5EF4-FFF2-40B4-BE49-F238E27FC236}">
                <a16:creationId xmlns:a16="http://schemas.microsoft.com/office/drawing/2014/main" id="{A040CBAC-1635-552D-2567-E0D6E8D9F384}"/>
              </a:ext>
            </a:extLst>
          </p:cNvPr>
          <p:cNvSpPr>
            <a:spLocks noGrp="1"/>
          </p:cNvSpPr>
          <p:nvPr>
            <p:ph type="chart" sz="quarter" idx="16"/>
          </p:nvPr>
        </p:nvSpPr>
        <p:spPr>
          <a:xfrm>
            <a:off x="4721164" y="1384302"/>
            <a:ext cx="3991039" cy="1517850"/>
          </a:xfrm>
        </p:spPr>
        <p:txBody>
          <a:bodyPr/>
          <a:lstStyle/>
          <a:p>
            <a:r>
              <a:rPr lang="en-GB"/>
              <a:t>Click icon to add chart</a:t>
            </a:r>
            <a:endParaRPr lang="fi-FI"/>
          </a:p>
        </p:txBody>
      </p:sp>
      <p:sp>
        <p:nvSpPr>
          <p:cNvPr id="6" name="Chart Placeholder 8">
            <a:extLst>
              <a:ext uri="{FF2B5EF4-FFF2-40B4-BE49-F238E27FC236}">
                <a16:creationId xmlns:a16="http://schemas.microsoft.com/office/drawing/2014/main" id="{7B24D18A-6CE6-177A-BEFD-43BF5D5F0E31}"/>
              </a:ext>
            </a:extLst>
          </p:cNvPr>
          <p:cNvSpPr>
            <a:spLocks noGrp="1"/>
          </p:cNvSpPr>
          <p:nvPr>
            <p:ph type="chart" sz="quarter" idx="17"/>
          </p:nvPr>
        </p:nvSpPr>
        <p:spPr>
          <a:xfrm>
            <a:off x="432002" y="3177978"/>
            <a:ext cx="3991039" cy="1517850"/>
          </a:xfrm>
        </p:spPr>
        <p:txBody>
          <a:bodyPr/>
          <a:lstStyle/>
          <a:p>
            <a:r>
              <a:rPr lang="en-GB"/>
              <a:t>Click icon to add chart</a:t>
            </a:r>
            <a:endParaRPr lang="fi-FI"/>
          </a:p>
        </p:txBody>
      </p:sp>
      <p:sp>
        <p:nvSpPr>
          <p:cNvPr id="7" name="Chart Placeholder 8">
            <a:extLst>
              <a:ext uri="{FF2B5EF4-FFF2-40B4-BE49-F238E27FC236}">
                <a16:creationId xmlns:a16="http://schemas.microsoft.com/office/drawing/2014/main" id="{EB222ABB-9935-AD53-ABAE-71F76517D40D}"/>
              </a:ext>
            </a:extLst>
          </p:cNvPr>
          <p:cNvSpPr>
            <a:spLocks noGrp="1"/>
          </p:cNvSpPr>
          <p:nvPr>
            <p:ph type="chart" sz="quarter" idx="18"/>
          </p:nvPr>
        </p:nvSpPr>
        <p:spPr>
          <a:xfrm>
            <a:off x="4721164" y="3177978"/>
            <a:ext cx="3991039" cy="1517850"/>
          </a:xfrm>
        </p:spPr>
        <p:txBody>
          <a:bodyPr/>
          <a:lstStyle/>
          <a:p>
            <a:r>
              <a:rPr lang="en-GB"/>
              <a:t>Click icon to add chart</a:t>
            </a:r>
            <a:endParaRPr lang="fi-FI"/>
          </a:p>
        </p:txBody>
      </p:sp>
    </p:spTree>
    <p:extLst>
      <p:ext uri="{BB962C8B-B14F-4D97-AF65-F5344CB8AC3E}">
        <p14:creationId xmlns:p14="http://schemas.microsoft.com/office/powerpoint/2010/main" val="9299895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harts">
    <p:bg>
      <p:bgPr>
        <a:solidFill>
          <a:schemeClr val="accent1"/>
        </a:solidFill>
        <a:effectLst/>
      </p:bgPr>
    </p:bg>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2790A816-2A30-1E47-902A-FE7BB0CC2B89}"/>
              </a:ext>
            </a:extLst>
          </p:cNvPr>
          <p:cNvSpPr>
            <a:spLocks noGrp="1"/>
          </p:cNvSpPr>
          <p:nvPr>
            <p:ph type="chart" sz="quarter" idx="15"/>
          </p:nvPr>
        </p:nvSpPr>
        <p:spPr>
          <a:xfrm>
            <a:off x="432002" y="1384302"/>
            <a:ext cx="3991039" cy="1517850"/>
          </a:xfrm>
        </p:spPr>
        <p:txBody>
          <a:bodyPr/>
          <a:lstStyle>
            <a:lvl1pPr>
              <a:defRPr>
                <a:solidFill>
                  <a:schemeClr val="bg1"/>
                </a:solidFill>
              </a:defRPr>
            </a:lvl1pPr>
          </a:lstStyle>
          <a:p>
            <a:r>
              <a:rPr lang="en-GB"/>
              <a:t>Click icon to add chart</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a:xfrm>
            <a:off x="1585453" y="339728"/>
            <a:ext cx="7126748" cy="821823"/>
          </a:xfrm>
        </p:spPr>
        <p:txBody>
          <a:bodyPr/>
          <a:lstStyle>
            <a:lvl1pPr>
              <a:defRPr>
                <a:solidFill>
                  <a:schemeClr val="bg1"/>
                </a:solidFill>
              </a:defRPr>
            </a:lvl1pPr>
          </a:lstStyle>
          <a:p>
            <a:r>
              <a:rPr lang="en-US"/>
              <a:t>Add title here</a:t>
            </a:r>
            <a:endParaRPr lang="fi-FI"/>
          </a:p>
        </p:txBody>
      </p:sp>
      <p:sp>
        <p:nvSpPr>
          <p:cNvPr id="2" name="Chart Placeholder 8">
            <a:extLst>
              <a:ext uri="{FF2B5EF4-FFF2-40B4-BE49-F238E27FC236}">
                <a16:creationId xmlns:a16="http://schemas.microsoft.com/office/drawing/2014/main" id="{A040CBAC-1635-552D-2567-E0D6E8D9F384}"/>
              </a:ext>
            </a:extLst>
          </p:cNvPr>
          <p:cNvSpPr>
            <a:spLocks noGrp="1"/>
          </p:cNvSpPr>
          <p:nvPr>
            <p:ph type="chart" sz="quarter" idx="16"/>
          </p:nvPr>
        </p:nvSpPr>
        <p:spPr>
          <a:xfrm>
            <a:off x="4721164" y="1384302"/>
            <a:ext cx="3991039" cy="1517850"/>
          </a:xfrm>
        </p:spPr>
        <p:txBody>
          <a:bodyPr/>
          <a:lstStyle>
            <a:lvl1pPr>
              <a:defRPr>
                <a:solidFill>
                  <a:schemeClr val="bg1"/>
                </a:solidFill>
              </a:defRPr>
            </a:lvl1pPr>
          </a:lstStyle>
          <a:p>
            <a:r>
              <a:rPr lang="en-GB"/>
              <a:t>Click icon to add chart</a:t>
            </a:r>
            <a:endParaRPr lang="fi-FI"/>
          </a:p>
        </p:txBody>
      </p:sp>
      <p:sp>
        <p:nvSpPr>
          <p:cNvPr id="6" name="Chart Placeholder 8">
            <a:extLst>
              <a:ext uri="{FF2B5EF4-FFF2-40B4-BE49-F238E27FC236}">
                <a16:creationId xmlns:a16="http://schemas.microsoft.com/office/drawing/2014/main" id="{7B24D18A-6CE6-177A-BEFD-43BF5D5F0E31}"/>
              </a:ext>
            </a:extLst>
          </p:cNvPr>
          <p:cNvSpPr>
            <a:spLocks noGrp="1"/>
          </p:cNvSpPr>
          <p:nvPr>
            <p:ph type="chart" sz="quarter" idx="17"/>
          </p:nvPr>
        </p:nvSpPr>
        <p:spPr>
          <a:xfrm>
            <a:off x="432002" y="3177978"/>
            <a:ext cx="3991039" cy="1517850"/>
          </a:xfrm>
        </p:spPr>
        <p:txBody>
          <a:bodyPr/>
          <a:lstStyle>
            <a:lvl1pPr>
              <a:defRPr>
                <a:solidFill>
                  <a:schemeClr val="bg1"/>
                </a:solidFill>
              </a:defRPr>
            </a:lvl1pPr>
          </a:lstStyle>
          <a:p>
            <a:r>
              <a:rPr lang="en-GB"/>
              <a:t>Click icon to add chart</a:t>
            </a:r>
            <a:endParaRPr lang="fi-FI"/>
          </a:p>
        </p:txBody>
      </p:sp>
      <p:sp>
        <p:nvSpPr>
          <p:cNvPr id="7" name="Chart Placeholder 8">
            <a:extLst>
              <a:ext uri="{FF2B5EF4-FFF2-40B4-BE49-F238E27FC236}">
                <a16:creationId xmlns:a16="http://schemas.microsoft.com/office/drawing/2014/main" id="{EB222ABB-9935-AD53-ABAE-71F76517D40D}"/>
              </a:ext>
            </a:extLst>
          </p:cNvPr>
          <p:cNvSpPr>
            <a:spLocks noGrp="1"/>
          </p:cNvSpPr>
          <p:nvPr>
            <p:ph type="chart" sz="quarter" idx="18"/>
          </p:nvPr>
        </p:nvSpPr>
        <p:spPr>
          <a:xfrm>
            <a:off x="4721164" y="3177978"/>
            <a:ext cx="3991039" cy="1517850"/>
          </a:xfrm>
        </p:spPr>
        <p:txBody>
          <a:bodyPr/>
          <a:lstStyle>
            <a:lvl1pPr>
              <a:defRPr>
                <a:solidFill>
                  <a:schemeClr val="bg1"/>
                </a:solidFill>
              </a:defRPr>
            </a:lvl1pPr>
          </a:lstStyle>
          <a:p>
            <a:r>
              <a:rPr lang="en-GB"/>
              <a:t>Click icon to add chart</a:t>
            </a:r>
            <a:endParaRPr lang="fi-FI"/>
          </a:p>
        </p:txBody>
      </p:sp>
    </p:spTree>
    <p:extLst>
      <p:ext uri="{BB962C8B-B14F-4D97-AF65-F5344CB8AC3E}">
        <p14:creationId xmlns:p14="http://schemas.microsoft.com/office/powerpoint/2010/main" val="8924506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p>
            <a:r>
              <a:rPr lang="en-GB"/>
              <a:t>Click icon to add table</a:t>
            </a:r>
            <a:endParaRPr lang="fi-FI"/>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p>
            <a:r>
              <a:rPr lang="en-US"/>
              <a:t>Add title here</a:t>
            </a:r>
            <a:endParaRPr lang="fi-FI"/>
          </a:p>
        </p:txBody>
      </p:sp>
    </p:spTree>
    <p:extLst>
      <p:ext uri="{BB962C8B-B14F-4D97-AF65-F5344CB8AC3E}">
        <p14:creationId xmlns:p14="http://schemas.microsoft.com/office/powerpoint/2010/main" val="487548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accent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35239637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accent5"/>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713000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accent3"/>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56E3696-E5D0-EDA9-1353-75C023C2C294}"/>
              </a:ext>
            </a:extLst>
          </p:cNvPr>
          <p:cNvSpPr>
            <a:spLocks noGrp="1"/>
          </p:cNvSpPr>
          <p:nvPr>
            <p:ph type="tbl" sz="quarter" idx="16"/>
          </p:nvPr>
        </p:nvSpPr>
        <p:spPr/>
        <p:txBody>
          <a:bodyPr/>
          <a:lstStyle>
            <a:lvl1pPr>
              <a:defRPr>
                <a:solidFill>
                  <a:schemeClr val="bg1"/>
                </a:solidFill>
              </a:defRPr>
            </a:lvl1pPr>
          </a:lstStyle>
          <a:p>
            <a:r>
              <a:rPr lang="en-GB"/>
              <a:t>Click icon to add table</a:t>
            </a:r>
            <a:endParaRPr lang="fi-FI"/>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3E0CB034-A392-5042-8FC7-461F3780B1D8}" type="slidenum">
              <a:rPr lang="en-US" smtClean="0"/>
              <a:pPr/>
              <a:t>‹#›</a:t>
            </a:fld>
            <a:endParaRPr lang="en-US"/>
          </a:p>
        </p:txBody>
      </p:sp>
      <p:sp>
        <p:nvSpPr>
          <p:cNvPr id="10" name="Title 9">
            <a:extLst>
              <a:ext uri="{FF2B5EF4-FFF2-40B4-BE49-F238E27FC236}">
                <a16:creationId xmlns:a16="http://schemas.microsoft.com/office/drawing/2014/main" id="{909E0EF1-D226-0301-0A37-719809857CEB}"/>
              </a:ext>
            </a:extLst>
          </p:cNvPr>
          <p:cNvSpPr>
            <a:spLocks noGrp="1"/>
          </p:cNvSpPr>
          <p:nvPr>
            <p:ph type="title" hasCustomPrompt="1"/>
          </p:nvPr>
        </p:nvSpPr>
        <p:spPr/>
        <p:txBody>
          <a:bodyPr/>
          <a:lstStyle>
            <a:lvl1pPr>
              <a:defRPr>
                <a:solidFill>
                  <a:schemeClr val="bg1"/>
                </a:solidFill>
              </a:defRPr>
            </a:lvl1pPr>
          </a:lstStyle>
          <a:p>
            <a:r>
              <a:rPr lang="en-US"/>
              <a:t>Add title here</a:t>
            </a:r>
            <a:endParaRPr lang="fi-FI"/>
          </a:p>
        </p:txBody>
      </p:sp>
    </p:spTree>
    <p:extLst>
      <p:ext uri="{BB962C8B-B14F-4D97-AF65-F5344CB8AC3E}">
        <p14:creationId xmlns:p14="http://schemas.microsoft.com/office/powerpoint/2010/main" val="206965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image" Target="../media/image45.gif"/><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theme" Target="../theme/theme1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sv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image" Target="../media/image2.svg"/><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image" Target="../media/image1.png"/><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86.xml"/><Relationship Id="rId7" Type="http://schemas.openxmlformats.org/officeDocument/2006/relationships/image" Target="../media/image1.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4.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sv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2.sv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84" Type="http://schemas.openxmlformats.org/officeDocument/2006/relationships/slideLayout" Target="../slideLayouts/slideLayout190.xml"/><Relationship Id="rId89" Type="http://schemas.openxmlformats.org/officeDocument/2006/relationships/slideLayout" Target="../slideLayouts/slideLayout195.xml"/><Relationship Id="rId16" Type="http://schemas.openxmlformats.org/officeDocument/2006/relationships/slideLayout" Target="../slideLayouts/slideLayout122.xml"/><Relationship Id="rId11" Type="http://schemas.openxmlformats.org/officeDocument/2006/relationships/slideLayout" Target="../slideLayouts/slideLayout117.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74" Type="http://schemas.openxmlformats.org/officeDocument/2006/relationships/slideLayout" Target="../slideLayouts/slideLayout180.xml"/><Relationship Id="rId79" Type="http://schemas.openxmlformats.org/officeDocument/2006/relationships/slideLayout" Target="../slideLayouts/slideLayout185.xml"/><Relationship Id="rId5" Type="http://schemas.openxmlformats.org/officeDocument/2006/relationships/slideLayout" Target="../slideLayouts/slideLayout111.xml"/><Relationship Id="rId90" Type="http://schemas.openxmlformats.org/officeDocument/2006/relationships/theme" Target="../theme/theme8.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77" Type="http://schemas.openxmlformats.org/officeDocument/2006/relationships/slideLayout" Target="../slideLayouts/slideLayout183.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slideLayout" Target="../slideLayouts/slideLayout178.xml"/><Relationship Id="rId80" Type="http://schemas.openxmlformats.org/officeDocument/2006/relationships/slideLayout" Target="../slideLayouts/slideLayout186.xml"/><Relationship Id="rId85" Type="http://schemas.openxmlformats.org/officeDocument/2006/relationships/slideLayout" Target="../slideLayouts/slideLayout191.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slideLayout" Target="../slideLayouts/slideLayout176.xml"/><Relationship Id="rId75" Type="http://schemas.openxmlformats.org/officeDocument/2006/relationships/slideLayout" Target="../slideLayouts/slideLayout181.xml"/><Relationship Id="rId83" Type="http://schemas.openxmlformats.org/officeDocument/2006/relationships/slideLayout" Target="../slideLayouts/slideLayout189.xml"/><Relationship Id="rId88" Type="http://schemas.openxmlformats.org/officeDocument/2006/relationships/slideLayout" Target="../slideLayouts/slideLayout194.xml"/><Relationship Id="rId91" Type="http://schemas.openxmlformats.org/officeDocument/2006/relationships/image" Target="../media/image1.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slideLayout" Target="../slideLayouts/slideLayout179.xml"/><Relationship Id="rId78" Type="http://schemas.openxmlformats.org/officeDocument/2006/relationships/slideLayout" Target="../slideLayouts/slideLayout184.xml"/><Relationship Id="rId81" Type="http://schemas.openxmlformats.org/officeDocument/2006/relationships/slideLayout" Target="../slideLayouts/slideLayout187.xml"/><Relationship Id="rId86" Type="http://schemas.openxmlformats.org/officeDocument/2006/relationships/slideLayout" Target="../slideLayouts/slideLayout192.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 Id="rId34" Type="http://schemas.openxmlformats.org/officeDocument/2006/relationships/slideLayout" Target="../slideLayouts/slideLayout140.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6" Type="http://schemas.openxmlformats.org/officeDocument/2006/relationships/slideLayout" Target="../slideLayouts/slideLayout182.xml"/><Relationship Id="rId7" Type="http://schemas.openxmlformats.org/officeDocument/2006/relationships/slideLayout" Target="../slideLayouts/slideLayout113.xml"/><Relationship Id="rId71" Type="http://schemas.openxmlformats.org/officeDocument/2006/relationships/slideLayout" Target="../slideLayouts/slideLayout177.xml"/><Relationship Id="rId92" Type="http://schemas.openxmlformats.org/officeDocument/2006/relationships/image" Target="../media/image2.svg"/><Relationship Id="rId2" Type="http://schemas.openxmlformats.org/officeDocument/2006/relationships/slideLayout" Target="../slideLayouts/slideLayout108.xml"/><Relationship Id="rId29" Type="http://schemas.openxmlformats.org/officeDocument/2006/relationships/slideLayout" Target="../slideLayouts/slideLayout135.xml"/><Relationship Id="rId24" Type="http://schemas.openxmlformats.org/officeDocument/2006/relationships/slideLayout" Target="../slideLayouts/slideLayout130.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66" Type="http://schemas.openxmlformats.org/officeDocument/2006/relationships/slideLayout" Target="../slideLayouts/slideLayout172.xml"/><Relationship Id="rId87" Type="http://schemas.openxmlformats.org/officeDocument/2006/relationships/slideLayout" Target="../slideLayouts/slideLayout193.xml"/><Relationship Id="rId61" Type="http://schemas.openxmlformats.org/officeDocument/2006/relationships/slideLayout" Target="../slideLayouts/slideLayout167.xml"/><Relationship Id="rId82" Type="http://schemas.openxmlformats.org/officeDocument/2006/relationships/slideLayout" Target="../slideLayouts/slideLayout188.xml"/><Relationship Id="rId1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image" Target="../media/image2.sv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image" Target="../media/image1.png"/><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smtClean="0"/>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27">
            <a:extLst>
              <a:ext uri="{96DAC541-7B7A-43D3-8B79-37D633B846F1}">
                <asvg:svgBlip xmlns:asvg="http://schemas.microsoft.com/office/drawing/2016/SVG/main" r:embed="rId28"/>
              </a:ext>
            </a:extLst>
          </a:blip>
          <a:srcRect l="7609"/>
          <a:stretch/>
        </p:blipFill>
        <p:spPr>
          <a:xfrm>
            <a:off x="-1" y="360002"/>
            <a:ext cx="1414738" cy="365142"/>
          </a:xfrm>
          <a:prstGeom prst="rect">
            <a:avLst/>
          </a:prstGeom>
        </p:spPr>
      </p:pic>
      <p:pic>
        <p:nvPicPr>
          <p:cNvPr id="7" name="Graphic 6">
            <a:extLst>
              <a:ext uri="{FF2B5EF4-FFF2-40B4-BE49-F238E27FC236}">
                <a16:creationId xmlns:a16="http://schemas.microsoft.com/office/drawing/2014/main" id="{A58C0A79-9494-66B7-0C38-F51986A193E3}"/>
              </a:ext>
            </a:extLst>
          </p:cNvPr>
          <p:cNvPicPr>
            <a:picLocks noChangeAspect="1"/>
          </p:cNvPicPr>
          <p:nvPr userDrawn="1"/>
        </p:nvPicPr>
        <p:blipFill>
          <a:blip r:embed="rId27">
            <a:extLst>
              <a:ext uri="{96DAC541-7B7A-43D3-8B79-37D633B846F1}">
                <asvg:svgBlip xmlns:asvg="http://schemas.microsoft.com/office/drawing/2016/SVG/main" r:embed="rId28"/>
              </a:ext>
            </a:extLst>
          </a:blip>
          <a:srcRect l="7609"/>
          <a:stretch/>
        </p:blipFill>
        <p:spPr>
          <a:xfrm>
            <a:off x="-1" y="360000"/>
            <a:ext cx="1414738" cy="365143"/>
          </a:xfrm>
          <a:prstGeom prst="rect">
            <a:avLst/>
          </a:prstGeom>
        </p:spPr>
      </p:pic>
    </p:spTree>
    <p:extLst>
      <p:ext uri="{BB962C8B-B14F-4D97-AF65-F5344CB8AC3E}">
        <p14:creationId xmlns:p14="http://schemas.microsoft.com/office/powerpoint/2010/main" val="38446649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guide id="33" userDrawn="1">
          <p15:clr>
            <a:srgbClr val="F26B43"/>
          </p15:clr>
        </p15:guide>
        <p15:guide id="34" pos="5760" userDrawn="1">
          <p15:clr>
            <a:srgbClr val="F26B43"/>
          </p15:clr>
        </p15:guide>
        <p15:guide id="35" pos="280" userDrawn="1">
          <p15:clr>
            <a:srgbClr val="F26B43"/>
          </p15:clr>
        </p15:guide>
        <p15:guide id="36" pos="772" userDrawn="1">
          <p15:clr>
            <a:srgbClr val="F26B43"/>
          </p15:clr>
        </p15:guide>
        <p15:guide id="37" pos="868" userDrawn="1">
          <p15:clr>
            <a:srgbClr val="F26B43"/>
          </p15:clr>
        </p15:guide>
        <p15:guide id="38" pos="1360" userDrawn="1">
          <p15:clr>
            <a:srgbClr val="F26B43"/>
          </p15:clr>
        </p15:guide>
        <p15:guide id="39" pos="1456" userDrawn="1">
          <p15:clr>
            <a:srgbClr val="F26B43"/>
          </p15:clr>
        </p15:guide>
        <p15:guide id="40" pos="1949" userDrawn="1">
          <p15:clr>
            <a:srgbClr val="F26B43"/>
          </p15:clr>
        </p15:guide>
        <p15:guide id="41" pos="2045" userDrawn="1">
          <p15:clr>
            <a:srgbClr val="F26B43"/>
          </p15:clr>
        </p15:guide>
        <p15:guide id="42" pos="2537" userDrawn="1">
          <p15:clr>
            <a:srgbClr val="F26B43"/>
          </p15:clr>
        </p15:guide>
        <p15:guide id="43" pos="2633" userDrawn="1">
          <p15:clr>
            <a:srgbClr val="F26B43"/>
          </p15:clr>
        </p15:guide>
        <p15:guide id="44" pos="3126" userDrawn="1">
          <p15:clr>
            <a:srgbClr val="F26B43"/>
          </p15:clr>
        </p15:guide>
        <p15:guide id="45" pos="3222" userDrawn="1">
          <p15:clr>
            <a:srgbClr val="F26B43"/>
          </p15:clr>
        </p15:guide>
        <p15:guide id="46" pos="3714" userDrawn="1">
          <p15:clr>
            <a:srgbClr val="F26B43"/>
          </p15:clr>
        </p15:guide>
        <p15:guide id="47" pos="3810" userDrawn="1">
          <p15:clr>
            <a:srgbClr val="F26B43"/>
          </p15:clr>
        </p15:guide>
        <p15:guide id="48" pos="4303" userDrawn="1">
          <p15:clr>
            <a:srgbClr val="F26B43"/>
          </p15:clr>
        </p15:guide>
        <p15:guide id="49" pos="4399" userDrawn="1">
          <p15:clr>
            <a:srgbClr val="F26B43"/>
          </p15:clr>
        </p15:guide>
        <p15:guide id="50" pos="4891" userDrawn="1">
          <p15:clr>
            <a:srgbClr val="F26B43"/>
          </p15:clr>
        </p15:guide>
        <p15:guide id="51" pos="4987" userDrawn="1">
          <p15:clr>
            <a:srgbClr val="F26B43"/>
          </p15:clr>
        </p15:guide>
        <p15:guide id="52" pos="5480" userDrawn="1">
          <p15:clr>
            <a:srgbClr val="F26B43"/>
          </p15:clr>
        </p15:guide>
        <p15:guide id="53" orient="horz" userDrawn="1">
          <p15:clr>
            <a:srgbClr val="F26B43"/>
          </p15:clr>
        </p15:guide>
        <p15:guide id="54" orient="horz" pos="3240" userDrawn="1">
          <p15:clr>
            <a:srgbClr val="F26B43"/>
          </p15:clr>
        </p15:guide>
        <p15:guide id="55" orient="horz" pos="280" userDrawn="1">
          <p15:clr>
            <a:srgbClr val="F26B43"/>
          </p15:clr>
        </p15:guide>
        <p15:guide id="56" orient="horz" pos="726" userDrawn="1">
          <p15:clr>
            <a:srgbClr val="F26B43"/>
          </p15:clr>
        </p15:guide>
        <p15:guide id="57" orient="horz" pos="1173" userDrawn="1">
          <p15:clr>
            <a:srgbClr val="F26B43"/>
          </p15:clr>
        </p15:guide>
        <p15:guide id="58" orient="horz" pos="1620" userDrawn="1">
          <p15:clr>
            <a:srgbClr val="F26B43"/>
          </p15:clr>
        </p15:guide>
        <p15:guide id="59" orient="horz" pos="2066" userDrawn="1">
          <p15:clr>
            <a:srgbClr val="F26B43"/>
          </p15:clr>
        </p15:guide>
        <p15:guide id="60" orient="horz" pos="2513" userDrawn="1">
          <p15:clr>
            <a:srgbClr val="F26B43"/>
          </p15:clr>
        </p15:guide>
        <p15:guide id="61" orient="horz" pos="296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2" y="339725"/>
            <a:ext cx="7126748" cy="821824"/>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0"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8" name="Picture 7" descr="lindstrom_logo_v01.gif"/>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360000"/>
            <a:ext cx="1414737" cy="360000"/>
          </a:xfrm>
          <a:prstGeom prst="rect">
            <a:avLst/>
          </a:prstGeom>
          <a:effectLst>
            <a:outerShdw blurRad="63500" sx="102000" sy="102000" algn="ctr" rotWithShape="0">
              <a:srgbClr val="C8C8C8">
                <a:alpha val="99000"/>
              </a:srgbClr>
            </a:outerShdw>
          </a:effectLst>
        </p:spPr>
      </p:pic>
    </p:spTree>
    <p:extLst>
      <p:ext uri="{BB962C8B-B14F-4D97-AF65-F5344CB8AC3E}">
        <p14:creationId xmlns:p14="http://schemas.microsoft.com/office/powerpoint/2010/main" val="226463142"/>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 id="2147484253" r:id="rId17"/>
    <p:sldLayoutId id="2147484254" r:id="rId18"/>
    <p:sldLayoutId id="2147484255" r:id="rId19"/>
    <p:sldLayoutId id="2147484256" r:id="rId20"/>
    <p:sldLayoutId id="2147484257" r:id="rId21"/>
    <p:sldLayoutId id="2147484258" r:id="rId22"/>
    <p:sldLayoutId id="2147484259" r:id="rId23"/>
    <p:sldLayoutId id="2147484260" r:id="rId24"/>
    <p:sldLayoutId id="2147484261" r:id="rId25"/>
    <p:sldLayoutId id="2147484262" r:id="rId26"/>
    <p:sldLayoutId id="2147484263" r:id="rId27"/>
    <p:sldLayoutId id="2147484264" r:id="rId28"/>
    <p:sldLayoutId id="2147484265" r:id="rId29"/>
    <p:sldLayoutId id="2147484266" r:id="rId30"/>
  </p:sldLayoutIdLst>
  <p:hf sldNum="0" hdr="0" ftr="0" dt="0"/>
  <p:txStyles>
    <p:titleStyle>
      <a:lvl1pPr algn="l" defTabSz="457200" rtl="0" eaLnBrk="1" latinLnBrk="0" hangingPunct="1">
        <a:spcBef>
          <a:spcPct val="0"/>
        </a:spcBef>
        <a:buNone/>
        <a:defRPr sz="2400" b="1" kern="1200">
          <a:solidFill>
            <a:schemeClr val="accent1"/>
          </a:solidFill>
          <a:latin typeface="+mj-lt"/>
          <a:ea typeface="+mj-ea"/>
          <a:cs typeface="+mj-cs"/>
        </a:defRPr>
      </a:lvl1pPr>
    </p:titleStyle>
    <p:bodyStyle>
      <a:lvl1pPr marL="144000" indent="-144000" algn="l" defTabSz="457200"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775" indent="-180000" algn="l" defTabSz="457200"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40000" indent="-144000" algn="l" defTabSz="457200"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6000" indent="-180000" algn="l" defTabSz="457200"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6000" indent="-144000" algn="l" defTabSz="457200"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735">
          <p15:clr>
            <a:srgbClr val="F26B43"/>
          </p15:clr>
        </p15:guide>
        <p15:guide id="4" orient="horz" pos="872">
          <p15:clr>
            <a:srgbClr val="F26B43"/>
          </p15:clr>
        </p15:guide>
        <p15:guide id="5" orient="horz" pos="214">
          <p15:clr>
            <a:srgbClr val="F26B43"/>
          </p15:clr>
        </p15:guide>
        <p15:guide id="6" orient="horz" pos="2958">
          <p15:clr>
            <a:srgbClr val="F26B43"/>
          </p15:clr>
        </p15:guide>
        <p15:guide id="7" pos="5488">
          <p15:clr>
            <a:srgbClr val="F26B43"/>
          </p15:clr>
        </p15:guide>
        <p15:guide id="8" pos="272">
          <p15:clr>
            <a:srgbClr val="F26B43"/>
          </p15:clr>
        </p15:guide>
        <p15:guide id="9" pos="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16">
            <a:extLst>
              <a:ext uri="{96DAC541-7B7A-43D3-8B79-37D633B846F1}">
                <asvg:svgBlip xmlns:asvg="http://schemas.microsoft.com/office/drawing/2016/SVG/main" r:embed="rId17"/>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200048386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46">
            <a:extLst>
              <a:ext uri="{96DAC541-7B7A-43D3-8B79-37D633B846F1}">
                <asvg:svgBlip xmlns:asvg="http://schemas.microsoft.com/office/drawing/2016/SVG/main" r:embed="rId47"/>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217833938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 id="2147483941" r:id="rId30"/>
    <p:sldLayoutId id="2147483942" r:id="rId31"/>
    <p:sldLayoutId id="2147483943" r:id="rId32"/>
    <p:sldLayoutId id="2147483944" r:id="rId33"/>
    <p:sldLayoutId id="2147483945" r:id="rId34"/>
    <p:sldLayoutId id="2147483946" r:id="rId35"/>
    <p:sldLayoutId id="2147483947" r:id="rId36"/>
    <p:sldLayoutId id="2147483948" r:id="rId37"/>
    <p:sldLayoutId id="2147483949" r:id="rId38"/>
    <p:sldLayoutId id="2147483950" r:id="rId39"/>
    <p:sldLayoutId id="2147483951" r:id="rId40"/>
    <p:sldLayoutId id="2147483952" r:id="rId41"/>
    <p:sldLayoutId id="2147483953" r:id="rId42"/>
    <p:sldLayoutId id="2147483954" r:id="rId43"/>
    <p:sldLayoutId id="2147483955" r:id="rId44"/>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7">
            <a:extLst>
              <a:ext uri="{96DAC541-7B7A-43D3-8B79-37D633B846F1}">
                <asvg:svgBlip xmlns:asvg="http://schemas.microsoft.com/office/drawing/2016/SVG/main" r:embed="rId8"/>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2021749136"/>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14">
            <a:extLst>
              <a:ext uri="{96DAC541-7B7A-43D3-8B79-37D633B846F1}">
                <asvg:svgBlip xmlns:asvg="http://schemas.microsoft.com/office/drawing/2016/SVG/main" r:embed="rId15"/>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231852217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6">
            <a:extLst>
              <a:ext uri="{96DAC541-7B7A-43D3-8B79-37D633B846F1}">
                <asvg:svgBlip xmlns:asvg="http://schemas.microsoft.com/office/drawing/2016/SVG/main" r:embed="rId7"/>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7850529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4">
            <a:extLst>
              <a:ext uri="{96DAC541-7B7A-43D3-8B79-37D633B846F1}">
                <asvg:svgBlip xmlns:asvg="http://schemas.microsoft.com/office/drawing/2016/SVG/main" r:embed="rId5"/>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3145889766"/>
      </p:ext>
    </p:extLst>
  </p:cSld>
  <p:clrMap bg1="lt1" tx1="dk1" bg2="lt2" tx2="dk2" accent1="accent1" accent2="accent2" accent3="accent3" accent4="accent4" accent5="accent5" accent6="accent6" hlink="hlink" folHlink="folHlink"/>
  <p:sldLayoutIdLst>
    <p:sldLayoutId id="2147483981" r:id="rId1"/>
    <p:sldLayoutId id="2147483982" r:id="rId2"/>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1"/>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91">
            <a:extLst>
              <a:ext uri="{96DAC541-7B7A-43D3-8B79-37D633B846F1}">
                <asvg:svgBlip xmlns:asvg="http://schemas.microsoft.com/office/drawing/2016/SVG/main" r:embed="rId92"/>
              </a:ext>
            </a:extLst>
          </a:blip>
          <a:srcRect l="7609"/>
          <a:stretch/>
        </p:blipFill>
        <p:spPr>
          <a:xfrm>
            <a:off x="-1" y="360002"/>
            <a:ext cx="1414738" cy="365142"/>
          </a:xfrm>
          <a:prstGeom prst="rect">
            <a:avLst/>
          </a:prstGeom>
        </p:spPr>
      </p:pic>
    </p:spTree>
    <p:extLst>
      <p:ext uri="{BB962C8B-B14F-4D97-AF65-F5344CB8AC3E}">
        <p14:creationId xmlns:p14="http://schemas.microsoft.com/office/powerpoint/2010/main" val="201227668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 id="2147484019" r:id="rId36"/>
    <p:sldLayoutId id="2147484020" r:id="rId37"/>
    <p:sldLayoutId id="2147484021" r:id="rId38"/>
    <p:sldLayoutId id="2147484022" r:id="rId39"/>
    <p:sldLayoutId id="2147484023" r:id="rId40"/>
    <p:sldLayoutId id="2147484024" r:id="rId41"/>
    <p:sldLayoutId id="2147484025" r:id="rId42"/>
    <p:sldLayoutId id="2147484026" r:id="rId43"/>
    <p:sldLayoutId id="2147484027" r:id="rId44"/>
    <p:sldLayoutId id="2147484028" r:id="rId45"/>
    <p:sldLayoutId id="2147484029" r:id="rId46"/>
    <p:sldLayoutId id="2147484030" r:id="rId47"/>
    <p:sldLayoutId id="2147484031" r:id="rId48"/>
    <p:sldLayoutId id="2147484032" r:id="rId49"/>
    <p:sldLayoutId id="2147484033" r:id="rId50"/>
    <p:sldLayoutId id="2147484034" r:id="rId51"/>
    <p:sldLayoutId id="2147484035" r:id="rId52"/>
    <p:sldLayoutId id="2147484036" r:id="rId53"/>
    <p:sldLayoutId id="2147484037" r:id="rId54"/>
    <p:sldLayoutId id="2147484038" r:id="rId55"/>
    <p:sldLayoutId id="2147484039" r:id="rId56"/>
    <p:sldLayoutId id="2147484040" r:id="rId57"/>
    <p:sldLayoutId id="2147484041" r:id="rId58"/>
    <p:sldLayoutId id="2147484042" r:id="rId59"/>
    <p:sldLayoutId id="2147484043" r:id="rId60"/>
    <p:sldLayoutId id="2147484044" r:id="rId61"/>
    <p:sldLayoutId id="2147484045" r:id="rId62"/>
    <p:sldLayoutId id="2147484046" r:id="rId63"/>
    <p:sldLayoutId id="2147484047" r:id="rId64"/>
    <p:sldLayoutId id="2147484048" r:id="rId65"/>
    <p:sldLayoutId id="2147484049" r:id="rId66"/>
    <p:sldLayoutId id="2147484050" r:id="rId67"/>
    <p:sldLayoutId id="2147484051" r:id="rId68"/>
    <p:sldLayoutId id="2147484052" r:id="rId69"/>
    <p:sldLayoutId id="2147484053" r:id="rId70"/>
    <p:sldLayoutId id="2147484054" r:id="rId71"/>
    <p:sldLayoutId id="2147484055" r:id="rId72"/>
    <p:sldLayoutId id="2147484056" r:id="rId73"/>
    <p:sldLayoutId id="2147484057" r:id="rId74"/>
    <p:sldLayoutId id="2147484058" r:id="rId75"/>
    <p:sldLayoutId id="2147484059" r:id="rId76"/>
    <p:sldLayoutId id="2147484060" r:id="rId77"/>
    <p:sldLayoutId id="2147484061" r:id="rId78"/>
    <p:sldLayoutId id="2147484062" r:id="rId79"/>
    <p:sldLayoutId id="2147484063" r:id="rId80"/>
    <p:sldLayoutId id="2147484064" r:id="rId81"/>
    <p:sldLayoutId id="2147484065" r:id="rId82"/>
    <p:sldLayoutId id="2147484066" r:id="rId83"/>
    <p:sldLayoutId id="2147484067" r:id="rId84"/>
    <p:sldLayoutId id="2147484068" r:id="rId85"/>
    <p:sldLayoutId id="2147484069" r:id="rId86"/>
    <p:sldLayoutId id="2147484070" r:id="rId87"/>
    <p:sldLayoutId id="2147484071" r:id="rId88"/>
    <p:sldLayoutId id="2147484072" r:id="rId89"/>
  </p:sldLayoutIdLst>
  <p:hf sldNum="0" hdr="0" ftr="0" dt="0"/>
  <p:txStyles>
    <p:titleStyle>
      <a:lvl1pPr algn="l" defTabSz="457041" rtl="0" eaLnBrk="1" latinLnBrk="0" hangingPunct="1">
        <a:spcBef>
          <a:spcPct val="0"/>
        </a:spcBef>
        <a:buNone/>
        <a:defRPr sz="2399" b="1" kern="1200">
          <a:solidFill>
            <a:schemeClr val="accent1"/>
          </a:solidFill>
          <a:latin typeface="+mj-lt"/>
          <a:ea typeface="+mj-ea"/>
          <a:cs typeface="+mj-cs"/>
        </a:defRPr>
      </a:lvl1pPr>
    </p:titleStyle>
    <p:bodyStyle>
      <a:lvl1pPr marL="143950" indent="-143950" algn="l" defTabSz="457041"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9" indent="-179938" algn="l" defTabSz="457041"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812" indent="-143950" algn="l" defTabSz="457041"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35" indent="-179938"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73" indent="-143950" algn="l" defTabSz="457041"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720" indent="-228519" algn="l" defTabSz="457041" rtl="0" eaLnBrk="1" latinLnBrk="0" hangingPunct="1">
        <a:spcBef>
          <a:spcPct val="20000"/>
        </a:spcBef>
        <a:buFont typeface="Arial"/>
        <a:buChar char="•"/>
        <a:defRPr sz="1999" kern="1200">
          <a:solidFill>
            <a:schemeClr val="tx1"/>
          </a:solidFill>
          <a:latin typeface="+mn-lt"/>
          <a:ea typeface="+mn-ea"/>
          <a:cs typeface="+mn-cs"/>
        </a:defRPr>
      </a:lvl6pPr>
      <a:lvl7pPr marL="2970761" indent="-228519" algn="l" defTabSz="457041" rtl="0" eaLnBrk="1" latinLnBrk="0" hangingPunct="1">
        <a:spcBef>
          <a:spcPct val="20000"/>
        </a:spcBef>
        <a:buFont typeface="Arial"/>
        <a:buChar char="•"/>
        <a:defRPr sz="1999" kern="1200">
          <a:solidFill>
            <a:schemeClr val="tx1"/>
          </a:solidFill>
          <a:latin typeface="+mn-lt"/>
          <a:ea typeface="+mn-ea"/>
          <a:cs typeface="+mn-cs"/>
        </a:defRPr>
      </a:lvl7pPr>
      <a:lvl8pPr marL="3427800" indent="-228519" algn="l" defTabSz="457041" rtl="0" eaLnBrk="1" latinLnBrk="0" hangingPunct="1">
        <a:spcBef>
          <a:spcPct val="20000"/>
        </a:spcBef>
        <a:buFont typeface="Arial"/>
        <a:buChar char="•"/>
        <a:defRPr sz="1999" kern="1200">
          <a:solidFill>
            <a:schemeClr val="tx1"/>
          </a:solidFill>
          <a:latin typeface="+mn-lt"/>
          <a:ea typeface="+mn-ea"/>
          <a:cs typeface="+mn-cs"/>
        </a:defRPr>
      </a:lvl8pPr>
      <a:lvl9pPr marL="3884840" indent="-228519" algn="l" defTabSz="457041"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41" rtl="0" eaLnBrk="1" latinLnBrk="0" hangingPunct="1">
        <a:defRPr sz="1799" kern="1200">
          <a:solidFill>
            <a:schemeClr val="tx1"/>
          </a:solidFill>
          <a:latin typeface="+mn-lt"/>
          <a:ea typeface="+mn-ea"/>
          <a:cs typeface="+mn-cs"/>
        </a:defRPr>
      </a:lvl1pPr>
      <a:lvl2pPr marL="457041" algn="l" defTabSz="457041" rtl="0" eaLnBrk="1" latinLnBrk="0" hangingPunct="1">
        <a:defRPr sz="1799" kern="1200">
          <a:solidFill>
            <a:schemeClr val="tx1"/>
          </a:solidFill>
          <a:latin typeface="+mn-lt"/>
          <a:ea typeface="+mn-ea"/>
          <a:cs typeface="+mn-cs"/>
        </a:defRPr>
      </a:lvl2pPr>
      <a:lvl3pPr marL="914081" algn="l" defTabSz="457041" rtl="0" eaLnBrk="1" latinLnBrk="0" hangingPunct="1">
        <a:defRPr sz="1799" kern="1200">
          <a:solidFill>
            <a:schemeClr val="tx1"/>
          </a:solidFill>
          <a:latin typeface="+mn-lt"/>
          <a:ea typeface="+mn-ea"/>
          <a:cs typeface="+mn-cs"/>
        </a:defRPr>
      </a:lvl3pPr>
      <a:lvl4pPr marL="1371121" algn="l" defTabSz="457041" rtl="0" eaLnBrk="1" latinLnBrk="0" hangingPunct="1">
        <a:defRPr sz="1799" kern="1200">
          <a:solidFill>
            <a:schemeClr val="tx1"/>
          </a:solidFill>
          <a:latin typeface="+mn-lt"/>
          <a:ea typeface="+mn-ea"/>
          <a:cs typeface="+mn-cs"/>
        </a:defRPr>
      </a:lvl4pPr>
      <a:lvl5pPr marL="1828160" algn="l" defTabSz="457041" rtl="0" eaLnBrk="1" latinLnBrk="0" hangingPunct="1">
        <a:defRPr sz="1799" kern="1200">
          <a:solidFill>
            <a:schemeClr val="tx1"/>
          </a:solidFill>
          <a:latin typeface="+mn-lt"/>
          <a:ea typeface="+mn-ea"/>
          <a:cs typeface="+mn-cs"/>
        </a:defRPr>
      </a:lvl5pPr>
      <a:lvl6pPr marL="2285200" algn="l" defTabSz="457041" rtl="0" eaLnBrk="1" latinLnBrk="0" hangingPunct="1">
        <a:defRPr sz="1799" kern="1200">
          <a:solidFill>
            <a:schemeClr val="tx1"/>
          </a:solidFill>
          <a:latin typeface="+mn-lt"/>
          <a:ea typeface="+mn-ea"/>
          <a:cs typeface="+mn-cs"/>
        </a:defRPr>
      </a:lvl6pPr>
      <a:lvl7pPr marL="2742241" algn="l" defTabSz="457041" rtl="0" eaLnBrk="1" latinLnBrk="0" hangingPunct="1">
        <a:defRPr sz="1799" kern="1200">
          <a:solidFill>
            <a:schemeClr val="tx1"/>
          </a:solidFill>
          <a:latin typeface="+mn-lt"/>
          <a:ea typeface="+mn-ea"/>
          <a:cs typeface="+mn-cs"/>
        </a:defRPr>
      </a:lvl7pPr>
      <a:lvl8pPr marL="3199280" algn="l" defTabSz="457041" rtl="0" eaLnBrk="1" latinLnBrk="0" hangingPunct="1">
        <a:defRPr sz="1799" kern="1200">
          <a:solidFill>
            <a:schemeClr val="tx1"/>
          </a:solidFill>
          <a:latin typeface="+mn-lt"/>
          <a:ea typeface="+mn-ea"/>
          <a:cs typeface="+mn-cs"/>
        </a:defRPr>
      </a:lvl8pPr>
      <a:lvl9pPr marL="3656321" algn="l" defTabSz="457041"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5453" y="339728"/>
            <a:ext cx="7126748" cy="821823"/>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431802" y="1384302"/>
            <a:ext cx="8280400" cy="3311524"/>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Date Placeholder 3"/>
          <p:cNvSpPr>
            <a:spLocks noGrp="1"/>
          </p:cNvSpPr>
          <p:nvPr>
            <p:ph type="dt" sz="half" idx="2"/>
          </p:nvPr>
        </p:nvSpPr>
        <p:spPr>
          <a:xfrm>
            <a:off x="1080000" y="4860000"/>
            <a:ext cx="72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5" name="Footer Placeholder 4"/>
          <p:cNvSpPr>
            <a:spLocks noGrp="1"/>
          </p:cNvSpPr>
          <p:nvPr>
            <p:ph type="ftr" sz="quarter" idx="3"/>
          </p:nvPr>
        </p:nvSpPr>
        <p:spPr>
          <a:xfrm>
            <a:off x="1980000" y="4860000"/>
            <a:ext cx="2340000" cy="180000"/>
          </a:xfrm>
          <a:prstGeom prst="rect">
            <a:avLst/>
          </a:prstGeom>
        </p:spPr>
        <p:txBody>
          <a:bodyPr vert="horz" lIns="0" tIns="0" rIns="0" bIns="0" rtlCol="0" anchor="ctr"/>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a:xfrm>
            <a:off x="442800" y="4860000"/>
            <a:ext cx="460648" cy="180000"/>
          </a:xfrm>
          <a:prstGeom prst="rect">
            <a:avLst/>
          </a:prstGeom>
        </p:spPr>
        <p:txBody>
          <a:bodyPr vert="horz" lIns="0" tIns="0" rIns="0" bIns="0" rtlCol="0" anchor="ctr"/>
          <a:lstStyle>
            <a:lvl1pPr algn="l">
              <a:defRPr sz="700">
                <a:solidFill>
                  <a:schemeClr val="tx1"/>
                </a:solidFill>
              </a:defRPr>
            </a:lvl1pPr>
          </a:lstStyle>
          <a:p>
            <a:fld id="{3E0CB034-A392-5042-8FC7-461F3780B1D8}" type="slidenum">
              <a:rPr lang="en-US" smtClean="0"/>
              <a:pPr/>
              <a:t>‹#›</a:t>
            </a:fld>
            <a:endParaRPr lang="en-US"/>
          </a:p>
        </p:txBody>
      </p:sp>
      <p:pic>
        <p:nvPicPr>
          <p:cNvPr id="13" name="Graphic 12">
            <a:extLst>
              <a:ext uri="{FF2B5EF4-FFF2-40B4-BE49-F238E27FC236}">
                <a16:creationId xmlns:a16="http://schemas.microsoft.com/office/drawing/2014/main" id="{2B767717-B9B8-E32F-F9CF-C9C6D62A2E08}"/>
              </a:ext>
            </a:extLst>
          </p:cNvPr>
          <p:cNvPicPr>
            <a:picLocks noChangeAspect="1"/>
          </p:cNvPicPr>
          <p:nvPr/>
        </p:nvPicPr>
        <p:blipFill>
          <a:blip r:embed="rId28">
            <a:extLst>
              <a:ext uri="{96DAC541-7B7A-43D3-8B79-37D633B846F1}">
                <asvg:svgBlip xmlns:asvg="http://schemas.microsoft.com/office/drawing/2016/SVG/main" r:embed="rId29"/>
              </a:ext>
            </a:extLst>
          </a:blip>
          <a:srcRect l="7609"/>
          <a:stretch/>
        </p:blipFill>
        <p:spPr>
          <a:xfrm>
            <a:off x="-1" y="360002"/>
            <a:ext cx="1414738" cy="365142"/>
          </a:xfrm>
          <a:prstGeom prst="rect">
            <a:avLst/>
          </a:prstGeom>
        </p:spPr>
      </p:pic>
      <p:pic>
        <p:nvPicPr>
          <p:cNvPr id="7" name="Graphic 6">
            <a:extLst>
              <a:ext uri="{FF2B5EF4-FFF2-40B4-BE49-F238E27FC236}">
                <a16:creationId xmlns:a16="http://schemas.microsoft.com/office/drawing/2014/main" id="{3C9F387F-1FD0-DE0D-0E4D-6C036DC268EB}"/>
              </a:ext>
            </a:extLst>
          </p:cNvPr>
          <p:cNvPicPr>
            <a:picLocks noChangeAspect="1"/>
          </p:cNvPicPr>
          <p:nvPr userDrawn="1"/>
        </p:nvPicPr>
        <p:blipFill>
          <a:blip r:embed="rId28">
            <a:extLst>
              <a:ext uri="{96DAC541-7B7A-43D3-8B79-37D633B846F1}">
                <asvg:svgBlip xmlns:asvg="http://schemas.microsoft.com/office/drawing/2016/SVG/main" r:embed="rId29"/>
              </a:ext>
            </a:extLst>
          </a:blip>
          <a:srcRect l="7609"/>
          <a:stretch/>
        </p:blipFill>
        <p:spPr>
          <a:xfrm>
            <a:off x="-1" y="360001"/>
            <a:ext cx="1414738" cy="365143"/>
          </a:xfrm>
          <a:prstGeom prst="rect">
            <a:avLst/>
          </a:prstGeom>
        </p:spPr>
      </p:pic>
    </p:spTree>
    <p:extLst>
      <p:ext uri="{BB962C8B-B14F-4D97-AF65-F5344CB8AC3E}">
        <p14:creationId xmlns:p14="http://schemas.microsoft.com/office/powerpoint/2010/main" val="2129230721"/>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Lst>
  <p:hf sldNum="0" hdr="0" ftr="0" dt="0"/>
  <p:txStyles>
    <p:titleStyle>
      <a:lvl1pPr algn="l" defTabSz="457030" rtl="0" eaLnBrk="1" latinLnBrk="0" hangingPunct="1">
        <a:spcBef>
          <a:spcPct val="0"/>
        </a:spcBef>
        <a:buNone/>
        <a:defRPr sz="2399" b="1" kern="1200">
          <a:solidFill>
            <a:schemeClr val="accent1"/>
          </a:solidFill>
          <a:latin typeface="+mj-lt"/>
          <a:ea typeface="+mj-ea"/>
          <a:cs typeface="+mj-cs"/>
        </a:defRPr>
      </a:lvl1pPr>
    </p:titleStyle>
    <p:bodyStyle>
      <a:lvl1pPr marL="143947" indent="-143947" algn="l" defTabSz="457030"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640" indent="-179933" algn="l" defTabSz="457030"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39798" indent="-143947" algn="l" defTabSz="457030"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5716" indent="-179933" algn="l" defTabSz="457030"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5650" indent="-143947" algn="l" defTabSz="457030"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3657" indent="-228513" algn="l" defTabSz="457030" rtl="0" eaLnBrk="1" latinLnBrk="0" hangingPunct="1">
        <a:spcBef>
          <a:spcPct val="20000"/>
        </a:spcBef>
        <a:buFont typeface="Arial"/>
        <a:buChar char="•"/>
        <a:defRPr sz="1999" kern="1200">
          <a:solidFill>
            <a:schemeClr val="tx1"/>
          </a:solidFill>
          <a:latin typeface="+mn-lt"/>
          <a:ea typeface="+mn-ea"/>
          <a:cs typeface="+mn-cs"/>
        </a:defRPr>
      </a:lvl6pPr>
      <a:lvl7pPr marL="2970687" indent="-228513" algn="l" defTabSz="457030" rtl="0" eaLnBrk="1" latinLnBrk="0" hangingPunct="1">
        <a:spcBef>
          <a:spcPct val="20000"/>
        </a:spcBef>
        <a:buFont typeface="Arial"/>
        <a:buChar char="•"/>
        <a:defRPr sz="1999" kern="1200">
          <a:solidFill>
            <a:schemeClr val="tx1"/>
          </a:solidFill>
          <a:latin typeface="+mn-lt"/>
          <a:ea typeface="+mn-ea"/>
          <a:cs typeface="+mn-cs"/>
        </a:defRPr>
      </a:lvl7pPr>
      <a:lvl8pPr marL="3427715" indent="-228513" algn="l" defTabSz="457030" rtl="0" eaLnBrk="1" latinLnBrk="0" hangingPunct="1">
        <a:spcBef>
          <a:spcPct val="20000"/>
        </a:spcBef>
        <a:buFont typeface="Arial"/>
        <a:buChar char="•"/>
        <a:defRPr sz="1999" kern="1200">
          <a:solidFill>
            <a:schemeClr val="tx1"/>
          </a:solidFill>
          <a:latin typeface="+mn-lt"/>
          <a:ea typeface="+mn-ea"/>
          <a:cs typeface="+mn-cs"/>
        </a:defRPr>
      </a:lvl8pPr>
      <a:lvl9pPr marL="3884743" indent="-228513" algn="l" defTabSz="457030"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30" rtl="0" eaLnBrk="1" latinLnBrk="0" hangingPunct="1">
        <a:defRPr sz="1799" kern="1200">
          <a:solidFill>
            <a:schemeClr val="tx1"/>
          </a:solidFill>
          <a:latin typeface="+mn-lt"/>
          <a:ea typeface="+mn-ea"/>
          <a:cs typeface="+mn-cs"/>
        </a:defRPr>
      </a:lvl1pPr>
      <a:lvl2pPr marL="457030" algn="l" defTabSz="457030" rtl="0" eaLnBrk="1" latinLnBrk="0" hangingPunct="1">
        <a:defRPr sz="1799" kern="1200">
          <a:solidFill>
            <a:schemeClr val="tx1"/>
          </a:solidFill>
          <a:latin typeface="+mn-lt"/>
          <a:ea typeface="+mn-ea"/>
          <a:cs typeface="+mn-cs"/>
        </a:defRPr>
      </a:lvl2pPr>
      <a:lvl3pPr marL="914058" algn="l" defTabSz="457030" rtl="0" eaLnBrk="1" latinLnBrk="0" hangingPunct="1">
        <a:defRPr sz="1799" kern="1200">
          <a:solidFill>
            <a:schemeClr val="tx1"/>
          </a:solidFill>
          <a:latin typeface="+mn-lt"/>
          <a:ea typeface="+mn-ea"/>
          <a:cs typeface="+mn-cs"/>
        </a:defRPr>
      </a:lvl3pPr>
      <a:lvl4pPr marL="1371087" algn="l" defTabSz="457030" rtl="0" eaLnBrk="1" latinLnBrk="0" hangingPunct="1">
        <a:defRPr sz="1799" kern="1200">
          <a:solidFill>
            <a:schemeClr val="tx1"/>
          </a:solidFill>
          <a:latin typeface="+mn-lt"/>
          <a:ea typeface="+mn-ea"/>
          <a:cs typeface="+mn-cs"/>
        </a:defRPr>
      </a:lvl4pPr>
      <a:lvl5pPr marL="1828115" algn="l" defTabSz="457030" rtl="0" eaLnBrk="1" latinLnBrk="0" hangingPunct="1">
        <a:defRPr sz="1799" kern="1200">
          <a:solidFill>
            <a:schemeClr val="tx1"/>
          </a:solidFill>
          <a:latin typeface="+mn-lt"/>
          <a:ea typeface="+mn-ea"/>
          <a:cs typeface="+mn-cs"/>
        </a:defRPr>
      </a:lvl5pPr>
      <a:lvl6pPr marL="2285143" algn="l" defTabSz="457030" rtl="0" eaLnBrk="1" latinLnBrk="0" hangingPunct="1">
        <a:defRPr sz="1799" kern="1200">
          <a:solidFill>
            <a:schemeClr val="tx1"/>
          </a:solidFill>
          <a:latin typeface="+mn-lt"/>
          <a:ea typeface="+mn-ea"/>
          <a:cs typeface="+mn-cs"/>
        </a:defRPr>
      </a:lvl6pPr>
      <a:lvl7pPr marL="2742173" algn="l" defTabSz="457030" rtl="0" eaLnBrk="1" latinLnBrk="0" hangingPunct="1">
        <a:defRPr sz="1799" kern="1200">
          <a:solidFill>
            <a:schemeClr val="tx1"/>
          </a:solidFill>
          <a:latin typeface="+mn-lt"/>
          <a:ea typeface="+mn-ea"/>
          <a:cs typeface="+mn-cs"/>
        </a:defRPr>
      </a:lvl7pPr>
      <a:lvl8pPr marL="3199200" algn="l" defTabSz="457030" rtl="0" eaLnBrk="1" latinLnBrk="0" hangingPunct="1">
        <a:defRPr sz="1799" kern="1200">
          <a:solidFill>
            <a:schemeClr val="tx1"/>
          </a:solidFill>
          <a:latin typeface="+mn-lt"/>
          <a:ea typeface="+mn-ea"/>
          <a:cs typeface="+mn-cs"/>
        </a:defRPr>
      </a:lvl8pPr>
      <a:lvl9pPr marL="3656230" algn="l" defTabSz="45703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4" pos="340">
          <p15:clr>
            <a:srgbClr val="F26B43"/>
          </p15:clr>
        </p15:guide>
        <p15:guide id="7" pos="975">
          <p15:clr>
            <a:srgbClr val="F26B43"/>
          </p15:clr>
        </p15:guide>
        <p15:guide id="11" pos="1610">
          <p15:clr>
            <a:srgbClr val="F26B43"/>
          </p15:clr>
        </p15:guide>
        <p15:guide id="12" pos="2245">
          <p15:clr>
            <a:srgbClr val="F26B43"/>
          </p15:clr>
        </p15:guide>
        <p15:guide id="14" pos="3515">
          <p15:clr>
            <a:srgbClr val="F26B43"/>
          </p15:clr>
        </p15:guide>
        <p15:guide id="15" pos="2835">
          <p15:clr>
            <a:srgbClr val="F26B43"/>
          </p15:clr>
        </p15:guide>
        <p15:guide id="17" pos="4150">
          <p15:clr>
            <a:srgbClr val="F26B43"/>
          </p15:clr>
        </p15:guide>
        <p15:guide id="18" pos="5465">
          <p15:clr>
            <a:srgbClr val="F26B43"/>
          </p15:clr>
        </p15:guide>
        <p15:guide id="20" pos="5760">
          <p15:clr>
            <a:srgbClr val="F26B43"/>
          </p15:clr>
        </p15:guide>
        <p15:guide id="21" orient="horz">
          <p15:clr>
            <a:srgbClr val="F26B43"/>
          </p15:clr>
        </p15:guide>
        <p15:guide id="22" orient="horz" pos="3240">
          <p15:clr>
            <a:srgbClr val="F26B43"/>
          </p15:clr>
        </p15:guide>
        <p15:guide id="23" orient="horz" pos="531">
          <p15:clr>
            <a:srgbClr val="F26B43"/>
          </p15:clr>
        </p15:guide>
        <p15:guide id="24" orient="horz" pos="894">
          <p15:clr>
            <a:srgbClr val="F26B43"/>
          </p15:clr>
        </p15:guide>
        <p15:guide id="25" orient="horz" pos="1257">
          <p15:clr>
            <a:srgbClr val="F26B43"/>
          </p15:clr>
        </p15:guide>
        <p15:guide id="26" orient="horz" pos="3072">
          <p15:clr>
            <a:srgbClr val="F26B43"/>
          </p15:clr>
        </p15:guide>
        <p15:guide id="27" orient="horz" pos="1620">
          <p15:clr>
            <a:srgbClr val="F26B43"/>
          </p15:clr>
        </p15:guide>
        <p15:guide id="28" orient="horz" pos="1983">
          <p15:clr>
            <a:srgbClr val="F26B43"/>
          </p15:clr>
        </p15:guide>
        <p15:guide id="29" orient="horz" pos="2346">
          <p15:clr>
            <a:srgbClr val="F26B43"/>
          </p15:clr>
        </p15:guide>
        <p15:guide id="30" pos="4785">
          <p15:clr>
            <a:srgbClr val="F26B43"/>
          </p15:clr>
        </p15:guide>
        <p15:guide id="31" orient="horz" pos="2709">
          <p15:clr>
            <a:srgbClr val="F26B43"/>
          </p15:clr>
        </p15:guide>
        <p15:guide id="32" orient="horz" pos="1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97.png"/><Relationship Id="rId4" Type="http://schemas.openxmlformats.org/officeDocument/2006/relationships/image" Target="../media/image96.sv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01.pn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svg"/><Relationship Id="rId9" Type="http://schemas.openxmlformats.org/officeDocument/2006/relationships/image" Target="../media/image104.svg"/></Relationships>
</file>

<file path=ppt/slides/_rels/slide1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6.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07.svg"/><Relationship Id="rId9" Type="http://schemas.openxmlformats.org/officeDocument/2006/relationships/image" Target="../media/image109.svg"/></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svg"/><Relationship Id="rId2" Type="http://schemas.openxmlformats.org/officeDocument/2006/relationships/image" Target="../media/image79.jpe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svg"/></Relationships>
</file>

<file path=ppt/slides/_rels/slide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1.jpeg"/><Relationship Id="rId7" Type="http://schemas.openxmlformats.org/officeDocument/2006/relationships/image" Target="../media/image84.svg"/><Relationship Id="rId2" Type="http://schemas.openxmlformats.org/officeDocument/2006/relationships/image" Target="../media/image90.jpe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93.jpeg"/><Relationship Id="rId10" Type="http://schemas.openxmlformats.org/officeDocument/2006/relationships/image" Target="../media/image87.png"/><Relationship Id="rId4" Type="http://schemas.openxmlformats.org/officeDocument/2006/relationships/image" Target="../media/image92.jpeg"/><Relationship Id="rId9" Type="http://schemas.openxmlformats.org/officeDocument/2006/relationships/image" Target="../media/image86.svg"/></Relationships>
</file>

<file path=ppt/slides/_rels/slide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FD15-B23C-A063-2CF5-AB33F3C55E0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909F13-C6C3-1A0D-B050-28F46E6DB0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2001" y="0"/>
            <a:ext cx="4572000" cy="5143500"/>
          </a:xfrm>
          <a:prstGeom prst="rect">
            <a:avLst/>
          </a:prstGeom>
        </p:spPr>
      </p:pic>
      <p:sp>
        <p:nvSpPr>
          <p:cNvPr id="2" name="Rectangle 1">
            <a:extLst>
              <a:ext uri="{FF2B5EF4-FFF2-40B4-BE49-F238E27FC236}">
                <a16:creationId xmlns:a16="http://schemas.microsoft.com/office/drawing/2014/main" id="{C4FE75AF-78C4-0648-AD7A-471110FD5C81}"/>
              </a:ext>
            </a:extLst>
          </p:cNvPr>
          <p:cNvSpPr/>
          <p:nvPr/>
        </p:nvSpPr>
        <p:spPr>
          <a:xfrm>
            <a:off x="0" y="0"/>
            <a:ext cx="4572000" cy="399751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l"/>
            <a:endParaRPr lang="en-GB" sz="1600">
              <a:solidFill>
                <a:schemeClr val="bg1"/>
              </a:solidFill>
            </a:endParaRPr>
          </a:p>
        </p:txBody>
      </p:sp>
      <p:sp>
        <p:nvSpPr>
          <p:cNvPr id="6" name="Otsikko 1">
            <a:extLst>
              <a:ext uri="{FF2B5EF4-FFF2-40B4-BE49-F238E27FC236}">
                <a16:creationId xmlns:a16="http://schemas.microsoft.com/office/drawing/2014/main" id="{F520E911-6D18-6E33-8538-DB22F1D5067C}"/>
              </a:ext>
            </a:extLst>
          </p:cNvPr>
          <p:cNvSpPr txBox="1">
            <a:spLocks/>
          </p:cNvSpPr>
          <p:nvPr/>
        </p:nvSpPr>
        <p:spPr>
          <a:xfrm>
            <a:off x="291079" y="1232778"/>
            <a:ext cx="3007175" cy="1740693"/>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a:lnSpc>
                <a:spcPct val="80000"/>
              </a:lnSpc>
            </a:pPr>
            <a:r>
              <a:rPr lang="cs-CZ" sz="4000">
                <a:solidFill>
                  <a:schemeClr val="bg1"/>
                </a:solidFill>
                <a:latin typeface="Libre Franklin Black" pitchFamily="2" charset="77"/>
              </a:rPr>
              <a:t>Servisní pronájem pracovních oděvů</a:t>
            </a:r>
            <a:endParaRPr lang="en-GB" sz="4000">
              <a:solidFill>
                <a:schemeClr val="bg1"/>
              </a:solidFill>
              <a:latin typeface="Libre Franklin Black" pitchFamily="2" charset="77"/>
            </a:endParaRPr>
          </a:p>
        </p:txBody>
      </p:sp>
      <p:sp>
        <p:nvSpPr>
          <p:cNvPr id="7" name="Tekstin paikkamerkki 8">
            <a:extLst>
              <a:ext uri="{FF2B5EF4-FFF2-40B4-BE49-F238E27FC236}">
                <a16:creationId xmlns:a16="http://schemas.microsoft.com/office/drawing/2014/main" id="{75F626C1-1225-1725-1DCE-7C3381E74C55}"/>
              </a:ext>
            </a:extLst>
          </p:cNvPr>
          <p:cNvSpPr txBox="1">
            <a:spLocks/>
          </p:cNvSpPr>
          <p:nvPr/>
        </p:nvSpPr>
        <p:spPr>
          <a:xfrm>
            <a:off x="345323" y="3997514"/>
            <a:ext cx="3834565" cy="785149"/>
          </a:xfrm>
          <a:prstGeom prst="rect">
            <a:avLst/>
          </a:prstGeom>
        </p:spPr>
        <p:txBody>
          <a:bodyPr numCol="1" anchor="b"/>
          <a:lstStyle>
            <a:lvl1pPr marL="144000" indent="-144000" algn="l" defTabSz="457200" rtl="0" eaLnBrk="1" latinLnBrk="0" hangingPunct="1">
              <a:spcBef>
                <a:spcPts val="600"/>
              </a:spcBef>
              <a:buClr>
                <a:schemeClr val="accent1"/>
              </a:buClr>
              <a:buFont typeface="Arial"/>
              <a:buChar char="•"/>
              <a:defRPr sz="1600" kern="1200">
                <a:solidFill>
                  <a:schemeClr val="tx1"/>
                </a:solidFill>
                <a:latin typeface="+mn-lt"/>
                <a:ea typeface="+mn-ea"/>
                <a:cs typeface="+mn-cs"/>
              </a:defRPr>
            </a:lvl1pPr>
            <a:lvl2pPr marL="358775" indent="-180000" algn="l" defTabSz="457200" rtl="0" eaLnBrk="1" latinLnBrk="0" hangingPunct="1">
              <a:spcBef>
                <a:spcPts val="600"/>
              </a:spcBef>
              <a:buClr>
                <a:schemeClr val="accent1"/>
              </a:buClr>
              <a:buFont typeface="Arial"/>
              <a:buChar char="–"/>
              <a:defRPr sz="1400" kern="1200">
                <a:solidFill>
                  <a:schemeClr val="tx1"/>
                </a:solidFill>
                <a:latin typeface="+mn-lt"/>
                <a:ea typeface="+mn-ea"/>
                <a:cs typeface="+mn-cs"/>
              </a:defRPr>
            </a:lvl2pPr>
            <a:lvl3pPr marL="540000" indent="-144000" algn="l" defTabSz="457200" rtl="0" eaLnBrk="1" latinLnBrk="0" hangingPunct="1">
              <a:spcBef>
                <a:spcPts val="600"/>
              </a:spcBef>
              <a:buClr>
                <a:schemeClr val="accent1"/>
              </a:buClr>
              <a:buFont typeface="Arial"/>
              <a:buChar char="•"/>
              <a:defRPr sz="1200" kern="1200">
                <a:solidFill>
                  <a:schemeClr val="tx1"/>
                </a:solidFill>
                <a:latin typeface="+mn-lt"/>
                <a:ea typeface="+mn-ea"/>
                <a:cs typeface="+mn-cs"/>
              </a:defRPr>
            </a:lvl3pPr>
            <a:lvl4pPr marL="756000" indent="-180000" algn="l" defTabSz="457200" rtl="0" eaLnBrk="1" latinLnBrk="0" hangingPunct="1">
              <a:spcBef>
                <a:spcPts val="600"/>
              </a:spcBef>
              <a:buClr>
                <a:schemeClr val="accent1"/>
              </a:buClr>
              <a:buFont typeface="Arial"/>
              <a:buChar char="–"/>
              <a:defRPr sz="1000" kern="1200">
                <a:solidFill>
                  <a:schemeClr val="tx1"/>
                </a:solidFill>
                <a:latin typeface="+mn-lt"/>
                <a:ea typeface="+mn-ea"/>
                <a:cs typeface="+mn-cs"/>
              </a:defRPr>
            </a:lvl4pPr>
            <a:lvl5pPr marL="936000" indent="-144000" algn="l" defTabSz="457200" rtl="0" eaLnBrk="1" latinLnBrk="0" hangingPunct="1">
              <a:spcBef>
                <a:spcPts val="600"/>
              </a:spcBef>
              <a:buClr>
                <a:schemeClr val="accent1"/>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GB" sz="1000" b="1">
              <a:solidFill>
                <a:srgbClr val="003F72"/>
              </a:solidFill>
              <a:latin typeface="Libre Franklin" pitchFamily="2" charset="77"/>
              <a:cs typeface="Arial"/>
            </a:endParaRPr>
          </a:p>
        </p:txBody>
      </p:sp>
      <p:pic>
        <p:nvPicPr>
          <p:cNvPr id="10" name="Graphic 9">
            <a:extLst>
              <a:ext uri="{FF2B5EF4-FFF2-40B4-BE49-F238E27FC236}">
                <a16:creationId xmlns:a16="http://schemas.microsoft.com/office/drawing/2014/main" id="{CF5B486B-3674-3188-A5CE-D9DCAE4815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700" y="440021"/>
            <a:ext cx="2311400" cy="556045"/>
          </a:xfrm>
          <a:prstGeom prst="rect">
            <a:avLst/>
          </a:prstGeom>
        </p:spPr>
      </p:pic>
      <p:sp>
        <p:nvSpPr>
          <p:cNvPr id="8" name="Zástupný text 7">
            <a:extLst>
              <a:ext uri="{FF2B5EF4-FFF2-40B4-BE49-F238E27FC236}">
                <a16:creationId xmlns:a16="http://schemas.microsoft.com/office/drawing/2014/main" id="{373F15A3-EA42-3B0B-00C0-3B4A79FBD8BD}"/>
              </a:ext>
            </a:extLst>
          </p:cNvPr>
          <p:cNvSpPr>
            <a:spLocks noGrp="1"/>
          </p:cNvSpPr>
          <p:nvPr>
            <p:ph type="body" sz="quarter" idx="10"/>
          </p:nvPr>
        </p:nvSpPr>
        <p:spPr>
          <a:xfrm>
            <a:off x="471111" y="4582035"/>
            <a:ext cx="3582987" cy="242887"/>
          </a:xfrm>
        </p:spPr>
        <p:txBody>
          <a:bodyPr/>
          <a:lstStyle/>
          <a:p>
            <a:r>
              <a:rPr lang="cs-CZ"/>
              <a:t>Kateřina Růžičková, </a:t>
            </a:r>
          </a:p>
          <a:p>
            <a:r>
              <a:rPr lang="cs-CZ"/>
              <a:t>Veronika Masopustová</a:t>
            </a:r>
          </a:p>
        </p:txBody>
      </p:sp>
    </p:spTree>
    <p:extLst>
      <p:ext uri="{BB962C8B-B14F-4D97-AF65-F5344CB8AC3E}">
        <p14:creationId xmlns:p14="http://schemas.microsoft.com/office/powerpoint/2010/main" val="668241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F72"/>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780CAAF-40C9-36BA-D4BD-A240C6C46FBF}"/>
              </a:ext>
            </a:extLst>
          </p:cNvPr>
          <p:cNvSpPr/>
          <p:nvPr/>
        </p:nvSpPr>
        <p:spPr>
          <a:xfrm>
            <a:off x="543577" y="3088769"/>
            <a:ext cx="2944475" cy="1785525"/>
          </a:xfrm>
          <a:prstGeom prst="roundRect">
            <a:avLst>
              <a:gd name="adj" fmla="val 6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cs-CZ" sz="1400" b="1">
                <a:solidFill>
                  <a:srgbClr val="003F72"/>
                </a:solidFill>
                <a:latin typeface="Libre Franklin Black"/>
                <a:cs typeface="Arial"/>
              </a:rPr>
              <a:t>Funkčnost, komfort, vzhled</a:t>
            </a:r>
            <a:endParaRPr lang="en-GB" sz="1400" b="1">
              <a:solidFill>
                <a:srgbClr val="003F72"/>
              </a:solidFill>
              <a:latin typeface="Libre Franklin Black"/>
              <a:cs typeface="Arial"/>
            </a:endParaRPr>
          </a:p>
          <a:p>
            <a:pPr marL="171450" indent="-171450">
              <a:buFont typeface="Arial" panose="020B0604020202020204" pitchFamily="34" charset="0"/>
              <a:buChar char="•"/>
            </a:pPr>
            <a:r>
              <a:rPr lang="cs-CZ" sz="1100">
                <a:solidFill>
                  <a:srgbClr val="003F72"/>
                </a:solidFill>
                <a:latin typeface="Libre Franklin"/>
              </a:rPr>
              <a:t>Bezpečné, ergonomické a pohodlné oděvy</a:t>
            </a:r>
          </a:p>
          <a:p>
            <a:pPr marL="171450" indent="-171450">
              <a:buFont typeface="Arial" panose="020B0604020202020204" pitchFamily="34" charset="0"/>
              <a:buChar char="•"/>
            </a:pPr>
            <a:r>
              <a:rPr lang="cs-CZ" sz="1100">
                <a:solidFill>
                  <a:srgbClr val="003F72"/>
                </a:solidFill>
                <a:latin typeface="Libre Franklin"/>
              </a:rPr>
              <a:t>Široká nabídka oděvů</a:t>
            </a:r>
          </a:p>
          <a:p>
            <a:pPr marL="171450" indent="-171450">
              <a:buFont typeface="Arial" panose="020B0604020202020204" pitchFamily="34" charset="0"/>
              <a:buChar char="•"/>
            </a:pPr>
            <a:r>
              <a:rPr lang="cs-CZ" sz="1100">
                <a:solidFill>
                  <a:srgbClr val="003F72"/>
                </a:solidFill>
                <a:latin typeface="Libre Franklin"/>
              </a:rPr>
              <a:t>Jednotný vzhled všech zaměstnanců</a:t>
            </a:r>
          </a:p>
          <a:p>
            <a:pPr marL="171450" indent="-171450">
              <a:buFont typeface="Arial" panose="020B0604020202020204" pitchFamily="34" charset="0"/>
              <a:buChar char="•"/>
            </a:pPr>
            <a:r>
              <a:rPr lang="cs-CZ" sz="1100">
                <a:solidFill>
                  <a:srgbClr val="003F72"/>
                </a:solidFill>
                <a:latin typeface="Libre Franklin"/>
              </a:rPr>
              <a:t>Možnost rozdělení podle útvarů a pozic      (barva, logo, atd.)</a:t>
            </a:r>
          </a:p>
        </p:txBody>
      </p:sp>
      <p:sp>
        <p:nvSpPr>
          <p:cNvPr id="5" name="Rounded Rectangle 4">
            <a:extLst>
              <a:ext uri="{FF2B5EF4-FFF2-40B4-BE49-F238E27FC236}">
                <a16:creationId xmlns:a16="http://schemas.microsoft.com/office/drawing/2014/main" id="{5CBF10B7-68CD-A454-0C30-7CE278BCB4B4}"/>
              </a:ext>
            </a:extLst>
          </p:cNvPr>
          <p:cNvSpPr/>
          <p:nvPr/>
        </p:nvSpPr>
        <p:spPr>
          <a:xfrm>
            <a:off x="550078" y="999100"/>
            <a:ext cx="2931475" cy="1785525"/>
          </a:xfrm>
          <a:prstGeom prst="roundRect">
            <a:avLst>
              <a:gd name="adj" fmla="val 6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400" b="1">
                <a:solidFill>
                  <a:srgbClr val="003F72"/>
                </a:solidFill>
                <a:latin typeface="Libre Franklin Black" pitchFamily="2" charset="77"/>
                <a:cs typeface="Arial" panose="020B0604020202020204" pitchFamily="34" charset="0"/>
              </a:rPr>
              <a:t>Normy a certifikace</a:t>
            </a:r>
            <a:endParaRPr lang="en-GB" sz="1400" b="1">
              <a:solidFill>
                <a:srgbClr val="003F72"/>
              </a:solidFill>
              <a:latin typeface="Libre Franklin Black" pitchFamily="2" charset="77"/>
              <a:cs typeface="Arial" panose="020B0604020202020204" pitchFamily="34" charset="0"/>
            </a:endParaRPr>
          </a:p>
          <a:p>
            <a:pPr marL="171450" indent="-171450">
              <a:buFont typeface="Arial" panose="020B0604020202020204" pitchFamily="34" charset="0"/>
              <a:buChar char="•"/>
            </a:pPr>
            <a:r>
              <a:rPr lang="cs-CZ" sz="1100">
                <a:solidFill>
                  <a:srgbClr val="003F72"/>
                </a:solidFill>
                <a:latin typeface="Libre Franklin" pitchFamily="2" charset="77"/>
                <a:cs typeface="Arial" panose="020B0604020202020204" pitchFamily="34" charset="0"/>
              </a:rPr>
              <a:t>Ochrana proti teplu a plameni                                          (EN ISO 11612)</a:t>
            </a:r>
            <a:endParaRPr lang="en-GB" sz="1100">
              <a:solidFill>
                <a:srgbClr val="003F72"/>
              </a:solidFill>
              <a:latin typeface="Libre Franklin" pitchFamily="2" charset="77"/>
              <a:cs typeface="Arial" panose="020B0604020202020204" pitchFamily="34" charset="0"/>
            </a:endParaRPr>
          </a:p>
          <a:p>
            <a:pPr marL="171450" indent="-171450">
              <a:buFont typeface="Arial" panose="020B0604020202020204" pitchFamily="34" charset="0"/>
              <a:buChar char="•"/>
            </a:pPr>
            <a:r>
              <a:rPr lang="cs-CZ" sz="1100">
                <a:solidFill>
                  <a:srgbClr val="003F72"/>
                </a:solidFill>
                <a:latin typeface="Libre Franklin" pitchFamily="2" charset="77"/>
                <a:cs typeface="Arial" panose="020B0604020202020204" pitchFamily="34" charset="0"/>
              </a:rPr>
              <a:t>Ochrana před elektrostatickým výbojem                                                          (EN 1149)</a:t>
            </a:r>
            <a:endParaRPr lang="en-GB" sz="1100">
              <a:solidFill>
                <a:srgbClr val="003F72"/>
              </a:solidFill>
              <a:latin typeface="Libre Franklin" pitchFamily="2" charset="77"/>
              <a:cs typeface="Arial" panose="020B0604020202020204" pitchFamily="34" charset="0"/>
            </a:endParaRPr>
          </a:p>
          <a:p>
            <a:pPr marL="171450" indent="-171450">
              <a:buFont typeface="Arial" panose="020B0604020202020204" pitchFamily="34" charset="0"/>
              <a:buChar char="•"/>
            </a:pPr>
            <a:r>
              <a:rPr lang="cs-CZ" sz="1100">
                <a:solidFill>
                  <a:srgbClr val="003F72"/>
                </a:solidFill>
                <a:latin typeface="Libre Franklin" pitchFamily="2" charset="77"/>
                <a:cs typeface="Arial" panose="020B0604020202020204" pitchFamily="34" charset="0"/>
              </a:rPr>
              <a:t>Ochrana před elektrickým obloukem                           (IEC 61482)</a:t>
            </a:r>
            <a:endParaRPr lang="en-GB" sz="1100">
              <a:solidFill>
                <a:srgbClr val="003F72"/>
              </a:solidFill>
              <a:latin typeface="Libre Franklin" pitchFamily="2" charset="77"/>
            </a:endParaRPr>
          </a:p>
        </p:txBody>
      </p:sp>
      <p:sp>
        <p:nvSpPr>
          <p:cNvPr id="7" name="Rounded Rectangle 6">
            <a:extLst>
              <a:ext uri="{FF2B5EF4-FFF2-40B4-BE49-F238E27FC236}">
                <a16:creationId xmlns:a16="http://schemas.microsoft.com/office/drawing/2014/main" id="{B6E4F457-0105-829A-D3AC-E7C43ECDA757}"/>
              </a:ext>
            </a:extLst>
          </p:cNvPr>
          <p:cNvSpPr/>
          <p:nvPr/>
        </p:nvSpPr>
        <p:spPr>
          <a:xfrm>
            <a:off x="3639702" y="2065194"/>
            <a:ext cx="1914041" cy="1800817"/>
          </a:xfrm>
          <a:prstGeom prst="roundRect">
            <a:avLst>
              <a:gd name="adj" fmla="val 671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13" name="Rounded Rectangle 12">
            <a:extLst>
              <a:ext uri="{FF2B5EF4-FFF2-40B4-BE49-F238E27FC236}">
                <a16:creationId xmlns:a16="http://schemas.microsoft.com/office/drawing/2014/main" id="{AEB377F3-EBFC-30E4-01D4-CE873B57CC95}"/>
              </a:ext>
            </a:extLst>
          </p:cNvPr>
          <p:cNvSpPr/>
          <p:nvPr/>
        </p:nvSpPr>
        <p:spPr>
          <a:xfrm>
            <a:off x="5649446" y="994754"/>
            <a:ext cx="2748451" cy="1785525"/>
          </a:xfrm>
          <a:prstGeom prst="roundRect">
            <a:avLst>
              <a:gd name="adj" fmla="val 6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cs-CZ" sz="1400" b="1">
                <a:solidFill>
                  <a:srgbClr val="003F72"/>
                </a:solidFill>
                <a:latin typeface="Libre Franklin Black" pitchFamily="2" charset="77"/>
                <a:cs typeface="Arial" panose="020B0604020202020204" pitchFamily="34" charset="0"/>
              </a:rPr>
              <a:t>Pravidelný servis</a:t>
            </a:r>
            <a:endParaRPr lang="en-GB" sz="1400" b="1">
              <a:solidFill>
                <a:srgbClr val="003F72"/>
              </a:solidFill>
              <a:latin typeface="Libre Franklin Black" pitchFamily="2" charset="77"/>
              <a:cs typeface="Arial" panose="020B0604020202020204" pitchFamily="34" charset="0"/>
            </a:endParaRPr>
          </a:p>
          <a:p>
            <a:pPr marL="171450" indent="-171450">
              <a:buFont typeface="Arial" panose="020B0604020202020204" pitchFamily="34" charset="0"/>
              <a:buChar char="•"/>
            </a:pPr>
            <a:r>
              <a:rPr lang="cs-CZ" sz="1200" b="0">
                <a:solidFill>
                  <a:srgbClr val="003F72"/>
                </a:solidFill>
                <a:latin typeface="Libre Franklin" pitchFamily="2" charset="77"/>
              </a:rPr>
              <a:t>Automatické praní a opravy</a:t>
            </a:r>
          </a:p>
          <a:p>
            <a:pPr marL="171450" indent="-171450">
              <a:buFont typeface="Arial" panose="020B0604020202020204" pitchFamily="34" charset="0"/>
              <a:buChar char="•"/>
            </a:pPr>
            <a:r>
              <a:rPr lang="cs-CZ" sz="1200">
                <a:solidFill>
                  <a:srgbClr val="003F72"/>
                </a:solidFill>
                <a:latin typeface="Libre Franklin" pitchFamily="2" charset="77"/>
              </a:rPr>
              <a:t>100% přehled o oděvech</a:t>
            </a:r>
          </a:p>
          <a:p>
            <a:pPr marL="171450" indent="-171450">
              <a:buFont typeface="Arial" panose="020B0604020202020204" pitchFamily="34" charset="0"/>
              <a:buChar char="•"/>
            </a:pPr>
            <a:r>
              <a:rPr lang="cs-CZ" sz="1200" b="0">
                <a:solidFill>
                  <a:srgbClr val="003F72"/>
                </a:solidFill>
                <a:latin typeface="Libre Franklin" pitchFamily="2" charset="77"/>
              </a:rPr>
              <a:t>Online správa oděvů 24/7</a:t>
            </a:r>
          </a:p>
          <a:p>
            <a:pPr marL="171450" indent="-171450">
              <a:buFont typeface="Arial" panose="020B0604020202020204" pitchFamily="34" charset="0"/>
              <a:buChar char="•"/>
            </a:pPr>
            <a:r>
              <a:rPr lang="cs-CZ" sz="1200" b="0">
                <a:solidFill>
                  <a:srgbClr val="003F72"/>
                </a:solidFill>
                <a:latin typeface="Libre Franklin" pitchFamily="2" charset="77"/>
              </a:rPr>
              <a:t>Zákaznický servis (Key accountant</a:t>
            </a:r>
            <a:r>
              <a:rPr lang="cs-CZ" sz="1200">
                <a:solidFill>
                  <a:srgbClr val="003F72"/>
                </a:solidFill>
                <a:latin typeface="Libre Franklin" pitchFamily="2" charset="77"/>
              </a:rPr>
              <a:t>)</a:t>
            </a:r>
          </a:p>
          <a:p>
            <a:pPr marL="171450" indent="-171450">
              <a:buFont typeface="Arial" panose="020B0604020202020204" pitchFamily="34" charset="0"/>
              <a:buChar char="•"/>
            </a:pPr>
            <a:endParaRPr lang="en-GB" sz="1200" b="0">
              <a:solidFill>
                <a:srgbClr val="003F72"/>
              </a:solidFill>
              <a:latin typeface="Libre Franklin" pitchFamily="2" charset="77"/>
            </a:endParaRPr>
          </a:p>
        </p:txBody>
      </p:sp>
      <p:sp>
        <p:nvSpPr>
          <p:cNvPr id="16" name="Otsikko 1">
            <a:extLst>
              <a:ext uri="{FF2B5EF4-FFF2-40B4-BE49-F238E27FC236}">
                <a16:creationId xmlns:a16="http://schemas.microsoft.com/office/drawing/2014/main" id="{C63DC189-8F02-F378-994B-2CAD0338A6AC}"/>
              </a:ext>
            </a:extLst>
          </p:cNvPr>
          <p:cNvSpPr txBox="1">
            <a:spLocks/>
          </p:cNvSpPr>
          <p:nvPr/>
        </p:nvSpPr>
        <p:spPr>
          <a:xfrm>
            <a:off x="3494553" y="9701147"/>
            <a:ext cx="2154893" cy="100667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r>
              <a:rPr kumimoji="0" lang="en-GB" sz="1100" b="1" i="0" u="none" strike="noStrike" kern="1200" cap="none" spc="0" normalizeH="0" baseline="0" noProof="0">
                <a:ln>
                  <a:noFill/>
                </a:ln>
                <a:effectLst/>
                <a:uLnTx/>
                <a:uFillTx/>
                <a:latin typeface="Arial"/>
                <a:ea typeface="+mn-ea"/>
                <a:cs typeface="+mn-cs"/>
              </a:rPr>
              <a:t>PEACE OF MIND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effectLst/>
                <a:uLnTx/>
                <a:uFillTx/>
                <a:latin typeface="Arial"/>
                <a:ea typeface="+mn-ea"/>
                <a:cs typeface="+mn-cs"/>
              </a:rPr>
              <a:t>Compliance with hygiene and safety standards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effectLst/>
                <a:uLnTx/>
                <a:uFillTx/>
                <a:latin typeface="Arial"/>
                <a:ea typeface="+mn-ea"/>
                <a:cs typeface="+mn-cs"/>
              </a:rPr>
              <a:t>Proof for audits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effectLst/>
                <a:uLnTx/>
                <a:uFillTx/>
                <a:latin typeface="Arial"/>
                <a:ea typeface="+mn-ea"/>
                <a:cs typeface="+mn-cs"/>
              </a:rPr>
              <a:t>Professional customer service</a:t>
            </a:r>
          </a:p>
        </p:txBody>
      </p:sp>
      <p:sp>
        <p:nvSpPr>
          <p:cNvPr id="18" name="Otsikko 1">
            <a:extLst>
              <a:ext uri="{FF2B5EF4-FFF2-40B4-BE49-F238E27FC236}">
                <a16:creationId xmlns:a16="http://schemas.microsoft.com/office/drawing/2014/main" id="{A8F1FD40-0764-F652-DF1A-AB1E26937A8A}"/>
              </a:ext>
            </a:extLst>
          </p:cNvPr>
          <p:cNvSpPr txBox="1">
            <a:spLocks/>
          </p:cNvSpPr>
          <p:nvPr/>
        </p:nvSpPr>
        <p:spPr>
          <a:xfrm>
            <a:off x="6303307" y="7983665"/>
            <a:ext cx="2154893" cy="100667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r>
              <a:rPr kumimoji="0" lang="en-GB" sz="1100" b="1" i="0" u="none" strike="noStrike" kern="1200" cap="none" spc="0" normalizeH="0" baseline="0" noProof="0">
                <a:ln>
                  <a:noFill/>
                </a:ln>
                <a:solidFill>
                  <a:schemeClr val="bg1"/>
                </a:solidFill>
                <a:effectLst/>
                <a:uLnTx/>
                <a:uFillTx/>
                <a:latin typeface="Arial"/>
                <a:ea typeface="+mn-ea"/>
                <a:cs typeface="+mn-cs"/>
              </a:rPr>
              <a:t>RELIABILITY AND TRANSPARENCY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bg1"/>
                </a:solidFill>
                <a:effectLst/>
                <a:uLnTx/>
                <a:uFillTx/>
                <a:latin typeface="Arial"/>
                <a:ea typeface="+mn-ea"/>
                <a:cs typeface="+mn-cs"/>
              </a:rPr>
              <a:t>Digitalised and transparent service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bg1"/>
                </a:solidFill>
                <a:effectLst/>
                <a:uLnTx/>
                <a:uFillTx/>
                <a:latin typeface="Arial"/>
                <a:ea typeface="+mn-ea"/>
                <a:cs typeface="+mn-cs"/>
              </a:rPr>
              <a:t>No hidden costs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bg1"/>
                </a:solidFill>
                <a:effectLst/>
                <a:uLnTx/>
                <a:uFillTx/>
                <a:latin typeface="Arial"/>
                <a:ea typeface="+mn-ea"/>
                <a:cs typeface="+mn-cs"/>
              </a:rPr>
              <a:t>Back up system for disruptions</a:t>
            </a:r>
          </a:p>
        </p:txBody>
      </p:sp>
      <p:sp>
        <p:nvSpPr>
          <p:cNvPr id="24" name="TextBox 23">
            <a:extLst>
              <a:ext uri="{FF2B5EF4-FFF2-40B4-BE49-F238E27FC236}">
                <a16:creationId xmlns:a16="http://schemas.microsoft.com/office/drawing/2014/main" id="{37561FA5-3714-6390-758C-B46D9D9B5923}"/>
              </a:ext>
            </a:extLst>
          </p:cNvPr>
          <p:cNvSpPr txBox="1"/>
          <p:nvPr/>
        </p:nvSpPr>
        <p:spPr>
          <a:xfrm>
            <a:off x="1620635" y="242571"/>
            <a:ext cx="6973286" cy="623248"/>
          </a:xfrm>
          <a:prstGeom prst="rect">
            <a:avLst/>
          </a:prstGeom>
          <a:noFill/>
        </p:spPr>
        <p:txBody>
          <a:bodyPr wrap="square" lIns="0" tIns="0" rIns="0" bIns="0" rtlCol="0" anchor="ctr">
            <a:noAutofit/>
          </a:bodyPr>
          <a:lstStyle/>
          <a:p>
            <a:r>
              <a:rPr lang="cs-CZ" sz="2800" b="1">
                <a:solidFill>
                  <a:schemeClr val="bg1"/>
                </a:solidFill>
                <a:latin typeface="Libre Franklin Black" pitchFamily="2" charset="77"/>
                <a:cs typeface="Arial" panose="020B0604020202020204" pitchFamily="34" charset="0"/>
              </a:rPr>
              <a:t>Oděvy přesně podle vašich potřeb</a:t>
            </a:r>
            <a:r>
              <a:rPr lang="en-GB" sz="2800" b="1">
                <a:solidFill>
                  <a:schemeClr val="bg1"/>
                </a:solidFill>
                <a:latin typeface="Libre Franklin Black" pitchFamily="2" charset="77"/>
                <a:cs typeface="Arial" panose="020B0604020202020204" pitchFamily="34" charset="0"/>
              </a:rPr>
              <a:t>​</a:t>
            </a:r>
          </a:p>
        </p:txBody>
      </p:sp>
      <p:pic>
        <p:nvPicPr>
          <p:cNvPr id="27" name="Graphic 26">
            <a:extLst>
              <a:ext uri="{FF2B5EF4-FFF2-40B4-BE49-F238E27FC236}">
                <a16:creationId xmlns:a16="http://schemas.microsoft.com/office/drawing/2014/main" id="{4DA8F947-AFBC-1E92-AE60-5FA94F197958}"/>
              </a:ext>
            </a:extLst>
          </p:cNvPr>
          <p:cNvPicPr>
            <a:picLocks noChangeAspect="1"/>
          </p:cNvPicPr>
          <p:nvPr/>
        </p:nvPicPr>
        <p:blipFill>
          <a:blip r:embed="rId3">
            <a:extLst>
              <a:ext uri="{96DAC541-7B7A-43D3-8B79-37D633B846F1}">
                <asvg:svgBlip xmlns:asvg="http://schemas.microsoft.com/office/drawing/2016/SVG/main" r:embed="rId4"/>
              </a:ext>
            </a:extLst>
          </a:blip>
          <a:srcRect l="5630" t="-6425" r="6593" b="-6425"/>
          <a:stretch/>
        </p:blipFill>
        <p:spPr>
          <a:xfrm>
            <a:off x="3652063" y="2230227"/>
            <a:ext cx="1889317" cy="1553160"/>
          </a:xfrm>
          <a:prstGeom prst="rect">
            <a:avLst/>
          </a:prstGeom>
        </p:spPr>
      </p:pic>
      <p:pic>
        <p:nvPicPr>
          <p:cNvPr id="8" name="Obrázek 7">
            <a:extLst>
              <a:ext uri="{FF2B5EF4-FFF2-40B4-BE49-F238E27FC236}">
                <a16:creationId xmlns:a16="http://schemas.microsoft.com/office/drawing/2014/main" id="{4DD20AC9-EF11-4A6F-CB8C-C3171516BB95}"/>
              </a:ext>
            </a:extLst>
          </p:cNvPr>
          <p:cNvPicPr>
            <a:picLocks noChangeAspect="1"/>
          </p:cNvPicPr>
          <p:nvPr/>
        </p:nvPicPr>
        <p:blipFill>
          <a:blip r:embed="rId5"/>
          <a:stretch>
            <a:fillRect/>
          </a:stretch>
        </p:blipFill>
        <p:spPr>
          <a:xfrm>
            <a:off x="5649445" y="3060752"/>
            <a:ext cx="2748451" cy="1813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186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00" y="360002"/>
            <a:ext cx="1414738" cy="365142"/>
          </a:xfrm>
          <a:custGeom>
            <a:avLst/>
            <a:gdLst/>
            <a:ahLst/>
            <a:cxnLst/>
            <a:rect l="l" t="t" r="r" b="b"/>
            <a:pathLst>
              <a:path w="2829476" h="730284">
                <a:moveTo>
                  <a:pt x="0" y="0"/>
                </a:moveTo>
                <a:lnTo>
                  <a:pt x="2829476" y="0"/>
                </a:lnTo>
                <a:lnTo>
                  <a:pt x="2829476" y="730284"/>
                </a:lnTo>
                <a:lnTo>
                  <a:pt x="0" y="730284"/>
                </a:lnTo>
                <a:lnTo>
                  <a:pt x="0" y="0"/>
                </a:lnTo>
                <a:close/>
              </a:path>
            </a:pathLst>
          </a:custGeom>
          <a:blipFill>
            <a:blip r:embed="rId3">
              <a:extLst>
                <a:ext uri="{96DAC541-7B7A-43D3-8B79-37D633B846F1}">
                  <asvg:svgBlip xmlns:asvg="http://schemas.microsoft.com/office/drawing/2016/SVG/main" r:embed="rId4"/>
                </a:ext>
              </a:extLst>
            </a:blip>
            <a:stretch>
              <a:fillRect l="-8235" b="-593"/>
            </a:stretch>
          </a:blipFill>
        </p:spPr>
        <p:txBody>
          <a:bodyPr/>
          <a:lstStyle/>
          <a:p>
            <a:endParaRPr lang="cs-CZ" sz="900">
              <a:solidFill>
                <a:prstClr val="black"/>
              </a:solidFill>
              <a:latin typeface="Calibri"/>
            </a:endParaRPr>
          </a:p>
        </p:txBody>
      </p:sp>
      <p:sp>
        <p:nvSpPr>
          <p:cNvPr id="3" name="Freeform 3"/>
          <p:cNvSpPr/>
          <p:nvPr/>
        </p:nvSpPr>
        <p:spPr>
          <a:xfrm>
            <a:off x="-12700" y="360000"/>
            <a:ext cx="1414738" cy="365143"/>
          </a:xfrm>
          <a:custGeom>
            <a:avLst/>
            <a:gdLst/>
            <a:ahLst/>
            <a:cxnLst/>
            <a:rect l="l" t="t" r="r" b="b"/>
            <a:pathLst>
              <a:path w="2829476" h="730286">
                <a:moveTo>
                  <a:pt x="0" y="0"/>
                </a:moveTo>
                <a:lnTo>
                  <a:pt x="2829476" y="0"/>
                </a:lnTo>
                <a:lnTo>
                  <a:pt x="2829476" y="730286"/>
                </a:lnTo>
                <a:lnTo>
                  <a:pt x="0" y="730286"/>
                </a:lnTo>
                <a:lnTo>
                  <a:pt x="0" y="0"/>
                </a:lnTo>
                <a:close/>
              </a:path>
            </a:pathLst>
          </a:custGeom>
          <a:blipFill>
            <a:blip r:embed="rId3">
              <a:extLst>
                <a:ext uri="{96DAC541-7B7A-43D3-8B79-37D633B846F1}">
                  <asvg:svgBlip xmlns:asvg="http://schemas.microsoft.com/office/drawing/2016/SVG/main" r:embed="rId4"/>
                </a:ext>
              </a:extLst>
            </a:blip>
            <a:stretch>
              <a:fillRect l="-8235" b="-593"/>
            </a:stretch>
          </a:blipFill>
        </p:spPr>
        <p:txBody>
          <a:bodyPr/>
          <a:lstStyle/>
          <a:p>
            <a:endParaRPr lang="cs-CZ" sz="900">
              <a:solidFill>
                <a:prstClr val="black"/>
              </a:solidFill>
              <a:latin typeface="Calibri"/>
            </a:endParaRPr>
          </a:p>
        </p:txBody>
      </p:sp>
      <p:grpSp>
        <p:nvGrpSpPr>
          <p:cNvPr id="4" name="Group 4"/>
          <p:cNvGrpSpPr>
            <a:grpSpLocks noChangeAspect="1"/>
          </p:cNvGrpSpPr>
          <p:nvPr/>
        </p:nvGrpSpPr>
        <p:grpSpPr>
          <a:xfrm>
            <a:off x="0" y="0"/>
            <a:ext cx="9144000" cy="5143500"/>
            <a:chOff x="0" y="0"/>
            <a:chExt cx="24384000" cy="13716000"/>
          </a:xfrm>
        </p:grpSpPr>
        <p:sp>
          <p:nvSpPr>
            <p:cNvPr id="5" name="Freeform 5" descr="Tričko ve vzduchu  Obsah generovaný umělou inteligencí může být nesprávný."/>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cs-CZ" sz="900">
                <a:solidFill>
                  <a:prstClr val="black"/>
                </a:solidFill>
                <a:latin typeface="Calibri"/>
              </a:endParaRPr>
            </a:p>
          </p:txBody>
        </p:sp>
      </p:grpSp>
      <p:sp>
        <p:nvSpPr>
          <p:cNvPr id="6" name="TextBox 6"/>
          <p:cNvSpPr txBox="1"/>
          <p:nvPr/>
        </p:nvSpPr>
        <p:spPr>
          <a:xfrm>
            <a:off x="1597730" y="273043"/>
            <a:ext cx="8016162" cy="487313"/>
          </a:xfrm>
          <a:prstGeom prst="rect">
            <a:avLst/>
          </a:prstGeom>
        </p:spPr>
        <p:txBody>
          <a:bodyPr lIns="0" tIns="0" rIns="0" bIns="0" rtlCol="0" anchor="t">
            <a:spAutoFit/>
          </a:bodyPr>
          <a:lstStyle/>
          <a:p>
            <a:pPr>
              <a:lnSpc>
                <a:spcPts val="3840"/>
              </a:lnSpc>
            </a:pPr>
            <a:r>
              <a:rPr lang="en-US" sz="3200" b="1" err="1">
                <a:solidFill>
                  <a:srgbClr val="003F72"/>
                </a:solidFill>
                <a:latin typeface="Libre Franklin Black" pitchFamily="2" charset="-18"/>
                <a:ea typeface="Libre Franklin Bold"/>
                <a:cs typeface="Libre Franklin Bold"/>
                <a:sym typeface="Libre Franklin Bold"/>
              </a:rPr>
              <a:t>Vaše</a:t>
            </a:r>
            <a:r>
              <a:rPr lang="en-US" sz="3200" b="1">
                <a:solidFill>
                  <a:srgbClr val="003F72"/>
                </a:solidFill>
                <a:latin typeface="Libre Franklin Black" pitchFamily="2" charset="-18"/>
                <a:ea typeface="Libre Franklin Bold"/>
                <a:cs typeface="Libre Franklin Bold"/>
                <a:sym typeface="Libre Franklin Bold"/>
              </a:rPr>
              <a:t> </a:t>
            </a:r>
            <a:r>
              <a:rPr lang="en-US" sz="3200" b="1" err="1">
                <a:solidFill>
                  <a:srgbClr val="003F72"/>
                </a:solidFill>
                <a:latin typeface="Libre Franklin Black" pitchFamily="2" charset="-18"/>
                <a:ea typeface="Libre Franklin Bold"/>
                <a:cs typeface="Libre Franklin Bold"/>
                <a:sym typeface="Libre Franklin Bold"/>
              </a:rPr>
              <a:t>firma</a:t>
            </a:r>
            <a:r>
              <a:rPr lang="en-US" sz="3200" b="1">
                <a:solidFill>
                  <a:srgbClr val="003F72"/>
                </a:solidFill>
                <a:latin typeface="Libre Franklin Black" pitchFamily="2" charset="-18"/>
                <a:ea typeface="Libre Franklin Bold"/>
                <a:cs typeface="Libre Franklin Bold"/>
                <a:sym typeface="Libre Franklin Bold"/>
              </a:rPr>
              <a:t> v </a:t>
            </a:r>
            <a:r>
              <a:rPr lang="cs-CZ" sz="3200" b="1">
                <a:solidFill>
                  <a:srgbClr val="003F72"/>
                </a:solidFill>
                <a:latin typeface="Libre Franklin Black" pitchFamily="2" charset="-18"/>
                <a:ea typeface="Libre Franklin Bold"/>
                <a:cs typeface="Libre Franklin Bold"/>
                <a:sym typeface="Libre Franklin Bold"/>
              </a:rPr>
              <a:t>dobrých</a:t>
            </a:r>
            <a:r>
              <a:rPr lang="en-US" sz="3200" b="1">
                <a:solidFill>
                  <a:srgbClr val="003F72"/>
                </a:solidFill>
                <a:latin typeface="Libre Franklin Black" pitchFamily="2" charset="-18"/>
                <a:ea typeface="Libre Franklin Bold"/>
                <a:cs typeface="Libre Franklin Bold"/>
                <a:sym typeface="Libre Franklin Bold"/>
              </a:rPr>
              <a:t> </a:t>
            </a:r>
            <a:r>
              <a:rPr lang="cs-CZ" sz="3200" b="1">
                <a:solidFill>
                  <a:srgbClr val="003F72"/>
                </a:solidFill>
                <a:latin typeface="Libre Franklin Black" pitchFamily="2" charset="-18"/>
                <a:ea typeface="Libre Franklin Bold"/>
                <a:cs typeface="Libre Franklin Bold"/>
                <a:sym typeface="Libre Franklin Bold"/>
              </a:rPr>
              <a:t>rukách</a:t>
            </a:r>
            <a:endParaRPr lang="en-US" sz="3200" b="1">
              <a:solidFill>
                <a:srgbClr val="003F72"/>
              </a:solidFill>
              <a:latin typeface="Libre Franklin Black" pitchFamily="2" charset="-18"/>
              <a:ea typeface="Libre Franklin Bold"/>
              <a:cs typeface="Libre Franklin Bold"/>
              <a:sym typeface="Libre Franklin Bold"/>
            </a:endParaRPr>
          </a:p>
        </p:txBody>
      </p:sp>
      <p:grpSp>
        <p:nvGrpSpPr>
          <p:cNvPr id="7" name="Group 7"/>
          <p:cNvGrpSpPr/>
          <p:nvPr/>
        </p:nvGrpSpPr>
        <p:grpSpPr>
          <a:xfrm>
            <a:off x="444500" y="1152526"/>
            <a:ext cx="4965030" cy="2745724"/>
            <a:chOff x="0" y="0"/>
            <a:chExt cx="13240080" cy="7321931"/>
          </a:xfrm>
        </p:grpSpPr>
        <p:sp>
          <p:nvSpPr>
            <p:cNvPr id="8" name="Freeform 8"/>
            <p:cNvSpPr/>
            <p:nvPr/>
          </p:nvSpPr>
          <p:spPr>
            <a:xfrm>
              <a:off x="0" y="0"/>
              <a:ext cx="13240080" cy="7321931"/>
            </a:xfrm>
            <a:custGeom>
              <a:avLst/>
              <a:gdLst/>
              <a:ahLst/>
              <a:cxnLst/>
              <a:rect l="l" t="t" r="r" b="b"/>
              <a:pathLst>
                <a:path w="13240080" h="7321931">
                  <a:moveTo>
                    <a:pt x="0" y="204089"/>
                  </a:moveTo>
                  <a:cubicBezTo>
                    <a:pt x="0" y="91440"/>
                    <a:pt x="90528" y="0"/>
                    <a:pt x="202053" y="0"/>
                  </a:cubicBezTo>
                  <a:lnTo>
                    <a:pt x="13038026" y="0"/>
                  </a:lnTo>
                  <a:cubicBezTo>
                    <a:pt x="13149676" y="0"/>
                    <a:pt x="13240080" y="91440"/>
                    <a:pt x="13240080" y="204089"/>
                  </a:cubicBezTo>
                  <a:lnTo>
                    <a:pt x="13240080" y="7117715"/>
                  </a:lnTo>
                  <a:cubicBezTo>
                    <a:pt x="13240080" y="7230491"/>
                    <a:pt x="13149551" y="7321804"/>
                    <a:pt x="13038026" y="7321804"/>
                  </a:cubicBezTo>
                  <a:lnTo>
                    <a:pt x="202053" y="7321804"/>
                  </a:lnTo>
                  <a:cubicBezTo>
                    <a:pt x="90528" y="7321931"/>
                    <a:pt x="0" y="7230491"/>
                    <a:pt x="0" y="7117715"/>
                  </a:cubicBezTo>
                  <a:close/>
                </a:path>
              </a:pathLst>
            </a:custGeom>
            <a:solidFill>
              <a:srgbClr val="FFFFFF"/>
            </a:solidFill>
          </p:spPr>
          <p:txBody>
            <a:bodyPr/>
            <a:lstStyle/>
            <a:p>
              <a:endParaRPr lang="cs-CZ" sz="900">
                <a:solidFill>
                  <a:prstClr val="black"/>
                </a:solidFill>
                <a:latin typeface="Calibri"/>
              </a:endParaRPr>
            </a:p>
          </p:txBody>
        </p:sp>
        <p:sp>
          <p:nvSpPr>
            <p:cNvPr id="9" name="TextBox 9"/>
            <p:cNvSpPr txBox="1"/>
            <p:nvPr/>
          </p:nvSpPr>
          <p:spPr>
            <a:xfrm>
              <a:off x="507440" y="0"/>
              <a:ext cx="12433824" cy="7321883"/>
            </a:xfrm>
            <a:prstGeom prst="rect">
              <a:avLst/>
            </a:prstGeom>
          </p:spPr>
          <p:txBody>
            <a:bodyPr lIns="25400" tIns="25400" rIns="25400" bIns="25400" rtlCol="0" anchor="ctr"/>
            <a:lstStyle/>
            <a:p>
              <a:pPr>
                <a:lnSpc>
                  <a:spcPts val="1320"/>
                </a:lnSpc>
              </a:pPr>
              <a:r>
                <a:rPr lang="cs-CZ" sz="1100" b="1" noProof="0" err="1">
                  <a:solidFill>
                    <a:srgbClr val="003F72"/>
                  </a:solidFill>
                  <a:latin typeface="Libre Franklin Bold"/>
                  <a:ea typeface="Libre Franklin Bold"/>
                  <a:cs typeface="Libre Franklin Bold"/>
                  <a:sym typeface="Libre Franklin Bold"/>
                </a:rPr>
                <a:t>EcoVadis</a:t>
              </a:r>
              <a:r>
                <a:rPr lang="cs-CZ" sz="1100" b="1" noProof="0">
                  <a:solidFill>
                    <a:srgbClr val="003F72"/>
                  </a:solidFill>
                  <a:latin typeface="Libre Franklin Bold"/>
                  <a:ea typeface="Libre Franklin Bold"/>
                  <a:cs typeface="Libre Franklin Bold"/>
                  <a:sym typeface="Libre Franklin Bold"/>
                </a:rPr>
                <a:t> </a:t>
              </a:r>
              <a:r>
                <a:rPr lang="cs-CZ" sz="1100" b="1" noProof="0" err="1">
                  <a:solidFill>
                    <a:srgbClr val="003F72"/>
                  </a:solidFill>
                  <a:latin typeface="Libre Franklin Bold"/>
                  <a:ea typeface="Libre Franklin Bold"/>
                  <a:cs typeface="Libre Franklin Bold"/>
                  <a:sym typeface="Libre Franklin Bold"/>
                </a:rPr>
                <a:t>Platinum</a:t>
              </a:r>
              <a:r>
                <a:rPr lang="cs-CZ" sz="1100" b="1" noProof="0">
                  <a:solidFill>
                    <a:srgbClr val="003F72"/>
                  </a:solidFill>
                  <a:latin typeface="Libre Franklin Bold"/>
                  <a:ea typeface="Libre Franklin Bold"/>
                  <a:cs typeface="Libre Franklin Bold"/>
                  <a:sym typeface="Libre Franklin Bold"/>
                </a:rPr>
                <a:t> – top 1 % v oblasti udržitelnosti</a:t>
              </a:r>
            </a:p>
            <a:p>
              <a:pPr>
                <a:lnSpc>
                  <a:spcPts val="1320"/>
                </a:lnSpc>
              </a:pPr>
              <a:r>
                <a:rPr lang="cs-CZ" sz="1100" noProof="0">
                  <a:solidFill>
                    <a:srgbClr val="000000"/>
                  </a:solidFill>
                  <a:latin typeface="Libre Franklin"/>
                  <a:ea typeface="Libre Franklin"/>
                  <a:cs typeface="Libre Franklin"/>
                  <a:sym typeface="Libre Franklin"/>
                </a:rPr>
                <a:t>pomáhá minimalizovat environmentální a sociální rizika v dodavatelském řetězci</a:t>
              </a:r>
            </a:p>
            <a:p>
              <a:pPr>
                <a:lnSpc>
                  <a:spcPts val="1320"/>
                </a:lnSpc>
              </a:pPr>
              <a:endParaRPr lang="cs-CZ" sz="1100" noProof="0">
                <a:solidFill>
                  <a:srgbClr val="000000"/>
                </a:solidFill>
                <a:latin typeface="Libre Franklin"/>
                <a:ea typeface="Libre Franklin"/>
                <a:cs typeface="Libre Franklin"/>
                <a:sym typeface="Libre Franklin"/>
              </a:endParaRPr>
            </a:p>
            <a:p>
              <a:pPr>
                <a:lnSpc>
                  <a:spcPts val="1320"/>
                </a:lnSpc>
              </a:pPr>
              <a:r>
                <a:rPr lang="cs-CZ" sz="1100" b="1" noProof="0">
                  <a:solidFill>
                    <a:srgbClr val="003F72"/>
                  </a:solidFill>
                  <a:latin typeface="Libre Franklin Bold"/>
                  <a:ea typeface="Libre Franklin Bold"/>
                  <a:cs typeface="Libre Franklin Bold"/>
                  <a:sym typeface="Libre Franklin Bold"/>
                </a:rPr>
                <a:t>Mezinárodně certifikované procesy</a:t>
              </a:r>
            </a:p>
            <a:p>
              <a:pPr>
                <a:lnSpc>
                  <a:spcPts val="1320"/>
                </a:lnSpc>
              </a:pPr>
              <a:r>
                <a:rPr lang="cs-CZ" sz="1100" noProof="0">
                  <a:solidFill>
                    <a:srgbClr val="000000"/>
                  </a:solidFill>
                  <a:latin typeface="Libre Franklin"/>
                  <a:ea typeface="Libre Franklin"/>
                  <a:cs typeface="Libre Franklin"/>
                  <a:sym typeface="Libre Franklin"/>
                </a:rPr>
                <a:t>záruka spolehlivých, bezpečných a ekologicky odpovědných služeb</a:t>
              </a:r>
            </a:p>
            <a:p>
              <a:pPr>
                <a:lnSpc>
                  <a:spcPts val="1320"/>
                </a:lnSpc>
              </a:pPr>
              <a:endParaRPr lang="cs-CZ" sz="1100" noProof="0">
                <a:solidFill>
                  <a:srgbClr val="000000"/>
                </a:solidFill>
                <a:latin typeface="Libre Franklin"/>
                <a:ea typeface="Libre Franklin"/>
                <a:cs typeface="Libre Franklin"/>
                <a:sym typeface="Libre Franklin"/>
              </a:endParaRPr>
            </a:p>
            <a:p>
              <a:pPr marL="237490" lvl="1" indent="-118745">
                <a:lnSpc>
                  <a:spcPts val="1320"/>
                </a:lnSpc>
                <a:buFont typeface="Arial"/>
                <a:buChar char="•"/>
              </a:pPr>
              <a:r>
                <a:rPr lang="cs-CZ" sz="900" b="1" noProof="0">
                  <a:solidFill>
                    <a:srgbClr val="000000"/>
                  </a:solidFill>
                  <a:latin typeface="Libre Franklin Bold"/>
                  <a:ea typeface="Libre Franklin Bold"/>
                  <a:cs typeface="Libre Franklin Bold"/>
                  <a:sym typeface="Libre Franklin Bold"/>
                </a:rPr>
                <a:t>ISO 9001</a:t>
              </a:r>
              <a:r>
                <a:rPr lang="cs-CZ" sz="900" noProof="0">
                  <a:solidFill>
                    <a:srgbClr val="000000"/>
                  </a:solidFill>
                  <a:latin typeface="Libre Franklin"/>
                  <a:ea typeface="Libre Franklin"/>
                  <a:cs typeface="Libre Franklin"/>
                  <a:sym typeface="Libre Franklin"/>
                </a:rPr>
                <a:t> – Řízení kvality pro konzistentní a spolehlivé služby</a:t>
              </a:r>
            </a:p>
            <a:p>
              <a:pPr marL="118745" lvl="1">
                <a:lnSpc>
                  <a:spcPts val="1320"/>
                </a:lnSpc>
              </a:pPr>
              <a:endParaRPr lang="cs-CZ" sz="900" noProof="0">
                <a:solidFill>
                  <a:srgbClr val="000000"/>
                </a:solidFill>
                <a:latin typeface="Libre Franklin"/>
                <a:ea typeface="Libre Franklin"/>
                <a:cs typeface="Libre Franklin"/>
                <a:sym typeface="Libre Franklin"/>
              </a:endParaRPr>
            </a:p>
            <a:p>
              <a:pPr marL="237490" lvl="1" indent="-118745">
                <a:lnSpc>
                  <a:spcPts val="1320"/>
                </a:lnSpc>
                <a:buFont typeface="Arial"/>
                <a:buChar char="•"/>
              </a:pPr>
              <a:r>
                <a:rPr lang="cs-CZ" sz="900" b="1" noProof="0">
                  <a:solidFill>
                    <a:srgbClr val="000000"/>
                  </a:solidFill>
                  <a:latin typeface="Libre Franklin Bold"/>
                  <a:ea typeface="Libre Franklin Bold"/>
                  <a:cs typeface="Libre Franklin Bold"/>
                  <a:sym typeface="Libre Franklin Bold"/>
                </a:rPr>
                <a:t>ISO 14001</a:t>
              </a:r>
              <a:r>
                <a:rPr lang="cs-CZ" sz="900" noProof="0">
                  <a:solidFill>
                    <a:srgbClr val="000000"/>
                  </a:solidFill>
                  <a:latin typeface="Libre Franklin"/>
                  <a:ea typeface="Libre Franklin"/>
                  <a:cs typeface="Libre Franklin"/>
                  <a:sym typeface="Libre Franklin"/>
                </a:rPr>
                <a:t> – Environmentální management pro snížení dopadu na životní prostředí</a:t>
              </a:r>
            </a:p>
            <a:p>
              <a:pPr marL="118745" lvl="1">
                <a:lnSpc>
                  <a:spcPts val="1320"/>
                </a:lnSpc>
              </a:pPr>
              <a:endParaRPr lang="cs-CZ" sz="900" noProof="0">
                <a:solidFill>
                  <a:srgbClr val="000000"/>
                </a:solidFill>
                <a:latin typeface="Libre Franklin"/>
                <a:ea typeface="Libre Franklin"/>
                <a:cs typeface="Libre Franklin"/>
                <a:sym typeface="Libre Franklin"/>
              </a:endParaRPr>
            </a:p>
            <a:p>
              <a:pPr marL="237490" lvl="1" indent="-118745">
                <a:lnSpc>
                  <a:spcPts val="1320"/>
                </a:lnSpc>
                <a:buFont typeface="Arial"/>
                <a:buChar char="•"/>
              </a:pPr>
              <a:r>
                <a:rPr lang="cs-CZ" sz="900" b="1" noProof="0">
                  <a:solidFill>
                    <a:srgbClr val="000000"/>
                  </a:solidFill>
                  <a:latin typeface="Libre Franklin Bold"/>
                  <a:ea typeface="Libre Franklin Bold"/>
                  <a:cs typeface="Libre Franklin Bold"/>
                  <a:sym typeface="Libre Franklin Bold"/>
                </a:rPr>
                <a:t>ISO 45001</a:t>
              </a:r>
              <a:r>
                <a:rPr lang="cs-CZ" sz="900" noProof="0">
                  <a:solidFill>
                    <a:srgbClr val="000000"/>
                  </a:solidFill>
                  <a:latin typeface="Libre Franklin"/>
                  <a:ea typeface="Libre Franklin"/>
                  <a:cs typeface="Libre Franklin"/>
                  <a:sym typeface="Libre Franklin"/>
                </a:rPr>
                <a:t> – Bezpečnost a ochrana zdraví při práci pro zaměstnance</a:t>
              </a:r>
            </a:p>
            <a:p>
              <a:pPr marL="118745" lvl="1">
                <a:lnSpc>
                  <a:spcPts val="1320"/>
                </a:lnSpc>
              </a:pPr>
              <a:endParaRPr lang="cs-CZ" sz="900" noProof="0">
                <a:solidFill>
                  <a:srgbClr val="000000"/>
                </a:solidFill>
                <a:latin typeface="Libre Franklin"/>
                <a:ea typeface="Libre Franklin"/>
                <a:cs typeface="Libre Franklin"/>
                <a:sym typeface="Libre Franklin"/>
              </a:endParaRPr>
            </a:p>
            <a:p>
              <a:pPr marL="237490" lvl="1" indent="-118745">
                <a:lnSpc>
                  <a:spcPts val="1320"/>
                </a:lnSpc>
                <a:buFont typeface="Arial"/>
                <a:buChar char="•"/>
              </a:pPr>
              <a:r>
                <a:rPr lang="cs-CZ" sz="900" b="1" noProof="0">
                  <a:solidFill>
                    <a:srgbClr val="000000"/>
                  </a:solidFill>
                  <a:latin typeface="Libre Franklin Bold"/>
                  <a:ea typeface="Libre Franklin Bold"/>
                  <a:cs typeface="Libre Franklin Bold"/>
                  <a:sym typeface="Libre Franklin Bold"/>
                </a:rPr>
                <a:t>EN 14065</a:t>
              </a:r>
              <a:r>
                <a:rPr lang="cs-CZ" sz="900" noProof="0">
                  <a:solidFill>
                    <a:srgbClr val="000000"/>
                  </a:solidFill>
                  <a:latin typeface="Libre Franklin"/>
                  <a:ea typeface="Libre Franklin"/>
                  <a:cs typeface="Libre Franklin"/>
                  <a:sym typeface="Libre Franklin"/>
                </a:rPr>
                <a:t> – Hygienické zpracování a kontrola </a:t>
              </a:r>
              <a:r>
                <a:rPr lang="cs-CZ" sz="900" noProof="0" err="1">
                  <a:solidFill>
                    <a:srgbClr val="000000"/>
                  </a:solidFill>
                  <a:latin typeface="Libre Franklin"/>
                  <a:ea typeface="Libre Franklin"/>
                  <a:cs typeface="Libre Franklin"/>
                  <a:sym typeface="Libre Franklin"/>
                </a:rPr>
                <a:t>biokontaminace</a:t>
              </a:r>
              <a:r>
                <a:rPr lang="cs-CZ" sz="900" noProof="0">
                  <a:solidFill>
                    <a:srgbClr val="000000"/>
                  </a:solidFill>
                  <a:latin typeface="Libre Franklin"/>
                  <a:ea typeface="Libre Franklin"/>
                  <a:cs typeface="Libre Franklin"/>
                  <a:sym typeface="Libre Franklin"/>
                </a:rPr>
                <a:t> textilií</a:t>
              </a:r>
            </a:p>
          </p:txBody>
        </p:sp>
      </p:grpSp>
      <p:sp>
        <p:nvSpPr>
          <p:cNvPr id="10" name="Freeform 10"/>
          <p:cNvSpPr/>
          <p:nvPr/>
        </p:nvSpPr>
        <p:spPr>
          <a:xfrm>
            <a:off x="3614979" y="4013479"/>
            <a:ext cx="770021" cy="770021"/>
          </a:xfrm>
          <a:custGeom>
            <a:avLst/>
            <a:gdLst/>
            <a:ahLst/>
            <a:cxnLst/>
            <a:rect l="l" t="t" r="r" b="b"/>
            <a:pathLst>
              <a:path w="1540042" h="1540042">
                <a:moveTo>
                  <a:pt x="0" y="0"/>
                </a:moveTo>
                <a:lnTo>
                  <a:pt x="1540042" y="0"/>
                </a:lnTo>
                <a:lnTo>
                  <a:pt x="1540042" y="1540042"/>
                </a:lnTo>
                <a:lnTo>
                  <a:pt x="0" y="15400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cs-CZ" sz="900">
              <a:solidFill>
                <a:prstClr val="black"/>
              </a:solidFill>
              <a:latin typeface="Calibri"/>
            </a:endParaRPr>
          </a:p>
        </p:txBody>
      </p:sp>
      <p:sp>
        <p:nvSpPr>
          <p:cNvPr id="11" name="Freeform 11"/>
          <p:cNvSpPr/>
          <p:nvPr/>
        </p:nvSpPr>
        <p:spPr>
          <a:xfrm>
            <a:off x="2358230" y="4013479"/>
            <a:ext cx="770021" cy="770022"/>
          </a:xfrm>
          <a:custGeom>
            <a:avLst/>
            <a:gdLst/>
            <a:ahLst/>
            <a:cxnLst/>
            <a:rect l="l" t="t" r="r" b="b"/>
            <a:pathLst>
              <a:path w="1540042" h="1540044">
                <a:moveTo>
                  <a:pt x="0" y="0"/>
                </a:moveTo>
                <a:lnTo>
                  <a:pt x="1540042" y="0"/>
                </a:lnTo>
                <a:lnTo>
                  <a:pt x="1540042" y="1540044"/>
                </a:lnTo>
                <a:lnTo>
                  <a:pt x="0" y="15400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cs-CZ" sz="900">
              <a:solidFill>
                <a:prstClr val="black"/>
              </a:solidFill>
              <a:latin typeface="Calibri"/>
            </a:endParaRPr>
          </a:p>
        </p:txBody>
      </p:sp>
      <p:sp>
        <p:nvSpPr>
          <p:cNvPr id="14" name="Freeform 14"/>
          <p:cNvSpPr/>
          <p:nvPr/>
        </p:nvSpPr>
        <p:spPr>
          <a:xfrm>
            <a:off x="-12700" y="360000"/>
            <a:ext cx="1414738" cy="365143"/>
          </a:xfrm>
          <a:custGeom>
            <a:avLst/>
            <a:gdLst/>
            <a:ahLst/>
            <a:cxnLst/>
            <a:rect l="l" t="t" r="r" b="b"/>
            <a:pathLst>
              <a:path w="2829476" h="730286">
                <a:moveTo>
                  <a:pt x="0" y="0"/>
                </a:moveTo>
                <a:lnTo>
                  <a:pt x="2829476" y="0"/>
                </a:lnTo>
                <a:lnTo>
                  <a:pt x="2829476" y="730286"/>
                </a:lnTo>
                <a:lnTo>
                  <a:pt x="0" y="730286"/>
                </a:lnTo>
                <a:lnTo>
                  <a:pt x="0" y="0"/>
                </a:lnTo>
                <a:close/>
              </a:path>
            </a:pathLst>
          </a:custGeom>
          <a:blipFill>
            <a:blip r:embed="rId3">
              <a:extLst>
                <a:ext uri="{96DAC541-7B7A-43D3-8B79-37D633B846F1}">
                  <asvg:svgBlip xmlns:asvg="http://schemas.microsoft.com/office/drawing/2016/SVG/main" r:embed="rId4"/>
                </a:ext>
              </a:extLst>
            </a:blip>
            <a:stretch>
              <a:fillRect l="-8235" b="-593"/>
            </a:stretch>
          </a:blipFill>
        </p:spPr>
        <p:txBody>
          <a:bodyPr/>
          <a:lstStyle/>
          <a:p>
            <a:endParaRPr lang="cs-CZ" sz="900">
              <a:solidFill>
                <a:prstClr val="black"/>
              </a:solidFill>
              <a:latin typeface="Calibri"/>
            </a:endParaRPr>
          </a:p>
        </p:txBody>
      </p:sp>
      <p:grpSp>
        <p:nvGrpSpPr>
          <p:cNvPr id="15" name="Group 12">
            <a:extLst>
              <a:ext uri="{FF2B5EF4-FFF2-40B4-BE49-F238E27FC236}">
                <a16:creationId xmlns:a16="http://schemas.microsoft.com/office/drawing/2014/main" id="{0B6ED9EA-73BB-DAE3-53E0-8457FB206700}"/>
              </a:ext>
            </a:extLst>
          </p:cNvPr>
          <p:cNvGrpSpPr>
            <a:grpSpLocks noChangeAspect="1"/>
          </p:cNvGrpSpPr>
          <p:nvPr/>
        </p:nvGrpSpPr>
        <p:grpSpPr>
          <a:xfrm>
            <a:off x="1134722" y="4013476"/>
            <a:ext cx="753616" cy="770022"/>
            <a:chOff x="0" y="0"/>
            <a:chExt cx="2009643" cy="2053392"/>
          </a:xfrm>
        </p:grpSpPr>
        <p:sp>
          <p:nvSpPr>
            <p:cNvPr id="16" name="Freeform 13" descr="Kuva, joka sisältää kohteen teksti, Fontti, logo, Grafiikka  Tekoälyn luoma sisältö voi olla virheellistä.">
              <a:extLst>
                <a:ext uri="{FF2B5EF4-FFF2-40B4-BE49-F238E27FC236}">
                  <a16:creationId xmlns:a16="http://schemas.microsoft.com/office/drawing/2014/main" id="{CF98132C-7EE4-00AA-62E9-209D2E7C5C58}"/>
                </a:ext>
              </a:extLst>
            </p:cNvPr>
            <p:cNvSpPr/>
            <p:nvPr/>
          </p:nvSpPr>
          <p:spPr>
            <a:xfrm>
              <a:off x="0" y="0"/>
              <a:ext cx="2009648" cy="2053336"/>
            </a:xfrm>
            <a:custGeom>
              <a:avLst/>
              <a:gdLst/>
              <a:ahLst/>
              <a:cxnLst/>
              <a:rect l="l" t="t" r="r" b="b"/>
              <a:pathLst>
                <a:path w="2009648" h="2053336">
                  <a:moveTo>
                    <a:pt x="0" y="0"/>
                  </a:moveTo>
                  <a:lnTo>
                    <a:pt x="2009648" y="0"/>
                  </a:lnTo>
                  <a:lnTo>
                    <a:pt x="2009648" y="2053336"/>
                  </a:lnTo>
                  <a:lnTo>
                    <a:pt x="0" y="2053336"/>
                  </a:lnTo>
                  <a:lnTo>
                    <a:pt x="0" y="0"/>
                  </a:lnTo>
                  <a:close/>
                </a:path>
              </a:pathLst>
            </a:custGeom>
            <a:blipFill>
              <a:blip r:embed="rId10" cstate="hqprint">
                <a:extLst>
                  <a:ext uri="{28A0092B-C50C-407E-A947-70E740481C1C}">
                    <a14:useLocalDpi xmlns:a14="http://schemas.microsoft.com/office/drawing/2010/main"/>
                  </a:ext>
                </a:extLst>
              </a:blip>
              <a:stretch>
                <a:fillRect l="-136" r="-136" b="-2"/>
              </a:stretch>
            </a:blipFill>
          </p:spPr>
          <p:txBody>
            <a:bodyPr/>
            <a:lstStyle/>
            <a:p>
              <a:endParaRPr lang="cs-CZ" sz="900">
                <a:solidFill>
                  <a:prstClr val="black"/>
                </a:solidFill>
                <a:latin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6A5AE-5952-7389-E2BA-C383AE450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49CF7-1F9F-A5B8-F441-6FFEEC8FE091}"/>
              </a:ext>
            </a:extLst>
          </p:cNvPr>
          <p:cNvSpPr>
            <a:spLocks noGrp="1"/>
          </p:cNvSpPr>
          <p:nvPr>
            <p:ph type="title"/>
          </p:nvPr>
        </p:nvSpPr>
        <p:spPr>
          <a:xfrm>
            <a:off x="507600" y="1468374"/>
            <a:ext cx="7722000" cy="2492100"/>
          </a:xfrm>
        </p:spPr>
        <p:txBody>
          <a:bodyPr/>
          <a:lstStyle/>
          <a:p>
            <a:pPr lvl="0">
              <a:lnSpc>
                <a:spcPts val="5585"/>
              </a:lnSpc>
            </a:pPr>
            <a:r>
              <a:rPr lang="cs-CZ" sz="3200" noProof="0">
                <a:solidFill>
                  <a:srgbClr val="FFFFFF"/>
                </a:solidFill>
                <a:latin typeface="Libre Franklin Bold"/>
                <a:ea typeface="Libre Franklin Bold"/>
                <a:cs typeface="Libre Franklin Bold"/>
                <a:sym typeface="Libre Franklin Bold"/>
              </a:rPr>
              <a:t>Když důvěra přináší sebevědomí.</a:t>
            </a:r>
            <a:br>
              <a:rPr lang="cs-CZ" sz="3200" noProof="0">
                <a:solidFill>
                  <a:srgbClr val="FFFFFF"/>
                </a:solidFill>
                <a:latin typeface="Libre Franklin Bold"/>
                <a:ea typeface="Libre Franklin Bold"/>
                <a:cs typeface="Libre Franklin Bold"/>
                <a:sym typeface="Libre Franklin Bold"/>
              </a:rPr>
            </a:br>
            <a:r>
              <a:rPr lang="cs-CZ" sz="3200" noProof="0">
                <a:solidFill>
                  <a:srgbClr val="FFFFFF"/>
                </a:solidFill>
                <a:latin typeface="Libre Franklin Bold"/>
                <a:ea typeface="Libre Franklin Bold"/>
                <a:cs typeface="Libre Franklin Bold"/>
                <a:sym typeface="Libre Franklin Bold"/>
              </a:rPr>
              <a:t>Péče roste.</a:t>
            </a:r>
            <a:br>
              <a:rPr lang="cs-CZ" sz="3200" noProof="0">
                <a:solidFill>
                  <a:srgbClr val="FFFFFF"/>
                </a:solidFill>
                <a:latin typeface="Libre Franklin Bold"/>
                <a:ea typeface="Libre Franklin Bold"/>
                <a:cs typeface="Libre Franklin Bold"/>
                <a:sym typeface="Libre Franklin Bold"/>
              </a:rPr>
            </a:br>
            <a:r>
              <a:rPr lang="cs-CZ" sz="3200" noProof="0">
                <a:solidFill>
                  <a:srgbClr val="FFFFFF"/>
                </a:solidFill>
                <a:latin typeface="Libre Franklin Bold"/>
                <a:ea typeface="Libre Franklin Bold"/>
                <a:cs typeface="Libre Franklin Bold"/>
                <a:sym typeface="Libre Franklin Bold"/>
              </a:rPr>
              <a:t>V každém </a:t>
            </a:r>
            <a:r>
              <a:rPr lang="cs-CZ" sz="3200" noProof="0" err="1">
                <a:solidFill>
                  <a:srgbClr val="FFFFFF"/>
                </a:solidFill>
                <a:latin typeface="Libre Franklin Bold"/>
                <a:ea typeface="Libre Franklin Bold"/>
                <a:cs typeface="Libre Franklin Bold"/>
                <a:sym typeface="Libre Franklin Bold"/>
              </a:rPr>
              <a:t>jednotivém</a:t>
            </a:r>
            <a:r>
              <a:rPr lang="cs-CZ" sz="3200" noProof="0">
                <a:solidFill>
                  <a:srgbClr val="FFFFFF"/>
                </a:solidFill>
                <a:latin typeface="Libre Franklin Bold"/>
                <a:ea typeface="Libre Franklin Bold"/>
                <a:cs typeface="Libre Franklin Bold"/>
                <a:sym typeface="Libre Franklin Bold"/>
              </a:rPr>
              <a:t> vlákně</a:t>
            </a:r>
            <a:endParaRPr lang="cs-CZ" noProof="0">
              <a:latin typeface="Libre Franklin" pitchFamily="2" charset="77"/>
            </a:endParaRPr>
          </a:p>
        </p:txBody>
      </p:sp>
      <p:sp>
        <p:nvSpPr>
          <p:cNvPr id="5" name="Rounded Rectangle 80">
            <a:extLst>
              <a:ext uri="{FF2B5EF4-FFF2-40B4-BE49-F238E27FC236}">
                <a16:creationId xmlns:a16="http://schemas.microsoft.com/office/drawing/2014/main" id="{EE1B34D5-6795-41D7-90B3-23F7ECFCC9E1}"/>
              </a:ext>
            </a:extLst>
          </p:cNvPr>
          <p:cNvSpPr/>
          <p:nvPr/>
        </p:nvSpPr>
        <p:spPr>
          <a:xfrm>
            <a:off x="476227" y="4115336"/>
            <a:ext cx="8254999" cy="761014"/>
          </a:xfrm>
          <a:prstGeom prst="roundRect">
            <a:avLst>
              <a:gd name="adj" fmla="val 6769"/>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lIns="0" tIns="72000" rIns="0" bIns="36000" rtlCol="0" anchor="t"/>
          <a:lstStyle/>
          <a:p>
            <a:pPr algn="ctr"/>
            <a:endParaRPr lang="en-GB" sz="900">
              <a:solidFill>
                <a:schemeClr val="accent1"/>
              </a:solidFill>
            </a:endParaRPr>
          </a:p>
        </p:txBody>
      </p:sp>
      <p:grpSp>
        <p:nvGrpSpPr>
          <p:cNvPr id="6" name="Graphic 20">
            <a:extLst>
              <a:ext uri="{FF2B5EF4-FFF2-40B4-BE49-F238E27FC236}">
                <a16:creationId xmlns:a16="http://schemas.microsoft.com/office/drawing/2014/main" id="{6E4F4FCD-5EA2-EE03-F67B-C5A1C9AE3320}"/>
              </a:ext>
            </a:extLst>
          </p:cNvPr>
          <p:cNvGrpSpPr/>
          <p:nvPr/>
        </p:nvGrpSpPr>
        <p:grpSpPr>
          <a:xfrm>
            <a:off x="765437" y="4263530"/>
            <a:ext cx="574273" cy="343729"/>
            <a:chOff x="2099544" y="2247956"/>
            <a:chExt cx="680300" cy="407191"/>
          </a:xfrm>
        </p:grpSpPr>
        <p:sp>
          <p:nvSpPr>
            <p:cNvPr id="7" name="Freeform: Shape 22">
              <a:extLst>
                <a:ext uri="{FF2B5EF4-FFF2-40B4-BE49-F238E27FC236}">
                  <a16:creationId xmlns:a16="http://schemas.microsoft.com/office/drawing/2014/main" id="{04B8494F-43DF-43D2-8AEE-956ECB7417AD}"/>
                </a:ext>
              </a:extLst>
            </p:cNvPr>
            <p:cNvSpPr/>
            <p:nvPr/>
          </p:nvSpPr>
          <p:spPr>
            <a:xfrm>
              <a:off x="2364994" y="2347671"/>
              <a:ext cx="126689" cy="116759"/>
            </a:xfrm>
            <a:custGeom>
              <a:avLst/>
              <a:gdLst>
                <a:gd name="connsiteX0" fmla="*/ 8779 w 126689"/>
                <a:gd name="connsiteY0" fmla="*/ 10499 h 116759"/>
                <a:gd name="connsiteX1" fmla="*/ 13951 w 126689"/>
                <a:gd name="connsiteY1" fmla="*/ 5315 h 116759"/>
                <a:gd name="connsiteX2" fmla="*/ 8909 w 126689"/>
                <a:gd name="connsiteY2" fmla="*/ 2 h 116759"/>
                <a:gd name="connsiteX3" fmla="*/ 3594 w 126689"/>
                <a:gd name="connsiteY3" fmla="*/ 5042 h 116759"/>
                <a:gd name="connsiteX4" fmla="*/ 3594 w 126689"/>
                <a:gd name="connsiteY4" fmla="*/ 5322 h 116759"/>
                <a:gd name="connsiteX5" fmla="*/ 8779 w 126689"/>
                <a:gd name="connsiteY5" fmla="*/ 10499 h 116759"/>
                <a:gd name="connsiteX6" fmla="*/ 8779 w 126689"/>
                <a:gd name="connsiteY6" fmla="*/ 10499 h 116759"/>
                <a:gd name="connsiteX7" fmla="*/ 71389 w 126689"/>
                <a:gd name="connsiteY7" fmla="*/ 116759 h 116759"/>
                <a:gd name="connsiteX8" fmla="*/ 88429 w 126689"/>
                <a:gd name="connsiteY8" fmla="*/ 114184 h 116759"/>
                <a:gd name="connsiteX9" fmla="*/ 98083 w 126689"/>
                <a:gd name="connsiteY9" fmla="*/ 108884 h 116759"/>
                <a:gd name="connsiteX10" fmla="*/ 104027 w 126689"/>
                <a:gd name="connsiteY10" fmla="*/ 104056 h 116759"/>
                <a:gd name="connsiteX11" fmla="*/ 112287 w 126689"/>
                <a:gd name="connsiteY11" fmla="*/ 102731 h 116759"/>
                <a:gd name="connsiteX12" fmla="*/ 126136 w 126689"/>
                <a:gd name="connsiteY12" fmla="*/ 106309 h 116759"/>
                <a:gd name="connsiteX13" fmla="*/ 126689 w 126689"/>
                <a:gd name="connsiteY13" fmla="*/ 99118 h 116759"/>
                <a:gd name="connsiteX14" fmla="*/ 107149 w 126689"/>
                <a:gd name="connsiteY14" fmla="*/ 94664 h 116759"/>
                <a:gd name="connsiteX15" fmla="*/ 91497 w 126689"/>
                <a:gd name="connsiteY15" fmla="*/ 100067 h 116759"/>
                <a:gd name="connsiteX16" fmla="*/ 69627 w 126689"/>
                <a:gd name="connsiteY16" fmla="*/ 107703 h 116759"/>
                <a:gd name="connsiteX17" fmla="*/ 54295 w 126689"/>
                <a:gd name="connsiteY17" fmla="*/ 106753 h 116759"/>
                <a:gd name="connsiteX18" fmla="*/ 50626 w 126689"/>
                <a:gd name="connsiteY18" fmla="*/ 107272 h 116759"/>
                <a:gd name="connsiteX19" fmla="*/ 52594 w 126689"/>
                <a:gd name="connsiteY19" fmla="*/ 114656 h 116759"/>
                <a:gd name="connsiteX20" fmla="*/ 71389 w 126689"/>
                <a:gd name="connsiteY20" fmla="*/ 116759 h 116759"/>
                <a:gd name="connsiteX21" fmla="*/ 71389 w 126689"/>
                <a:gd name="connsiteY21" fmla="*/ 116759 h 116759"/>
                <a:gd name="connsiteX22" fmla="*/ 30950 w 126689"/>
                <a:gd name="connsiteY22" fmla="*/ 95443 h 116759"/>
                <a:gd name="connsiteX23" fmla="*/ 50312 w 126689"/>
                <a:gd name="connsiteY23" fmla="*/ 97485 h 116759"/>
                <a:gd name="connsiteX24" fmla="*/ 65972 w 126689"/>
                <a:gd name="connsiteY24" fmla="*/ 98339 h 116759"/>
                <a:gd name="connsiteX25" fmla="*/ 96764 w 126689"/>
                <a:gd name="connsiteY25" fmla="*/ 88572 h 116759"/>
                <a:gd name="connsiteX26" fmla="*/ 94858 w 126689"/>
                <a:gd name="connsiteY26" fmla="*/ 81647 h 116759"/>
                <a:gd name="connsiteX27" fmla="*/ 74450 w 126689"/>
                <a:gd name="connsiteY27" fmla="*/ 88053 h 116759"/>
                <a:gd name="connsiteX28" fmla="*/ 66053 w 126689"/>
                <a:gd name="connsiteY28" fmla="*/ 88176 h 116759"/>
                <a:gd name="connsiteX29" fmla="*/ 57575 w 126689"/>
                <a:gd name="connsiteY29" fmla="*/ 86352 h 116759"/>
                <a:gd name="connsiteX30" fmla="*/ 45516 w 126689"/>
                <a:gd name="connsiteY30" fmla="*/ 85205 h 116759"/>
                <a:gd name="connsiteX31" fmla="*/ 33963 w 126689"/>
                <a:gd name="connsiteY31" fmla="*/ 85779 h 116759"/>
                <a:gd name="connsiteX32" fmla="*/ 10610 w 126689"/>
                <a:gd name="connsiteY32" fmla="*/ 93128 h 116759"/>
                <a:gd name="connsiteX33" fmla="*/ 0 w 126689"/>
                <a:gd name="connsiteY33" fmla="*/ 103270 h 116759"/>
                <a:gd name="connsiteX34" fmla="*/ 6354 w 126689"/>
                <a:gd name="connsiteY34" fmla="*/ 104704 h 116759"/>
                <a:gd name="connsiteX35" fmla="*/ 30950 w 126689"/>
                <a:gd name="connsiteY35" fmla="*/ 95443 h 116759"/>
                <a:gd name="connsiteX36" fmla="*/ 30950 w 126689"/>
                <a:gd name="connsiteY36" fmla="*/ 95443 h 1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6689" h="116759">
                  <a:moveTo>
                    <a:pt x="8779" y="10499"/>
                  </a:moveTo>
                  <a:cubicBezTo>
                    <a:pt x="11642" y="10499"/>
                    <a:pt x="13951" y="8170"/>
                    <a:pt x="13951" y="5315"/>
                  </a:cubicBezTo>
                  <a:cubicBezTo>
                    <a:pt x="14026" y="2454"/>
                    <a:pt x="11772" y="77"/>
                    <a:pt x="8909" y="2"/>
                  </a:cubicBezTo>
                  <a:cubicBezTo>
                    <a:pt x="6046" y="-73"/>
                    <a:pt x="3669" y="2181"/>
                    <a:pt x="3594" y="5042"/>
                  </a:cubicBezTo>
                  <a:cubicBezTo>
                    <a:pt x="3594" y="5138"/>
                    <a:pt x="3594" y="5227"/>
                    <a:pt x="3594" y="5322"/>
                  </a:cubicBezTo>
                  <a:cubicBezTo>
                    <a:pt x="3594" y="8170"/>
                    <a:pt x="5896" y="10499"/>
                    <a:pt x="8779" y="10499"/>
                  </a:cubicBezTo>
                  <a:lnTo>
                    <a:pt x="8779" y="10499"/>
                  </a:lnTo>
                  <a:close/>
                  <a:moveTo>
                    <a:pt x="71389" y="116759"/>
                  </a:moveTo>
                  <a:cubicBezTo>
                    <a:pt x="79082" y="116759"/>
                    <a:pt x="84254" y="115721"/>
                    <a:pt x="88429" y="114184"/>
                  </a:cubicBezTo>
                  <a:cubicBezTo>
                    <a:pt x="92576" y="112641"/>
                    <a:pt x="95760" y="110790"/>
                    <a:pt x="98083" y="108884"/>
                  </a:cubicBezTo>
                  <a:cubicBezTo>
                    <a:pt x="100283" y="107081"/>
                    <a:pt x="101683" y="105258"/>
                    <a:pt x="104027" y="104056"/>
                  </a:cubicBezTo>
                  <a:cubicBezTo>
                    <a:pt x="106097" y="102983"/>
                    <a:pt x="109014" y="102731"/>
                    <a:pt x="112287" y="102731"/>
                  </a:cubicBezTo>
                  <a:cubicBezTo>
                    <a:pt x="116987" y="102731"/>
                    <a:pt x="122276" y="104185"/>
                    <a:pt x="126136" y="106309"/>
                  </a:cubicBezTo>
                  <a:lnTo>
                    <a:pt x="126689" y="99118"/>
                  </a:lnTo>
                  <a:cubicBezTo>
                    <a:pt x="124113" y="97847"/>
                    <a:pt x="115033" y="94664"/>
                    <a:pt x="107149" y="94664"/>
                  </a:cubicBezTo>
                  <a:cubicBezTo>
                    <a:pt x="98192" y="94664"/>
                    <a:pt x="94803" y="97082"/>
                    <a:pt x="91497" y="100067"/>
                  </a:cubicBezTo>
                  <a:cubicBezTo>
                    <a:pt x="87650" y="103557"/>
                    <a:pt x="82779" y="107703"/>
                    <a:pt x="69627" y="107703"/>
                  </a:cubicBezTo>
                  <a:cubicBezTo>
                    <a:pt x="66122" y="107703"/>
                    <a:pt x="57711" y="106753"/>
                    <a:pt x="54295" y="106753"/>
                  </a:cubicBezTo>
                  <a:cubicBezTo>
                    <a:pt x="52218" y="106753"/>
                    <a:pt x="50626" y="107272"/>
                    <a:pt x="50626" y="107272"/>
                  </a:cubicBezTo>
                  <a:cubicBezTo>
                    <a:pt x="51255" y="109239"/>
                    <a:pt x="52594" y="114656"/>
                    <a:pt x="52594" y="114656"/>
                  </a:cubicBezTo>
                  <a:cubicBezTo>
                    <a:pt x="55744" y="115065"/>
                    <a:pt x="61237" y="116759"/>
                    <a:pt x="71389" y="116759"/>
                  </a:cubicBezTo>
                  <a:lnTo>
                    <a:pt x="71389" y="116759"/>
                  </a:lnTo>
                  <a:close/>
                  <a:moveTo>
                    <a:pt x="30950" y="95443"/>
                  </a:moveTo>
                  <a:cubicBezTo>
                    <a:pt x="33614" y="95443"/>
                    <a:pt x="41362" y="96625"/>
                    <a:pt x="50312" y="97485"/>
                  </a:cubicBezTo>
                  <a:cubicBezTo>
                    <a:pt x="55395" y="97963"/>
                    <a:pt x="60834" y="98339"/>
                    <a:pt x="65972" y="98339"/>
                  </a:cubicBezTo>
                  <a:cubicBezTo>
                    <a:pt x="76022" y="98339"/>
                    <a:pt x="87028" y="93558"/>
                    <a:pt x="96764" y="88572"/>
                  </a:cubicBezTo>
                  <a:lnTo>
                    <a:pt x="94858" y="81647"/>
                  </a:lnTo>
                  <a:cubicBezTo>
                    <a:pt x="90315" y="84133"/>
                    <a:pt x="81658" y="86906"/>
                    <a:pt x="74450" y="88053"/>
                  </a:cubicBezTo>
                  <a:cubicBezTo>
                    <a:pt x="72674" y="88340"/>
                    <a:pt x="67522" y="88415"/>
                    <a:pt x="66053" y="88176"/>
                  </a:cubicBezTo>
                  <a:cubicBezTo>
                    <a:pt x="63621" y="87800"/>
                    <a:pt x="60704" y="86926"/>
                    <a:pt x="57575" y="86352"/>
                  </a:cubicBezTo>
                  <a:cubicBezTo>
                    <a:pt x="53175" y="85526"/>
                    <a:pt x="48365" y="85328"/>
                    <a:pt x="45516" y="85205"/>
                  </a:cubicBezTo>
                  <a:cubicBezTo>
                    <a:pt x="42373" y="85062"/>
                    <a:pt x="36730" y="85594"/>
                    <a:pt x="33963" y="85779"/>
                  </a:cubicBezTo>
                  <a:cubicBezTo>
                    <a:pt x="23783" y="86387"/>
                    <a:pt x="17053" y="88784"/>
                    <a:pt x="10610" y="93128"/>
                  </a:cubicBezTo>
                  <a:cubicBezTo>
                    <a:pt x="7358" y="95327"/>
                    <a:pt x="3204" y="98920"/>
                    <a:pt x="0" y="103270"/>
                  </a:cubicBezTo>
                  <a:cubicBezTo>
                    <a:pt x="1647" y="103393"/>
                    <a:pt x="6354" y="104704"/>
                    <a:pt x="6354" y="104704"/>
                  </a:cubicBezTo>
                  <a:cubicBezTo>
                    <a:pt x="13289" y="98797"/>
                    <a:pt x="23721" y="95443"/>
                    <a:pt x="30950" y="95443"/>
                  </a:cubicBezTo>
                  <a:lnTo>
                    <a:pt x="30950" y="95443"/>
                  </a:lnTo>
                  <a:close/>
                </a:path>
              </a:pathLst>
            </a:custGeom>
            <a:solidFill>
              <a:srgbClr val="2463A9"/>
            </a:solidFill>
            <a:ln w="683" cap="flat">
              <a:noFill/>
              <a:prstDash val="solid"/>
              <a:miter/>
            </a:ln>
          </p:spPr>
          <p:txBody>
            <a:bodyPr rtlCol="0" anchor="ctr"/>
            <a:lstStyle/>
            <a:p>
              <a:endParaRPr lang="en-GB"/>
            </a:p>
          </p:txBody>
        </p:sp>
        <p:sp>
          <p:nvSpPr>
            <p:cNvPr id="8" name="Freeform: Shape 23">
              <a:extLst>
                <a:ext uri="{FF2B5EF4-FFF2-40B4-BE49-F238E27FC236}">
                  <a16:creationId xmlns:a16="http://schemas.microsoft.com/office/drawing/2014/main" id="{ACFE6CD8-0CF0-A7AE-50B5-925765A16F3C}"/>
                </a:ext>
              </a:extLst>
            </p:cNvPr>
            <p:cNvSpPr/>
            <p:nvPr/>
          </p:nvSpPr>
          <p:spPr>
            <a:xfrm>
              <a:off x="2257155" y="2352533"/>
              <a:ext cx="366635" cy="152241"/>
            </a:xfrm>
            <a:custGeom>
              <a:avLst/>
              <a:gdLst>
                <a:gd name="connsiteX0" fmla="*/ 16097 w 366635"/>
                <a:gd name="connsiteY0" fmla="*/ 93921 h 152241"/>
                <a:gd name="connsiteX1" fmla="*/ 25778 w 366635"/>
                <a:gd name="connsiteY1" fmla="*/ 97172 h 152241"/>
                <a:gd name="connsiteX2" fmla="*/ 30629 w 366635"/>
                <a:gd name="connsiteY2" fmla="*/ 100949 h 152241"/>
                <a:gd name="connsiteX3" fmla="*/ 30417 w 366635"/>
                <a:gd name="connsiteY3" fmla="*/ 108079 h 152241"/>
                <a:gd name="connsiteX4" fmla="*/ 25013 w 366635"/>
                <a:gd name="connsiteY4" fmla="*/ 112266 h 152241"/>
                <a:gd name="connsiteX5" fmla="*/ 19151 w 366635"/>
                <a:gd name="connsiteY5" fmla="*/ 115592 h 152241"/>
                <a:gd name="connsiteX6" fmla="*/ 13548 w 366635"/>
                <a:gd name="connsiteY6" fmla="*/ 117026 h 152241"/>
                <a:gd name="connsiteX7" fmla="*/ 9558 w 366635"/>
                <a:gd name="connsiteY7" fmla="*/ 115831 h 152241"/>
                <a:gd name="connsiteX8" fmla="*/ 1633 w 366635"/>
                <a:gd name="connsiteY8" fmla="*/ 120673 h 152241"/>
                <a:gd name="connsiteX9" fmla="*/ 11259 w 366635"/>
                <a:gd name="connsiteY9" fmla="*/ 123160 h 152241"/>
                <a:gd name="connsiteX10" fmla="*/ 25552 w 366635"/>
                <a:gd name="connsiteY10" fmla="*/ 120072 h 152241"/>
                <a:gd name="connsiteX11" fmla="*/ 41943 w 366635"/>
                <a:gd name="connsiteY11" fmla="*/ 110982 h 152241"/>
                <a:gd name="connsiteX12" fmla="*/ 57438 w 366635"/>
                <a:gd name="connsiteY12" fmla="*/ 106262 h 152241"/>
                <a:gd name="connsiteX13" fmla="*/ 73630 w 366635"/>
                <a:gd name="connsiteY13" fmla="*/ 111972 h 152241"/>
                <a:gd name="connsiteX14" fmla="*/ 97441 w 366635"/>
                <a:gd name="connsiteY14" fmla="*/ 118734 h 152241"/>
                <a:gd name="connsiteX15" fmla="*/ 113223 w 366635"/>
                <a:gd name="connsiteY15" fmla="*/ 116890 h 152241"/>
                <a:gd name="connsiteX16" fmla="*/ 144446 w 366635"/>
                <a:gd name="connsiteY16" fmla="*/ 107929 h 152241"/>
                <a:gd name="connsiteX17" fmla="*/ 141037 w 366635"/>
                <a:gd name="connsiteY17" fmla="*/ 101796 h 152241"/>
                <a:gd name="connsiteX18" fmla="*/ 120274 w 366635"/>
                <a:gd name="connsiteY18" fmla="*/ 107300 h 152241"/>
                <a:gd name="connsiteX19" fmla="*/ 100413 w 366635"/>
                <a:gd name="connsiteY19" fmla="*/ 110565 h 152241"/>
                <a:gd name="connsiteX20" fmla="*/ 89549 w 366635"/>
                <a:gd name="connsiteY20" fmla="*/ 109227 h 152241"/>
                <a:gd name="connsiteX21" fmla="*/ 78133 w 366635"/>
                <a:gd name="connsiteY21" fmla="*/ 100696 h 152241"/>
                <a:gd name="connsiteX22" fmla="*/ 83612 w 366635"/>
                <a:gd name="connsiteY22" fmla="*/ 93367 h 152241"/>
                <a:gd name="connsiteX23" fmla="*/ 105728 w 366635"/>
                <a:gd name="connsiteY23" fmla="*/ 90902 h 152241"/>
                <a:gd name="connsiteX24" fmla="*/ 110791 w 366635"/>
                <a:gd name="connsiteY24" fmla="*/ 84946 h 152241"/>
                <a:gd name="connsiteX25" fmla="*/ 97727 w 366635"/>
                <a:gd name="connsiteY25" fmla="*/ 83621 h 152241"/>
                <a:gd name="connsiteX26" fmla="*/ 79636 w 366635"/>
                <a:gd name="connsiteY26" fmla="*/ 86647 h 152241"/>
                <a:gd name="connsiteX27" fmla="*/ 68383 w 366635"/>
                <a:gd name="connsiteY27" fmla="*/ 95464 h 152241"/>
                <a:gd name="connsiteX28" fmla="*/ 64523 w 366635"/>
                <a:gd name="connsiteY28" fmla="*/ 98504 h 152241"/>
                <a:gd name="connsiteX29" fmla="*/ 52143 w 366635"/>
                <a:gd name="connsiteY29" fmla="*/ 96284 h 152241"/>
                <a:gd name="connsiteX30" fmla="*/ 46274 w 366635"/>
                <a:gd name="connsiteY30" fmla="*/ 96728 h 152241"/>
                <a:gd name="connsiteX31" fmla="*/ 28968 w 366635"/>
                <a:gd name="connsiteY31" fmla="*/ 90007 h 152241"/>
                <a:gd name="connsiteX32" fmla="*/ 17197 w 366635"/>
                <a:gd name="connsiteY32" fmla="*/ 86230 h 152241"/>
                <a:gd name="connsiteX33" fmla="*/ 10699 w 366635"/>
                <a:gd name="connsiteY33" fmla="*/ 87610 h 152241"/>
                <a:gd name="connsiteX34" fmla="*/ 0 w 366635"/>
                <a:gd name="connsiteY34" fmla="*/ 94050 h 152241"/>
                <a:gd name="connsiteX35" fmla="*/ 3881 w 366635"/>
                <a:gd name="connsiteY35" fmla="*/ 96714 h 152241"/>
                <a:gd name="connsiteX36" fmla="*/ 16097 w 366635"/>
                <a:gd name="connsiteY36" fmla="*/ 93921 h 152241"/>
                <a:gd name="connsiteX37" fmla="*/ 16097 w 366635"/>
                <a:gd name="connsiteY37" fmla="*/ 93921 h 152241"/>
                <a:gd name="connsiteX38" fmla="*/ 366635 w 366635"/>
                <a:gd name="connsiteY38" fmla="*/ 149598 h 152241"/>
                <a:gd name="connsiteX39" fmla="*/ 317184 w 366635"/>
                <a:gd name="connsiteY39" fmla="*/ 102574 h 152241"/>
                <a:gd name="connsiteX40" fmla="*/ 255018 w 366635"/>
                <a:gd name="connsiteY40" fmla="*/ 5787 h 152241"/>
                <a:gd name="connsiteX41" fmla="*/ 247434 w 366635"/>
                <a:gd name="connsiteY41" fmla="*/ 9223 h 152241"/>
                <a:gd name="connsiteX42" fmla="*/ 302625 w 366635"/>
                <a:gd name="connsiteY42" fmla="*/ 96441 h 152241"/>
                <a:gd name="connsiteX43" fmla="*/ 286849 w 366635"/>
                <a:gd name="connsiteY43" fmla="*/ 89215 h 152241"/>
                <a:gd name="connsiteX44" fmla="*/ 279402 w 366635"/>
                <a:gd name="connsiteY44" fmla="*/ 98531 h 152241"/>
                <a:gd name="connsiteX45" fmla="*/ 270834 w 366635"/>
                <a:gd name="connsiteY45" fmla="*/ 106474 h 152241"/>
                <a:gd name="connsiteX46" fmla="*/ 264679 w 366635"/>
                <a:gd name="connsiteY46" fmla="*/ 106392 h 152241"/>
                <a:gd name="connsiteX47" fmla="*/ 261372 w 366635"/>
                <a:gd name="connsiteY47" fmla="*/ 98982 h 152241"/>
                <a:gd name="connsiteX48" fmla="*/ 256432 w 366635"/>
                <a:gd name="connsiteY48" fmla="*/ 92725 h 152241"/>
                <a:gd name="connsiteX49" fmla="*/ 237575 w 366635"/>
                <a:gd name="connsiteY49" fmla="*/ 66717 h 152241"/>
                <a:gd name="connsiteX50" fmla="*/ 220905 w 366635"/>
                <a:gd name="connsiteY50" fmla="*/ 54949 h 152241"/>
                <a:gd name="connsiteX51" fmla="*/ 206878 w 366635"/>
                <a:gd name="connsiteY51" fmla="*/ 75821 h 152241"/>
                <a:gd name="connsiteX52" fmla="*/ 213424 w 366635"/>
                <a:gd name="connsiteY52" fmla="*/ 72980 h 152241"/>
                <a:gd name="connsiteX53" fmla="*/ 220905 w 366635"/>
                <a:gd name="connsiteY53" fmla="*/ 63589 h 152241"/>
                <a:gd name="connsiteX54" fmla="*/ 225558 w 366635"/>
                <a:gd name="connsiteY54" fmla="*/ 68903 h 152241"/>
                <a:gd name="connsiteX55" fmla="*/ 222046 w 366635"/>
                <a:gd name="connsiteY55" fmla="*/ 81333 h 152241"/>
                <a:gd name="connsiteX56" fmla="*/ 228495 w 366635"/>
                <a:gd name="connsiteY56" fmla="*/ 83519 h 152241"/>
                <a:gd name="connsiteX57" fmla="*/ 231624 w 366635"/>
                <a:gd name="connsiteY57" fmla="*/ 71751 h 152241"/>
                <a:gd name="connsiteX58" fmla="*/ 234077 w 366635"/>
                <a:gd name="connsiteY58" fmla="*/ 74503 h 152241"/>
                <a:gd name="connsiteX59" fmla="*/ 241381 w 366635"/>
                <a:gd name="connsiteY59" fmla="*/ 86647 h 152241"/>
                <a:gd name="connsiteX60" fmla="*/ 251697 w 366635"/>
                <a:gd name="connsiteY60" fmla="*/ 105245 h 152241"/>
                <a:gd name="connsiteX61" fmla="*/ 256439 w 366635"/>
                <a:gd name="connsiteY61" fmla="*/ 112361 h 152241"/>
                <a:gd name="connsiteX62" fmla="*/ 261181 w 366635"/>
                <a:gd name="connsiteY62" fmla="*/ 117586 h 152241"/>
                <a:gd name="connsiteX63" fmla="*/ 265553 w 366635"/>
                <a:gd name="connsiteY63" fmla="*/ 118426 h 152241"/>
                <a:gd name="connsiteX64" fmla="*/ 274462 w 366635"/>
                <a:gd name="connsiteY64" fmla="*/ 114636 h 152241"/>
                <a:gd name="connsiteX65" fmla="*/ 289049 w 366635"/>
                <a:gd name="connsiteY65" fmla="*/ 98032 h 152241"/>
                <a:gd name="connsiteX66" fmla="*/ 300179 w 366635"/>
                <a:gd name="connsiteY66" fmla="*/ 103052 h 152241"/>
                <a:gd name="connsiteX67" fmla="*/ 313208 w 366635"/>
                <a:gd name="connsiteY67" fmla="*/ 108940 h 152241"/>
                <a:gd name="connsiteX68" fmla="*/ 344465 w 366635"/>
                <a:gd name="connsiteY68" fmla="*/ 140296 h 152241"/>
                <a:gd name="connsiteX69" fmla="*/ 352035 w 366635"/>
                <a:gd name="connsiteY69" fmla="*/ 146969 h 152241"/>
                <a:gd name="connsiteX70" fmla="*/ 358266 w 366635"/>
                <a:gd name="connsiteY70" fmla="*/ 152241 h 152241"/>
                <a:gd name="connsiteX71" fmla="*/ 366635 w 366635"/>
                <a:gd name="connsiteY71" fmla="*/ 149598 h 152241"/>
                <a:gd name="connsiteX72" fmla="*/ 366635 w 366635"/>
                <a:gd name="connsiteY72" fmla="*/ 149598 h 15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6635" h="152241">
                  <a:moveTo>
                    <a:pt x="16097" y="93921"/>
                  </a:moveTo>
                  <a:cubicBezTo>
                    <a:pt x="21057" y="93921"/>
                    <a:pt x="23045" y="95526"/>
                    <a:pt x="25778" y="97172"/>
                  </a:cubicBezTo>
                  <a:cubicBezTo>
                    <a:pt x="27691" y="98353"/>
                    <a:pt x="29201" y="99658"/>
                    <a:pt x="30629" y="100949"/>
                  </a:cubicBezTo>
                  <a:cubicBezTo>
                    <a:pt x="33689" y="103681"/>
                    <a:pt x="32815" y="106187"/>
                    <a:pt x="30417" y="108079"/>
                  </a:cubicBezTo>
                  <a:cubicBezTo>
                    <a:pt x="29180" y="109063"/>
                    <a:pt x="28128" y="110244"/>
                    <a:pt x="25013" y="112266"/>
                  </a:cubicBezTo>
                  <a:cubicBezTo>
                    <a:pt x="23510" y="113256"/>
                    <a:pt x="20920" y="114841"/>
                    <a:pt x="19151" y="115592"/>
                  </a:cubicBezTo>
                  <a:cubicBezTo>
                    <a:pt x="16035" y="116883"/>
                    <a:pt x="14676" y="117026"/>
                    <a:pt x="13548" y="117026"/>
                  </a:cubicBezTo>
                  <a:cubicBezTo>
                    <a:pt x="12400" y="117026"/>
                    <a:pt x="10583" y="116849"/>
                    <a:pt x="9558" y="115831"/>
                  </a:cubicBezTo>
                  <a:lnTo>
                    <a:pt x="1633" y="120673"/>
                  </a:lnTo>
                  <a:cubicBezTo>
                    <a:pt x="4011" y="122531"/>
                    <a:pt x="6716" y="123160"/>
                    <a:pt x="11259" y="123160"/>
                  </a:cubicBezTo>
                  <a:cubicBezTo>
                    <a:pt x="16397" y="123160"/>
                    <a:pt x="20490" y="122053"/>
                    <a:pt x="25552" y="120072"/>
                  </a:cubicBezTo>
                  <a:cubicBezTo>
                    <a:pt x="32111" y="117477"/>
                    <a:pt x="39490" y="112375"/>
                    <a:pt x="41943" y="110982"/>
                  </a:cubicBezTo>
                  <a:cubicBezTo>
                    <a:pt x="46958" y="108120"/>
                    <a:pt x="52020" y="106262"/>
                    <a:pt x="57438" y="106262"/>
                  </a:cubicBezTo>
                  <a:cubicBezTo>
                    <a:pt x="62214" y="106262"/>
                    <a:pt x="67598" y="109090"/>
                    <a:pt x="73630" y="111972"/>
                  </a:cubicBezTo>
                  <a:cubicBezTo>
                    <a:pt x="80750" y="115387"/>
                    <a:pt x="89447" y="118734"/>
                    <a:pt x="97441" y="118734"/>
                  </a:cubicBezTo>
                  <a:cubicBezTo>
                    <a:pt x="102237" y="118734"/>
                    <a:pt x="107607" y="118037"/>
                    <a:pt x="113223" y="116890"/>
                  </a:cubicBezTo>
                  <a:cubicBezTo>
                    <a:pt x="123205" y="114854"/>
                    <a:pt x="133938" y="111487"/>
                    <a:pt x="144446" y="107929"/>
                  </a:cubicBezTo>
                  <a:lnTo>
                    <a:pt x="141037" y="101796"/>
                  </a:lnTo>
                  <a:cubicBezTo>
                    <a:pt x="138475" y="102738"/>
                    <a:pt x="129709" y="105204"/>
                    <a:pt x="120274" y="107300"/>
                  </a:cubicBezTo>
                  <a:cubicBezTo>
                    <a:pt x="112458" y="109015"/>
                    <a:pt x="104526" y="110565"/>
                    <a:pt x="100413" y="110565"/>
                  </a:cubicBezTo>
                  <a:cubicBezTo>
                    <a:pt x="97051" y="110565"/>
                    <a:pt x="93095" y="110319"/>
                    <a:pt x="89549" y="109227"/>
                  </a:cubicBezTo>
                  <a:cubicBezTo>
                    <a:pt x="83537" y="107417"/>
                    <a:pt x="78133" y="105525"/>
                    <a:pt x="78133" y="100696"/>
                  </a:cubicBezTo>
                  <a:cubicBezTo>
                    <a:pt x="78133" y="97356"/>
                    <a:pt x="79561" y="94993"/>
                    <a:pt x="83612" y="93367"/>
                  </a:cubicBezTo>
                  <a:cubicBezTo>
                    <a:pt x="90157" y="90738"/>
                    <a:pt x="100358" y="90902"/>
                    <a:pt x="105728" y="90902"/>
                  </a:cubicBezTo>
                  <a:cubicBezTo>
                    <a:pt x="106732" y="89830"/>
                    <a:pt x="110791" y="84946"/>
                    <a:pt x="110791" y="84946"/>
                  </a:cubicBezTo>
                  <a:cubicBezTo>
                    <a:pt x="106493" y="84079"/>
                    <a:pt x="102114" y="83635"/>
                    <a:pt x="97727" y="83621"/>
                  </a:cubicBezTo>
                  <a:cubicBezTo>
                    <a:pt x="91005" y="83621"/>
                    <a:pt x="84787" y="84482"/>
                    <a:pt x="79636" y="86647"/>
                  </a:cubicBezTo>
                  <a:cubicBezTo>
                    <a:pt x="74860" y="88655"/>
                    <a:pt x="71102" y="91551"/>
                    <a:pt x="68383" y="95464"/>
                  </a:cubicBezTo>
                  <a:cubicBezTo>
                    <a:pt x="67290" y="97021"/>
                    <a:pt x="66163" y="98504"/>
                    <a:pt x="64523" y="98504"/>
                  </a:cubicBezTo>
                  <a:cubicBezTo>
                    <a:pt x="61797" y="98504"/>
                    <a:pt x="57076" y="96284"/>
                    <a:pt x="52143" y="96284"/>
                  </a:cubicBezTo>
                  <a:cubicBezTo>
                    <a:pt x="49991" y="96284"/>
                    <a:pt x="48174" y="96728"/>
                    <a:pt x="46274" y="96728"/>
                  </a:cubicBezTo>
                  <a:cubicBezTo>
                    <a:pt x="41280" y="96728"/>
                    <a:pt x="34769" y="93101"/>
                    <a:pt x="28968" y="90007"/>
                  </a:cubicBezTo>
                  <a:cubicBezTo>
                    <a:pt x="25320" y="88061"/>
                    <a:pt x="21562" y="86230"/>
                    <a:pt x="17197" y="86230"/>
                  </a:cubicBezTo>
                  <a:cubicBezTo>
                    <a:pt x="15386" y="86230"/>
                    <a:pt x="12906" y="86681"/>
                    <a:pt x="10699" y="87610"/>
                  </a:cubicBezTo>
                  <a:cubicBezTo>
                    <a:pt x="6463" y="89379"/>
                    <a:pt x="2166" y="92241"/>
                    <a:pt x="0" y="94050"/>
                  </a:cubicBezTo>
                  <a:lnTo>
                    <a:pt x="3881" y="96714"/>
                  </a:lnTo>
                  <a:cubicBezTo>
                    <a:pt x="6149" y="95533"/>
                    <a:pt x="10269" y="93921"/>
                    <a:pt x="16097" y="93921"/>
                  </a:cubicBezTo>
                  <a:lnTo>
                    <a:pt x="16097" y="93921"/>
                  </a:lnTo>
                  <a:close/>
                  <a:moveTo>
                    <a:pt x="366635" y="149598"/>
                  </a:moveTo>
                  <a:cubicBezTo>
                    <a:pt x="347970" y="133862"/>
                    <a:pt x="329919" y="116651"/>
                    <a:pt x="317184" y="102574"/>
                  </a:cubicBezTo>
                  <a:cubicBezTo>
                    <a:pt x="295198" y="78307"/>
                    <a:pt x="265246" y="31994"/>
                    <a:pt x="255018" y="5787"/>
                  </a:cubicBezTo>
                  <a:cubicBezTo>
                    <a:pt x="251240" y="-3856"/>
                    <a:pt x="243437" y="-578"/>
                    <a:pt x="247434" y="9223"/>
                  </a:cubicBezTo>
                  <a:cubicBezTo>
                    <a:pt x="257095" y="32909"/>
                    <a:pt x="279368" y="67728"/>
                    <a:pt x="302625" y="96441"/>
                  </a:cubicBezTo>
                  <a:cubicBezTo>
                    <a:pt x="297207" y="94044"/>
                    <a:pt x="290484" y="90820"/>
                    <a:pt x="286849" y="89215"/>
                  </a:cubicBezTo>
                  <a:cubicBezTo>
                    <a:pt x="285612" y="91237"/>
                    <a:pt x="282552" y="95239"/>
                    <a:pt x="279402" y="98531"/>
                  </a:cubicBezTo>
                  <a:cubicBezTo>
                    <a:pt x="275754" y="102321"/>
                    <a:pt x="271996" y="105395"/>
                    <a:pt x="270834" y="106474"/>
                  </a:cubicBezTo>
                  <a:cubicBezTo>
                    <a:pt x="268272" y="108858"/>
                    <a:pt x="266400" y="109035"/>
                    <a:pt x="264679" y="106392"/>
                  </a:cubicBezTo>
                  <a:cubicBezTo>
                    <a:pt x="263900" y="105135"/>
                    <a:pt x="262233" y="102888"/>
                    <a:pt x="261372" y="98982"/>
                  </a:cubicBezTo>
                  <a:lnTo>
                    <a:pt x="256432" y="92725"/>
                  </a:lnTo>
                  <a:cubicBezTo>
                    <a:pt x="253781" y="89399"/>
                    <a:pt x="241374" y="72427"/>
                    <a:pt x="237575" y="66717"/>
                  </a:cubicBezTo>
                  <a:cubicBezTo>
                    <a:pt x="233783" y="61035"/>
                    <a:pt x="228871" y="54949"/>
                    <a:pt x="220905" y="54949"/>
                  </a:cubicBezTo>
                  <a:cubicBezTo>
                    <a:pt x="211046" y="54949"/>
                    <a:pt x="207650" y="65863"/>
                    <a:pt x="206878" y="75821"/>
                  </a:cubicBezTo>
                  <a:lnTo>
                    <a:pt x="213424" y="72980"/>
                  </a:lnTo>
                  <a:cubicBezTo>
                    <a:pt x="214947" y="66813"/>
                    <a:pt x="217974" y="63589"/>
                    <a:pt x="220905" y="63589"/>
                  </a:cubicBezTo>
                  <a:cubicBezTo>
                    <a:pt x="222995" y="63589"/>
                    <a:pt x="225558" y="66628"/>
                    <a:pt x="225558" y="68903"/>
                  </a:cubicBezTo>
                  <a:cubicBezTo>
                    <a:pt x="224608" y="71566"/>
                    <a:pt x="222886" y="77078"/>
                    <a:pt x="222046" y="81333"/>
                  </a:cubicBezTo>
                  <a:lnTo>
                    <a:pt x="228495" y="83519"/>
                  </a:lnTo>
                  <a:cubicBezTo>
                    <a:pt x="228495" y="80384"/>
                    <a:pt x="229814" y="74694"/>
                    <a:pt x="231624" y="71751"/>
                  </a:cubicBezTo>
                  <a:cubicBezTo>
                    <a:pt x="231624" y="71751"/>
                    <a:pt x="233408" y="73267"/>
                    <a:pt x="234077" y="74503"/>
                  </a:cubicBezTo>
                  <a:cubicBezTo>
                    <a:pt x="234501" y="75302"/>
                    <a:pt x="237691" y="80172"/>
                    <a:pt x="241381" y="86647"/>
                  </a:cubicBezTo>
                  <a:cubicBezTo>
                    <a:pt x="244674" y="92425"/>
                    <a:pt x="248336" y="99562"/>
                    <a:pt x="251697" y="105245"/>
                  </a:cubicBezTo>
                  <a:cubicBezTo>
                    <a:pt x="253323" y="107983"/>
                    <a:pt x="255189" y="110435"/>
                    <a:pt x="256439" y="112361"/>
                  </a:cubicBezTo>
                  <a:cubicBezTo>
                    <a:pt x="258099" y="114909"/>
                    <a:pt x="259595" y="116685"/>
                    <a:pt x="261181" y="117586"/>
                  </a:cubicBezTo>
                  <a:cubicBezTo>
                    <a:pt x="262663" y="118406"/>
                    <a:pt x="264262" y="118426"/>
                    <a:pt x="265553" y="118426"/>
                  </a:cubicBezTo>
                  <a:cubicBezTo>
                    <a:pt x="269721" y="118426"/>
                    <a:pt x="271634" y="117047"/>
                    <a:pt x="274462" y="114636"/>
                  </a:cubicBezTo>
                  <a:cubicBezTo>
                    <a:pt x="279764" y="110067"/>
                    <a:pt x="284328" y="103722"/>
                    <a:pt x="289049" y="98032"/>
                  </a:cubicBezTo>
                  <a:lnTo>
                    <a:pt x="300179" y="103052"/>
                  </a:lnTo>
                  <a:cubicBezTo>
                    <a:pt x="304483" y="105101"/>
                    <a:pt x="308828" y="107061"/>
                    <a:pt x="313208" y="108940"/>
                  </a:cubicBezTo>
                  <a:cubicBezTo>
                    <a:pt x="322697" y="119710"/>
                    <a:pt x="333321" y="130263"/>
                    <a:pt x="344465" y="140296"/>
                  </a:cubicBezTo>
                  <a:lnTo>
                    <a:pt x="352035" y="146969"/>
                  </a:lnTo>
                  <a:cubicBezTo>
                    <a:pt x="354098" y="148751"/>
                    <a:pt x="356168" y="150507"/>
                    <a:pt x="358266" y="152241"/>
                  </a:cubicBezTo>
                  <a:lnTo>
                    <a:pt x="366635" y="149598"/>
                  </a:lnTo>
                  <a:lnTo>
                    <a:pt x="366635" y="149598"/>
                  </a:lnTo>
                  <a:close/>
                </a:path>
              </a:pathLst>
            </a:custGeom>
            <a:solidFill>
              <a:srgbClr val="2463A9"/>
            </a:solidFill>
            <a:ln w="683" cap="flat">
              <a:noFill/>
              <a:prstDash val="solid"/>
              <a:miter/>
            </a:ln>
          </p:spPr>
          <p:txBody>
            <a:bodyPr rtlCol="0" anchor="ctr"/>
            <a:lstStyle/>
            <a:p>
              <a:endParaRPr lang="en-GB"/>
            </a:p>
          </p:txBody>
        </p:sp>
        <p:sp>
          <p:nvSpPr>
            <p:cNvPr id="9" name="Freeform: Shape 24">
              <a:extLst>
                <a:ext uri="{FF2B5EF4-FFF2-40B4-BE49-F238E27FC236}">
                  <a16:creationId xmlns:a16="http://schemas.microsoft.com/office/drawing/2014/main" id="{120623DB-8C1B-0B5B-8416-293C19CB15DF}"/>
                </a:ext>
              </a:extLst>
            </p:cNvPr>
            <p:cNvSpPr/>
            <p:nvPr/>
          </p:nvSpPr>
          <p:spPr>
            <a:xfrm>
              <a:off x="2424646" y="2267120"/>
              <a:ext cx="240916" cy="237810"/>
            </a:xfrm>
            <a:custGeom>
              <a:avLst/>
              <a:gdLst>
                <a:gd name="connsiteX0" fmla="*/ 240916 w 240916"/>
                <a:gd name="connsiteY0" fmla="*/ 231780 h 237810"/>
                <a:gd name="connsiteX1" fmla="*/ 175252 w 240916"/>
                <a:gd name="connsiteY1" fmla="*/ 107346 h 237810"/>
                <a:gd name="connsiteX2" fmla="*/ 170237 w 240916"/>
                <a:gd name="connsiteY2" fmla="*/ 100297 h 237810"/>
                <a:gd name="connsiteX3" fmla="*/ 147698 w 240916"/>
                <a:gd name="connsiteY3" fmla="*/ 74829 h 237810"/>
                <a:gd name="connsiteX4" fmla="*/ 141795 w 240916"/>
                <a:gd name="connsiteY4" fmla="*/ 69016 h 237810"/>
                <a:gd name="connsiteX5" fmla="*/ 97468 w 240916"/>
                <a:gd name="connsiteY5" fmla="*/ 29908 h 237810"/>
                <a:gd name="connsiteX6" fmla="*/ 52526 w 240916"/>
                <a:gd name="connsiteY6" fmla="*/ 0 h 237810"/>
                <a:gd name="connsiteX7" fmla="*/ 18816 w 240916"/>
                <a:gd name="connsiteY7" fmla="*/ 24991 h 237810"/>
                <a:gd name="connsiteX8" fmla="*/ 14730 w 240916"/>
                <a:gd name="connsiteY8" fmla="*/ 35420 h 237810"/>
                <a:gd name="connsiteX9" fmla="*/ 0 w 240916"/>
                <a:gd name="connsiteY9" fmla="*/ 52952 h 237810"/>
                <a:gd name="connsiteX10" fmla="*/ 17374 w 240916"/>
                <a:gd name="connsiteY10" fmla="*/ 51559 h 237810"/>
                <a:gd name="connsiteX11" fmla="*/ 8568 w 240916"/>
                <a:gd name="connsiteY11" fmla="*/ 66168 h 237810"/>
                <a:gd name="connsiteX12" fmla="*/ 50346 w 240916"/>
                <a:gd name="connsiteY12" fmla="*/ 68832 h 237810"/>
                <a:gd name="connsiteX13" fmla="*/ 66983 w 240916"/>
                <a:gd name="connsiteY13" fmla="*/ 120705 h 237810"/>
                <a:gd name="connsiteX14" fmla="*/ 73132 w 240916"/>
                <a:gd name="connsiteY14" fmla="*/ 131401 h 237810"/>
                <a:gd name="connsiteX15" fmla="*/ 96040 w 240916"/>
                <a:gd name="connsiteY15" fmla="*/ 162771 h 237810"/>
                <a:gd name="connsiteX16" fmla="*/ 88921 w 240916"/>
                <a:gd name="connsiteY16" fmla="*/ 178131 h 237810"/>
                <a:gd name="connsiteX17" fmla="*/ 93860 w 240916"/>
                <a:gd name="connsiteY17" fmla="*/ 184387 h 237810"/>
                <a:gd name="connsiteX18" fmla="*/ 104929 w 240916"/>
                <a:gd name="connsiteY18" fmla="*/ 161049 h 237810"/>
                <a:gd name="connsiteX19" fmla="*/ 75373 w 240916"/>
                <a:gd name="connsiteY19" fmla="*/ 120623 h 237810"/>
                <a:gd name="connsiteX20" fmla="*/ 56031 w 240916"/>
                <a:gd name="connsiteY20" fmla="*/ 63887 h 237810"/>
                <a:gd name="connsiteX21" fmla="*/ 21364 w 240916"/>
                <a:gd name="connsiteY21" fmla="*/ 57433 h 237810"/>
                <a:gd name="connsiteX22" fmla="*/ 30840 w 240916"/>
                <a:gd name="connsiteY22" fmla="*/ 44149 h 237810"/>
                <a:gd name="connsiteX23" fmla="*/ 14443 w 240916"/>
                <a:gd name="connsiteY23" fmla="*/ 46150 h 237810"/>
                <a:gd name="connsiteX24" fmla="*/ 22027 w 240916"/>
                <a:gd name="connsiteY24" fmla="*/ 37032 h 237810"/>
                <a:gd name="connsiteX25" fmla="*/ 24678 w 240916"/>
                <a:gd name="connsiteY25" fmla="*/ 30967 h 237810"/>
                <a:gd name="connsiteX26" fmla="*/ 52376 w 240916"/>
                <a:gd name="connsiteY26" fmla="*/ 7718 h 237810"/>
                <a:gd name="connsiteX27" fmla="*/ 90936 w 240916"/>
                <a:gd name="connsiteY27" fmla="*/ 34546 h 237810"/>
                <a:gd name="connsiteX28" fmla="*/ 159634 w 240916"/>
                <a:gd name="connsiteY28" fmla="*/ 99758 h 237810"/>
                <a:gd name="connsiteX29" fmla="*/ 228844 w 240916"/>
                <a:gd name="connsiteY29" fmla="*/ 224445 h 237810"/>
                <a:gd name="connsiteX30" fmla="*/ 151223 w 240916"/>
                <a:gd name="connsiteY30" fmla="*/ 146509 h 237810"/>
                <a:gd name="connsiteX31" fmla="*/ 143585 w 240916"/>
                <a:gd name="connsiteY31" fmla="*/ 145614 h 237810"/>
                <a:gd name="connsiteX32" fmla="*/ 235123 w 240916"/>
                <a:gd name="connsiteY32" fmla="*/ 237811 h 237810"/>
                <a:gd name="connsiteX33" fmla="*/ 240916 w 240916"/>
                <a:gd name="connsiteY33" fmla="*/ 231780 h 237810"/>
                <a:gd name="connsiteX34" fmla="*/ 240916 w 240916"/>
                <a:gd name="connsiteY34" fmla="*/ 231780 h 2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916" h="237810">
                  <a:moveTo>
                    <a:pt x="240916" y="231780"/>
                  </a:moveTo>
                  <a:cubicBezTo>
                    <a:pt x="221855" y="190070"/>
                    <a:pt x="196739" y="138770"/>
                    <a:pt x="175252" y="107346"/>
                  </a:cubicBezTo>
                  <a:lnTo>
                    <a:pt x="170237" y="100297"/>
                  </a:lnTo>
                  <a:cubicBezTo>
                    <a:pt x="163064" y="90626"/>
                    <a:pt x="155302" y="82608"/>
                    <a:pt x="147698" y="74829"/>
                  </a:cubicBezTo>
                  <a:lnTo>
                    <a:pt x="141795" y="69016"/>
                  </a:lnTo>
                  <a:cubicBezTo>
                    <a:pt x="126908" y="54598"/>
                    <a:pt x="110203" y="40180"/>
                    <a:pt x="97468" y="29908"/>
                  </a:cubicBezTo>
                  <a:cubicBezTo>
                    <a:pt x="86236" y="20865"/>
                    <a:pt x="78256" y="0"/>
                    <a:pt x="52526" y="0"/>
                  </a:cubicBezTo>
                  <a:cubicBezTo>
                    <a:pt x="29337" y="0"/>
                    <a:pt x="21412" y="15757"/>
                    <a:pt x="18816" y="24991"/>
                  </a:cubicBezTo>
                  <a:cubicBezTo>
                    <a:pt x="17094" y="31049"/>
                    <a:pt x="16349" y="33146"/>
                    <a:pt x="14730" y="35420"/>
                  </a:cubicBezTo>
                  <a:lnTo>
                    <a:pt x="0" y="52952"/>
                  </a:lnTo>
                  <a:lnTo>
                    <a:pt x="17374" y="51559"/>
                  </a:lnTo>
                  <a:lnTo>
                    <a:pt x="8568" y="66168"/>
                  </a:lnTo>
                  <a:cubicBezTo>
                    <a:pt x="13617" y="65116"/>
                    <a:pt x="44081" y="58997"/>
                    <a:pt x="50346" y="68832"/>
                  </a:cubicBezTo>
                  <a:cubicBezTo>
                    <a:pt x="57951" y="80730"/>
                    <a:pt x="52765" y="93638"/>
                    <a:pt x="66983" y="120705"/>
                  </a:cubicBezTo>
                  <a:lnTo>
                    <a:pt x="73132" y="131401"/>
                  </a:lnTo>
                  <a:cubicBezTo>
                    <a:pt x="80210" y="142779"/>
                    <a:pt x="88593" y="153953"/>
                    <a:pt x="96040" y="162771"/>
                  </a:cubicBezTo>
                  <a:lnTo>
                    <a:pt x="88921" y="178131"/>
                  </a:lnTo>
                  <a:lnTo>
                    <a:pt x="93860" y="184387"/>
                  </a:lnTo>
                  <a:lnTo>
                    <a:pt x="104929" y="161049"/>
                  </a:lnTo>
                  <a:cubicBezTo>
                    <a:pt x="99278" y="156002"/>
                    <a:pt x="82362" y="133272"/>
                    <a:pt x="75373" y="120623"/>
                  </a:cubicBezTo>
                  <a:cubicBezTo>
                    <a:pt x="59481" y="91862"/>
                    <a:pt x="65726" y="77069"/>
                    <a:pt x="56031" y="63887"/>
                  </a:cubicBezTo>
                  <a:cubicBezTo>
                    <a:pt x="47046" y="51655"/>
                    <a:pt x="21364" y="57433"/>
                    <a:pt x="21364" y="57433"/>
                  </a:cubicBezTo>
                  <a:lnTo>
                    <a:pt x="30840" y="44149"/>
                  </a:lnTo>
                  <a:lnTo>
                    <a:pt x="14443" y="46150"/>
                  </a:lnTo>
                  <a:lnTo>
                    <a:pt x="22027" y="37032"/>
                  </a:lnTo>
                  <a:cubicBezTo>
                    <a:pt x="23639" y="34675"/>
                    <a:pt x="24015" y="33241"/>
                    <a:pt x="24678" y="30967"/>
                  </a:cubicBezTo>
                  <a:cubicBezTo>
                    <a:pt x="27896" y="19295"/>
                    <a:pt x="36340" y="7718"/>
                    <a:pt x="52376" y="7718"/>
                  </a:cubicBezTo>
                  <a:cubicBezTo>
                    <a:pt x="71840" y="7718"/>
                    <a:pt x="77409" y="22655"/>
                    <a:pt x="90936" y="34546"/>
                  </a:cubicBezTo>
                  <a:cubicBezTo>
                    <a:pt x="104635" y="46601"/>
                    <a:pt x="133357" y="69781"/>
                    <a:pt x="159634" y="99758"/>
                  </a:cubicBezTo>
                  <a:cubicBezTo>
                    <a:pt x="180820" y="123922"/>
                    <a:pt x="207985" y="180105"/>
                    <a:pt x="228844" y="224445"/>
                  </a:cubicBezTo>
                  <a:cubicBezTo>
                    <a:pt x="206038" y="213332"/>
                    <a:pt x="167402" y="175133"/>
                    <a:pt x="151223" y="146509"/>
                  </a:cubicBezTo>
                  <a:lnTo>
                    <a:pt x="143585" y="145614"/>
                  </a:lnTo>
                  <a:cubicBezTo>
                    <a:pt x="160959" y="178561"/>
                    <a:pt x="198243" y="216925"/>
                    <a:pt x="235123" y="237811"/>
                  </a:cubicBezTo>
                  <a:lnTo>
                    <a:pt x="240916" y="231780"/>
                  </a:lnTo>
                  <a:lnTo>
                    <a:pt x="240916" y="231780"/>
                  </a:lnTo>
                  <a:close/>
                </a:path>
              </a:pathLst>
            </a:custGeom>
            <a:solidFill>
              <a:srgbClr val="2463A9"/>
            </a:solidFill>
            <a:ln w="683" cap="flat">
              <a:noFill/>
              <a:prstDash val="solid"/>
              <a:miter/>
            </a:ln>
          </p:spPr>
          <p:txBody>
            <a:bodyPr rtlCol="0" anchor="ctr"/>
            <a:lstStyle/>
            <a:p>
              <a:endParaRPr lang="en-GB"/>
            </a:p>
          </p:txBody>
        </p:sp>
        <p:sp>
          <p:nvSpPr>
            <p:cNvPr id="10" name="Freeform: Shape 25">
              <a:extLst>
                <a:ext uri="{FF2B5EF4-FFF2-40B4-BE49-F238E27FC236}">
                  <a16:creationId xmlns:a16="http://schemas.microsoft.com/office/drawing/2014/main" id="{3D3EA492-75FE-D797-ABC8-278E64FD8375}"/>
                </a:ext>
              </a:extLst>
            </p:cNvPr>
            <p:cNvSpPr/>
            <p:nvPr/>
          </p:nvSpPr>
          <p:spPr>
            <a:xfrm>
              <a:off x="2274700" y="2269340"/>
              <a:ext cx="413838" cy="111573"/>
            </a:xfrm>
            <a:custGeom>
              <a:avLst/>
              <a:gdLst>
                <a:gd name="connsiteX0" fmla="*/ 338042 w 413838"/>
                <a:gd name="connsiteY0" fmla="*/ 91849 h 111573"/>
                <a:gd name="connsiteX1" fmla="*/ 358908 w 413838"/>
                <a:gd name="connsiteY1" fmla="*/ 81044 h 111573"/>
                <a:gd name="connsiteX2" fmla="*/ 383313 w 413838"/>
                <a:gd name="connsiteY2" fmla="*/ 92812 h 111573"/>
                <a:gd name="connsiteX3" fmla="*/ 381919 w 413838"/>
                <a:gd name="connsiteY3" fmla="*/ 102046 h 111573"/>
                <a:gd name="connsiteX4" fmla="*/ 338042 w 413838"/>
                <a:gd name="connsiteY4" fmla="*/ 91849 h 111573"/>
                <a:gd name="connsiteX5" fmla="*/ 330390 w 413838"/>
                <a:gd name="connsiteY5" fmla="*/ 98426 h 111573"/>
                <a:gd name="connsiteX6" fmla="*/ 387391 w 413838"/>
                <a:gd name="connsiteY6" fmla="*/ 111574 h 111573"/>
                <a:gd name="connsiteX7" fmla="*/ 391183 w 413838"/>
                <a:gd name="connsiteY7" fmla="*/ 87198 h 111573"/>
                <a:gd name="connsiteX8" fmla="*/ 367551 w 413838"/>
                <a:gd name="connsiteY8" fmla="*/ 78127 h 111573"/>
                <a:gd name="connsiteX9" fmla="*/ 413839 w 413838"/>
                <a:gd name="connsiteY9" fmla="*/ 70956 h 111573"/>
                <a:gd name="connsiteX10" fmla="*/ 413839 w 413838"/>
                <a:gd name="connsiteY10" fmla="*/ 40925 h 111573"/>
                <a:gd name="connsiteX11" fmla="*/ 397380 w 413838"/>
                <a:gd name="connsiteY11" fmla="*/ 48083 h 111573"/>
                <a:gd name="connsiteX12" fmla="*/ 382390 w 413838"/>
                <a:gd name="connsiteY12" fmla="*/ 48083 h 111573"/>
                <a:gd name="connsiteX13" fmla="*/ 399915 w 413838"/>
                <a:gd name="connsiteY13" fmla="*/ 33487 h 111573"/>
                <a:gd name="connsiteX14" fmla="*/ 377703 w 413838"/>
                <a:gd name="connsiteY14" fmla="*/ 15046 h 111573"/>
                <a:gd name="connsiteX15" fmla="*/ 358901 w 413838"/>
                <a:gd name="connsiteY15" fmla="*/ 40604 h 111573"/>
                <a:gd name="connsiteX16" fmla="*/ 344403 w 413838"/>
                <a:gd name="connsiteY16" fmla="*/ 48014 h 111573"/>
                <a:gd name="connsiteX17" fmla="*/ 344041 w 413838"/>
                <a:gd name="connsiteY17" fmla="*/ 38323 h 111573"/>
                <a:gd name="connsiteX18" fmla="*/ 358170 w 413838"/>
                <a:gd name="connsiteY18" fmla="*/ 11310 h 111573"/>
                <a:gd name="connsiteX19" fmla="*/ 327473 w 413838"/>
                <a:gd name="connsiteY19" fmla="*/ 8408 h 111573"/>
                <a:gd name="connsiteX20" fmla="*/ 314328 w 413838"/>
                <a:gd name="connsiteY20" fmla="*/ 45918 h 111573"/>
                <a:gd name="connsiteX21" fmla="*/ 291734 w 413838"/>
                <a:gd name="connsiteY21" fmla="*/ 66790 h 111573"/>
                <a:gd name="connsiteX22" fmla="*/ 297637 w 413838"/>
                <a:gd name="connsiteY22" fmla="*/ 72602 h 111573"/>
                <a:gd name="connsiteX23" fmla="*/ 322130 w 413838"/>
                <a:gd name="connsiteY23" fmla="*/ 47844 h 111573"/>
                <a:gd name="connsiteX24" fmla="*/ 334531 w 413838"/>
                <a:gd name="connsiteY24" fmla="*/ 16146 h 111573"/>
                <a:gd name="connsiteX25" fmla="*/ 345162 w 413838"/>
                <a:gd name="connsiteY25" fmla="*/ 17382 h 111573"/>
                <a:gd name="connsiteX26" fmla="*/ 335371 w 413838"/>
                <a:gd name="connsiteY26" fmla="*/ 46286 h 111573"/>
                <a:gd name="connsiteX27" fmla="*/ 339600 w 413838"/>
                <a:gd name="connsiteY27" fmla="*/ 55015 h 111573"/>
                <a:gd name="connsiteX28" fmla="*/ 357828 w 413838"/>
                <a:gd name="connsiteY28" fmla="*/ 50938 h 111573"/>
                <a:gd name="connsiteX29" fmla="*/ 378516 w 413838"/>
                <a:gd name="connsiteY29" fmla="*/ 26104 h 111573"/>
                <a:gd name="connsiteX30" fmla="*/ 387487 w 413838"/>
                <a:gd name="connsiteY30" fmla="*/ 33583 h 111573"/>
                <a:gd name="connsiteX31" fmla="*/ 376364 w 413838"/>
                <a:gd name="connsiteY31" fmla="*/ 53055 h 111573"/>
                <a:gd name="connsiteX32" fmla="*/ 384269 w 413838"/>
                <a:gd name="connsiteY32" fmla="*/ 56545 h 111573"/>
                <a:gd name="connsiteX33" fmla="*/ 396779 w 413838"/>
                <a:gd name="connsiteY33" fmla="*/ 54469 h 111573"/>
                <a:gd name="connsiteX34" fmla="*/ 406870 w 413838"/>
                <a:gd name="connsiteY34" fmla="*/ 51532 h 111573"/>
                <a:gd name="connsiteX35" fmla="*/ 406870 w 413838"/>
                <a:gd name="connsiteY35" fmla="*/ 63477 h 111573"/>
                <a:gd name="connsiteX36" fmla="*/ 320183 w 413838"/>
                <a:gd name="connsiteY36" fmla="*/ 98050 h 111573"/>
                <a:gd name="connsiteX37" fmla="*/ 325198 w 413838"/>
                <a:gd name="connsiteY37" fmla="*/ 105099 h 111573"/>
                <a:gd name="connsiteX38" fmla="*/ 330384 w 413838"/>
                <a:gd name="connsiteY38" fmla="*/ 98405 h 111573"/>
                <a:gd name="connsiteX39" fmla="*/ 338042 w 413838"/>
                <a:gd name="connsiteY39" fmla="*/ 91849 h 111573"/>
                <a:gd name="connsiteX40" fmla="*/ 338042 w 413838"/>
                <a:gd name="connsiteY40" fmla="*/ 91849 h 111573"/>
                <a:gd name="connsiteX41" fmla="*/ 0 w 413838"/>
                <a:gd name="connsiteY41" fmla="*/ 33146 h 111573"/>
                <a:gd name="connsiteX42" fmla="*/ 3471 w 413838"/>
                <a:gd name="connsiteY42" fmla="*/ 35755 h 111573"/>
                <a:gd name="connsiteX43" fmla="*/ 29187 w 413838"/>
                <a:gd name="connsiteY43" fmla="*/ 2199 h 111573"/>
                <a:gd name="connsiteX44" fmla="*/ 26092 w 413838"/>
                <a:gd name="connsiteY44" fmla="*/ 0 h 111573"/>
                <a:gd name="connsiteX45" fmla="*/ 0 w 413838"/>
                <a:gd name="connsiteY45" fmla="*/ 33146 h 11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3838" h="111573">
                  <a:moveTo>
                    <a:pt x="338042" y="91849"/>
                  </a:moveTo>
                  <a:cubicBezTo>
                    <a:pt x="344123" y="87484"/>
                    <a:pt x="351324" y="83919"/>
                    <a:pt x="358908" y="81044"/>
                  </a:cubicBezTo>
                  <a:cubicBezTo>
                    <a:pt x="363574" y="86699"/>
                    <a:pt x="374581" y="91651"/>
                    <a:pt x="383313" y="92812"/>
                  </a:cubicBezTo>
                  <a:lnTo>
                    <a:pt x="381919" y="102046"/>
                  </a:lnTo>
                  <a:cubicBezTo>
                    <a:pt x="372231" y="97162"/>
                    <a:pt x="355116" y="92190"/>
                    <a:pt x="338042" y="91849"/>
                  </a:cubicBezTo>
                  <a:lnTo>
                    <a:pt x="330390" y="98426"/>
                  </a:lnTo>
                  <a:cubicBezTo>
                    <a:pt x="353558" y="98856"/>
                    <a:pt x="368302" y="103542"/>
                    <a:pt x="387391" y="111574"/>
                  </a:cubicBezTo>
                  <a:lnTo>
                    <a:pt x="391183" y="87198"/>
                  </a:lnTo>
                  <a:cubicBezTo>
                    <a:pt x="383613" y="86159"/>
                    <a:pt x="371677" y="83994"/>
                    <a:pt x="367551" y="78127"/>
                  </a:cubicBezTo>
                  <a:cubicBezTo>
                    <a:pt x="385014" y="72814"/>
                    <a:pt x="403133" y="70806"/>
                    <a:pt x="413839" y="70956"/>
                  </a:cubicBezTo>
                  <a:lnTo>
                    <a:pt x="413839" y="40925"/>
                  </a:lnTo>
                  <a:cubicBezTo>
                    <a:pt x="409063" y="43718"/>
                    <a:pt x="403051" y="46327"/>
                    <a:pt x="397380" y="48083"/>
                  </a:cubicBezTo>
                  <a:cubicBezTo>
                    <a:pt x="390438" y="50207"/>
                    <a:pt x="384132" y="51142"/>
                    <a:pt x="382390" y="48083"/>
                  </a:cubicBezTo>
                  <a:cubicBezTo>
                    <a:pt x="380470" y="44722"/>
                    <a:pt x="390042" y="38726"/>
                    <a:pt x="399915" y="33487"/>
                  </a:cubicBezTo>
                  <a:lnTo>
                    <a:pt x="377703" y="15046"/>
                  </a:lnTo>
                  <a:cubicBezTo>
                    <a:pt x="374342" y="19575"/>
                    <a:pt x="366697" y="32237"/>
                    <a:pt x="358901" y="40604"/>
                  </a:cubicBezTo>
                  <a:cubicBezTo>
                    <a:pt x="353367" y="46546"/>
                    <a:pt x="347662" y="50439"/>
                    <a:pt x="344403" y="48014"/>
                  </a:cubicBezTo>
                  <a:cubicBezTo>
                    <a:pt x="342695" y="46723"/>
                    <a:pt x="342627" y="43008"/>
                    <a:pt x="344041" y="38323"/>
                  </a:cubicBezTo>
                  <a:cubicBezTo>
                    <a:pt x="346740" y="29321"/>
                    <a:pt x="353845" y="16822"/>
                    <a:pt x="358170" y="11310"/>
                  </a:cubicBezTo>
                  <a:lnTo>
                    <a:pt x="327473" y="8408"/>
                  </a:lnTo>
                  <a:cubicBezTo>
                    <a:pt x="327473" y="20947"/>
                    <a:pt x="321584" y="34757"/>
                    <a:pt x="314328" y="45918"/>
                  </a:cubicBezTo>
                  <a:cubicBezTo>
                    <a:pt x="308077" y="55520"/>
                    <a:pt x="298997" y="62501"/>
                    <a:pt x="291734" y="66790"/>
                  </a:cubicBezTo>
                  <a:lnTo>
                    <a:pt x="297637" y="72602"/>
                  </a:lnTo>
                  <a:cubicBezTo>
                    <a:pt x="306621" y="66359"/>
                    <a:pt x="315366" y="58724"/>
                    <a:pt x="322130" y="47844"/>
                  </a:cubicBezTo>
                  <a:cubicBezTo>
                    <a:pt x="327576" y="39101"/>
                    <a:pt x="332631" y="28529"/>
                    <a:pt x="334531" y="16146"/>
                  </a:cubicBezTo>
                  <a:lnTo>
                    <a:pt x="345162" y="17382"/>
                  </a:lnTo>
                  <a:cubicBezTo>
                    <a:pt x="340741" y="25482"/>
                    <a:pt x="335747" y="38063"/>
                    <a:pt x="335371" y="46286"/>
                  </a:cubicBezTo>
                  <a:cubicBezTo>
                    <a:pt x="335638" y="51880"/>
                    <a:pt x="336717" y="52884"/>
                    <a:pt x="339600" y="55015"/>
                  </a:cubicBezTo>
                  <a:cubicBezTo>
                    <a:pt x="344929" y="59004"/>
                    <a:pt x="351536" y="56319"/>
                    <a:pt x="357828" y="50938"/>
                  </a:cubicBezTo>
                  <a:cubicBezTo>
                    <a:pt x="364770" y="45016"/>
                    <a:pt x="371595" y="35085"/>
                    <a:pt x="378516" y="26104"/>
                  </a:cubicBezTo>
                  <a:lnTo>
                    <a:pt x="387487" y="33583"/>
                  </a:lnTo>
                  <a:cubicBezTo>
                    <a:pt x="376111" y="40590"/>
                    <a:pt x="372893" y="48089"/>
                    <a:pt x="376364" y="53055"/>
                  </a:cubicBezTo>
                  <a:cubicBezTo>
                    <a:pt x="377717" y="54988"/>
                    <a:pt x="380641" y="56436"/>
                    <a:pt x="384269" y="56545"/>
                  </a:cubicBezTo>
                  <a:cubicBezTo>
                    <a:pt x="387870" y="56634"/>
                    <a:pt x="392126" y="55575"/>
                    <a:pt x="396779" y="54469"/>
                  </a:cubicBezTo>
                  <a:cubicBezTo>
                    <a:pt x="400051" y="53676"/>
                    <a:pt x="403597" y="52536"/>
                    <a:pt x="406870" y="51532"/>
                  </a:cubicBezTo>
                  <a:lnTo>
                    <a:pt x="406870" y="63477"/>
                  </a:lnTo>
                  <a:cubicBezTo>
                    <a:pt x="381017" y="65321"/>
                    <a:pt x="336895" y="75785"/>
                    <a:pt x="320183" y="98050"/>
                  </a:cubicBezTo>
                  <a:lnTo>
                    <a:pt x="325198" y="105099"/>
                  </a:lnTo>
                  <a:cubicBezTo>
                    <a:pt x="326646" y="102722"/>
                    <a:pt x="328395" y="100495"/>
                    <a:pt x="330384" y="98405"/>
                  </a:cubicBezTo>
                  <a:lnTo>
                    <a:pt x="338042" y="91849"/>
                  </a:lnTo>
                  <a:lnTo>
                    <a:pt x="338042" y="91849"/>
                  </a:lnTo>
                  <a:close/>
                  <a:moveTo>
                    <a:pt x="0" y="33146"/>
                  </a:moveTo>
                  <a:lnTo>
                    <a:pt x="3471" y="35755"/>
                  </a:lnTo>
                  <a:cubicBezTo>
                    <a:pt x="12564" y="28351"/>
                    <a:pt x="23188" y="14882"/>
                    <a:pt x="29187" y="2199"/>
                  </a:cubicBezTo>
                  <a:lnTo>
                    <a:pt x="26092" y="0"/>
                  </a:lnTo>
                  <a:cubicBezTo>
                    <a:pt x="20292" y="5314"/>
                    <a:pt x="6463" y="22641"/>
                    <a:pt x="0" y="33146"/>
                  </a:cubicBezTo>
                  <a:close/>
                </a:path>
              </a:pathLst>
            </a:custGeom>
            <a:solidFill>
              <a:srgbClr val="2463A9"/>
            </a:solidFill>
            <a:ln w="683" cap="flat">
              <a:noFill/>
              <a:prstDash val="solid"/>
              <a:miter/>
            </a:ln>
          </p:spPr>
          <p:txBody>
            <a:bodyPr rtlCol="0" anchor="ctr"/>
            <a:lstStyle/>
            <a:p>
              <a:endParaRPr lang="en-GB"/>
            </a:p>
          </p:txBody>
        </p:sp>
        <p:sp>
          <p:nvSpPr>
            <p:cNvPr id="11" name="Freeform: Shape 26">
              <a:extLst>
                <a:ext uri="{FF2B5EF4-FFF2-40B4-BE49-F238E27FC236}">
                  <a16:creationId xmlns:a16="http://schemas.microsoft.com/office/drawing/2014/main" id="{E06F7BD1-9D48-CD9A-F997-0ECED87F9960}"/>
                </a:ext>
              </a:extLst>
            </p:cNvPr>
            <p:cNvSpPr/>
            <p:nvPr/>
          </p:nvSpPr>
          <p:spPr>
            <a:xfrm>
              <a:off x="2152694" y="2247956"/>
              <a:ext cx="323063" cy="173014"/>
            </a:xfrm>
            <a:custGeom>
              <a:avLst/>
              <a:gdLst>
                <a:gd name="connsiteX0" fmla="*/ 116677 w 323063"/>
                <a:gd name="connsiteY0" fmla="*/ 46429 h 173014"/>
                <a:gd name="connsiteX1" fmla="*/ 138308 w 323063"/>
                <a:gd name="connsiteY1" fmla="*/ 18665 h 173014"/>
                <a:gd name="connsiteX2" fmla="*/ 159993 w 323063"/>
                <a:gd name="connsiteY2" fmla="*/ 11958 h 173014"/>
                <a:gd name="connsiteX3" fmla="*/ 160656 w 323063"/>
                <a:gd name="connsiteY3" fmla="*/ 34565 h 173014"/>
                <a:gd name="connsiteX4" fmla="*/ 138492 w 323063"/>
                <a:gd name="connsiteY4" fmla="*/ 60034 h 173014"/>
                <a:gd name="connsiteX5" fmla="*/ 110829 w 323063"/>
                <a:gd name="connsiteY5" fmla="*/ 73714 h 173014"/>
                <a:gd name="connsiteX6" fmla="*/ 116677 w 323063"/>
                <a:gd name="connsiteY6" fmla="*/ 46429 h 173014"/>
                <a:gd name="connsiteX7" fmla="*/ 110357 w 323063"/>
                <a:gd name="connsiteY7" fmla="*/ 43676 h 173014"/>
                <a:gd name="connsiteX8" fmla="*/ 101038 w 323063"/>
                <a:gd name="connsiteY8" fmla="*/ 52228 h 173014"/>
                <a:gd name="connsiteX9" fmla="*/ 81895 w 323063"/>
                <a:gd name="connsiteY9" fmla="*/ 30208 h 173014"/>
                <a:gd name="connsiteX10" fmla="*/ 44174 w 323063"/>
                <a:gd name="connsiteY10" fmla="*/ 7068 h 173014"/>
                <a:gd name="connsiteX11" fmla="*/ 14024 w 323063"/>
                <a:gd name="connsiteY11" fmla="*/ 8304 h 173014"/>
                <a:gd name="connsiteX12" fmla="*/ 21348 w 323063"/>
                <a:gd name="connsiteY12" fmla="*/ 37816 h 173014"/>
                <a:gd name="connsiteX13" fmla="*/ 46538 w 323063"/>
                <a:gd name="connsiteY13" fmla="*/ 63230 h 173014"/>
                <a:gd name="connsiteX14" fmla="*/ 54983 w 323063"/>
                <a:gd name="connsiteY14" fmla="*/ 71816 h 173014"/>
                <a:gd name="connsiteX15" fmla="*/ 45875 w 323063"/>
                <a:gd name="connsiteY15" fmla="*/ 78611 h 173014"/>
                <a:gd name="connsiteX16" fmla="*/ 14311 w 323063"/>
                <a:gd name="connsiteY16" fmla="*/ 101382 h 173014"/>
                <a:gd name="connsiteX17" fmla="*/ 6583 w 323063"/>
                <a:gd name="connsiteY17" fmla="*/ 135689 h 173014"/>
                <a:gd name="connsiteX18" fmla="*/ 38859 w 323063"/>
                <a:gd name="connsiteY18" fmla="*/ 130765 h 173014"/>
                <a:gd name="connsiteX19" fmla="*/ 66713 w 323063"/>
                <a:gd name="connsiteY19" fmla="*/ 112952 h 173014"/>
                <a:gd name="connsiteX20" fmla="*/ 85809 w 323063"/>
                <a:gd name="connsiteY20" fmla="*/ 90400 h 173014"/>
                <a:gd name="connsiteX21" fmla="*/ 81116 w 323063"/>
                <a:gd name="connsiteY21" fmla="*/ 90024 h 173014"/>
                <a:gd name="connsiteX22" fmla="*/ 61289 w 323063"/>
                <a:gd name="connsiteY22" fmla="*/ 106355 h 173014"/>
                <a:gd name="connsiteX23" fmla="*/ 35757 w 323063"/>
                <a:gd name="connsiteY23" fmla="*/ 124317 h 173014"/>
                <a:gd name="connsiteX24" fmla="*/ 13641 w 323063"/>
                <a:gd name="connsiteY24" fmla="*/ 128613 h 173014"/>
                <a:gd name="connsiteX25" fmla="*/ 21799 w 323063"/>
                <a:gd name="connsiteY25" fmla="*/ 105002 h 173014"/>
                <a:gd name="connsiteX26" fmla="*/ 53056 w 323063"/>
                <a:gd name="connsiteY26" fmla="*/ 84110 h 173014"/>
                <a:gd name="connsiteX27" fmla="*/ 70628 w 323063"/>
                <a:gd name="connsiteY27" fmla="*/ 75504 h 173014"/>
                <a:gd name="connsiteX28" fmla="*/ 70703 w 323063"/>
                <a:gd name="connsiteY28" fmla="*/ 71679 h 173014"/>
                <a:gd name="connsiteX29" fmla="*/ 54211 w 323063"/>
                <a:gd name="connsiteY29" fmla="*/ 56011 h 173014"/>
                <a:gd name="connsiteX30" fmla="*/ 27927 w 323063"/>
                <a:gd name="connsiteY30" fmla="*/ 33848 h 173014"/>
                <a:gd name="connsiteX31" fmla="*/ 22844 w 323063"/>
                <a:gd name="connsiteY31" fmla="*/ 14567 h 173014"/>
                <a:gd name="connsiteX32" fmla="*/ 42972 w 323063"/>
                <a:gd name="connsiteY32" fmla="*/ 13796 h 173014"/>
                <a:gd name="connsiteX33" fmla="*/ 75821 w 323063"/>
                <a:gd name="connsiteY33" fmla="*/ 36888 h 173014"/>
                <a:gd name="connsiteX34" fmla="*/ 89103 w 323063"/>
                <a:gd name="connsiteY34" fmla="*/ 41696 h 173014"/>
                <a:gd name="connsiteX35" fmla="*/ 96919 w 323063"/>
                <a:gd name="connsiteY35" fmla="*/ 60437 h 173014"/>
                <a:gd name="connsiteX36" fmla="*/ 108800 w 323063"/>
                <a:gd name="connsiteY36" fmla="*/ 80305 h 173014"/>
                <a:gd name="connsiteX37" fmla="*/ 144354 w 323063"/>
                <a:gd name="connsiteY37" fmla="*/ 66181 h 173014"/>
                <a:gd name="connsiteX38" fmla="*/ 167556 w 323063"/>
                <a:gd name="connsiteY38" fmla="*/ 37243 h 173014"/>
                <a:gd name="connsiteX39" fmla="*/ 165855 w 323063"/>
                <a:gd name="connsiteY39" fmla="*/ 3558 h 173014"/>
                <a:gd name="connsiteX40" fmla="*/ 136087 w 323063"/>
                <a:gd name="connsiteY40" fmla="*/ 9643 h 173014"/>
                <a:gd name="connsiteX41" fmla="*/ 134509 w 323063"/>
                <a:gd name="connsiteY41" fmla="*/ 12484 h 173014"/>
                <a:gd name="connsiteX42" fmla="*/ 110357 w 323063"/>
                <a:gd name="connsiteY42" fmla="*/ 43676 h 173014"/>
                <a:gd name="connsiteX43" fmla="*/ 110357 w 323063"/>
                <a:gd name="connsiteY43" fmla="*/ 43676 h 173014"/>
                <a:gd name="connsiteX44" fmla="*/ 191162 w 323063"/>
                <a:gd name="connsiteY44" fmla="*/ 148256 h 173014"/>
                <a:gd name="connsiteX45" fmla="*/ 183291 w 323063"/>
                <a:gd name="connsiteY45" fmla="*/ 146829 h 173014"/>
                <a:gd name="connsiteX46" fmla="*/ 167372 w 323063"/>
                <a:gd name="connsiteY46" fmla="*/ 170262 h 173014"/>
                <a:gd name="connsiteX47" fmla="*/ 169927 w 323063"/>
                <a:gd name="connsiteY47" fmla="*/ 173015 h 173014"/>
                <a:gd name="connsiteX48" fmla="*/ 191162 w 323063"/>
                <a:gd name="connsiteY48" fmla="*/ 148256 h 173014"/>
                <a:gd name="connsiteX49" fmla="*/ 191162 w 323063"/>
                <a:gd name="connsiteY49" fmla="*/ 148256 h 173014"/>
                <a:gd name="connsiteX50" fmla="*/ 232865 w 323063"/>
                <a:gd name="connsiteY50" fmla="*/ 44243 h 173014"/>
                <a:gd name="connsiteX51" fmla="*/ 237942 w 323063"/>
                <a:gd name="connsiteY51" fmla="*/ 38773 h 173014"/>
                <a:gd name="connsiteX52" fmla="*/ 232865 w 323063"/>
                <a:gd name="connsiteY52" fmla="*/ 33698 h 173014"/>
                <a:gd name="connsiteX53" fmla="*/ 227604 w 323063"/>
                <a:gd name="connsiteY53" fmla="*/ 38971 h 173014"/>
                <a:gd name="connsiteX54" fmla="*/ 232865 w 323063"/>
                <a:gd name="connsiteY54" fmla="*/ 44243 h 173014"/>
                <a:gd name="connsiteX55" fmla="*/ 310554 w 323063"/>
                <a:gd name="connsiteY55" fmla="*/ 49058 h 173014"/>
                <a:gd name="connsiteX56" fmla="*/ 316963 w 323063"/>
                <a:gd name="connsiteY56" fmla="*/ 42959 h 173014"/>
                <a:gd name="connsiteX57" fmla="*/ 323064 w 323063"/>
                <a:gd name="connsiteY57" fmla="*/ 49058 h 173014"/>
                <a:gd name="connsiteX58" fmla="*/ 316819 w 323063"/>
                <a:gd name="connsiteY58" fmla="*/ 55335 h 173014"/>
                <a:gd name="connsiteX59" fmla="*/ 316805 w 323063"/>
                <a:gd name="connsiteY59" fmla="*/ 55335 h 173014"/>
                <a:gd name="connsiteX60" fmla="*/ 310554 w 323063"/>
                <a:gd name="connsiteY60" fmla="*/ 49058 h 173014"/>
                <a:gd name="connsiteX61" fmla="*/ 310554 w 323063"/>
                <a:gd name="connsiteY61" fmla="*/ 49058 h 173014"/>
                <a:gd name="connsiteX62" fmla="*/ 300640 w 323063"/>
                <a:gd name="connsiteY62" fmla="*/ 161581 h 173014"/>
                <a:gd name="connsiteX63" fmla="*/ 219379 w 323063"/>
                <a:gd name="connsiteY63" fmla="*/ 161008 h 173014"/>
                <a:gd name="connsiteX64" fmla="*/ 222234 w 323063"/>
                <a:gd name="connsiteY64" fmla="*/ 153549 h 173014"/>
                <a:gd name="connsiteX65" fmla="*/ 301214 w 323063"/>
                <a:gd name="connsiteY65" fmla="*/ 153549 h 173014"/>
                <a:gd name="connsiteX66" fmla="*/ 300640 w 323063"/>
                <a:gd name="connsiteY66" fmla="*/ 161581 h 173014"/>
                <a:gd name="connsiteX67" fmla="*/ 300640 w 323063"/>
                <a:gd name="connsiteY67" fmla="*/ 161581 h 17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3063" h="173014">
                  <a:moveTo>
                    <a:pt x="116677" y="46429"/>
                  </a:moveTo>
                  <a:cubicBezTo>
                    <a:pt x="111580" y="28439"/>
                    <a:pt x="124657" y="17668"/>
                    <a:pt x="138308" y="18665"/>
                  </a:cubicBezTo>
                  <a:cubicBezTo>
                    <a:pt x="143425" y="8810"/>
                    <a:pt x="151460" y="6843"/>
                    <a:pt x="159993" y="11958"/>
                  </a:cubicBezTo>
                  <a:cubicBezTo>
                    <a:pt x="167939" y="16739"/>
                    <a:pt x="167276" y="28876"/>
                    <a:pt x="160656" y="34565"/>
                  </a:cubicBezTo>
                  <a:cubicBezTo>
                    <a:pt x="163020" y="45384"/>
                    <a:pt x="153414" y="60806"/>
                    <a:pt x="138492" y="60034"/>
                  </a:cubicBezTo>
                  <a:cubicBezTo>
                    <a:pt x="140262" y="74971"/>
                    <a:pt x="121938" y="83468"/>
                    <a:pt x="110829" y="73714"/>
                  </a:cubicBezTo>
                  <a:cubicBezTo>
                    <a:pt x="101592" y="65621"/>
                    <a:pt x="103525" y="52132"/>
                    <a:pt x="116677" y="46429"/>
                  </a:cubicBezTo>
                  <a:close/>
                  <a:moveTo>
                    <a:pt x="110357" y="43676"/>
                  </a:moveTo>
                  <a:cubicBezTo>
                    <a:pt x="105616" y="44715"/>
                    <a:pt x="103149" y="47091"/>
                    <a:pt x="101038" y="52228"/>
                  </a:cubicBezTo>
                  <a:cubicBezTo>
                    <a:pt x="102453" y="40548"/>
                    <a:pt x="94684" y="29347"/>
                    <a:pt x="81895" y="30208"/>
                  </a:cubicBezTo>
                  <a:cubicBezTo>
                    <a:pt x="83145" y="9336"/>
                    <a:pt x="62464" y="-3095"/>
                    <a:pt x="44174" y="7068"/>
                  </a:cubicBezTo>
                  <a:cubicBezTo>
                    <a:pt x="33372" y="-2180"/>
                    <a:pt x="21293" y="-301"/>
                    <a:pt x="14024" y="8304"/>
                  </a:cubicBezTo>
                  <a:cubicBezTo>
                    <a:pt x="7082" y="16528"/>
                    <a:pt x="7315" y="30413"/>
                    <a:pt x="21348" y="37816"/>
                  </a:cubicBezTo>
                  <a:cubicBezTo>
                    <a:pt x="17802" y="52234"/>
                    <a:pt x="31009" y="66557"/>
                    <a:pt x="46538" y="63230"/>
                  </a:cubicBezTo>
                  <a:cubicBezTo>
                    <a:pt x="47433" y="67670"/>
                    <a:pt x="50685" y="70047"/>
                    <a:pt x="54983" y="71816"/>
                  </a:cubicBezTo>
                  <a:cubicBezTo>
                    <a:pt x="48526" y="72191"/>
                    <a:pt x="45875" y="78611"/>
                    <a:pt x="45875" y="78611"/>
                  </a:cubicBezTo>
                  <a:cubicBezTo>
                    <a:pt x="25283" y="73339"/>
                    <a:pt x="14659" y="87019"/>
                    <a:pt x="14311" y="101382"/>
                  </a:cubicBezTo>
                  <a:cubicBezTo>
                    <a:pt x="-720" y="105945"/>
                    <a:pt x="-4922" y="124727"/>
                    <a:pt x="6583" y="135689"/>
                  </a:cubicBezTo>
                  <a:cubicBezTo>
                    <a:pt x="18478" y="147061"/>
                    <a:pt x="32669" y="142396"/>
                    <a:pt x="38859" y="130765"/>
                  </a:cubicBezTo>
                  <a:cubicBezTo>
                    <a:pt x="52134" y="135812"/>
                    <a:pt x="66345" y="127616"/>
                    <a:pt x="66713" y="112952"/>
                  </a:cubicBezTo>
                  <a:cubicBezTo>
                    <a:pt x="81512" y="114346"/>
                    <a:pt x="87183" y="102687"/>
                    <a:pt x="85809" y="90400"/>
                  </a:cubicBezTo>
                  <a:lnTo>
                    <a:pt x="81116" y="90024"/>
                  </a:lnTo>
                  <a:cubicBezTo>
                    <a:pt x="79093" y="101437"/>
                    <a:pt x="73675" y="106355"/>
                    <a:pt x="61289" y="106355"/>
                  </a:cubicBezTo>
                  <a:cubicBezTo>
                    <a:pt x="60749" y="117317"/>
                    <a:pt x="49032" y="126831"/>
                    <a:pt x="35757" y="124317"/>
                  </a:cubicBezTo>
                  <a:cubicBezTo>
                    <a:pt x="32033" y="133080"/>
                    <a:pt x="21102" y="135942"/>
                    <a:pt x="13641" y="128613"/>
                  </a:cubicBezTo>
                  <a:cubicBezTo>
                    <a:pt x="6201" y="121278"/>
                    <a:pt x="8667" y="107488"/>
                    <a:pt x="21799" y="105002"/>
                  </a:cubicBezTo>
                  <a:cubicBezTo>
                    <a:pt x="21259" y="91554"/>
                    <a:pt x="34356" y="83222"/>
                    <a:pt x="53056" y="84110"/>
                  </a:cubicBezTo>
                  <a:cubicBezTo>
                    <a:pt x="58371" y="77526"/>
                    <a:pt x="62662" y="74732"/>
                    <a:pt x="70628" y="75504"/>
                  </a:cubicBezTo>
                  <a:lnTo>
                    <a:pt x="70703" y="71679"/>
                  </a:lnTo>
                  <a:cubicBezTo>
                    <a:pt x="63243" y="70675"/>
                    <a:pt x="54832" y="63606"/>
                    <a:pt x="54211" y="56011"/>
                  </a:cubicBezTo>
                  <a:cubicBezTo>
                    <a:pt x="38285" y="57275"/>
                    <a:pt x="27387" y="48157"/>
                    <a:pt x="27927" y="33848"/>
                  </a:cubicBezTo>
                  <a:cubicBezTo>
                    <a:pt x="17693" y="29054"/>
                    <a:pt x="19537" y="18556"/>
                    <a:pt x="22844" y="14567"/>
                  </a:cubicBezTo>
                  <a:cubicBezTo>
                    <a:pt x="28549" y="7683"/>
                    <a:pt x="36529" y="8236"/>
                    <a:pt x="42972" y="13796"/>
                  </a:cubicBezTo>
                  <a:cubicBezTo>
                    <a:pt x="61166" y="6843"/>
                    <a:pt x="75821" y="21199"/>
                    <a:pt x="75821" y="36888"/>
                  </a:cubicBezTo>
                  <a:cubicBezTo>
                    <a:pt x="75821" y="36888"/>
                    <a:pt x="84327" y="36724"/>
                    <a:pt x="89103" y="41696"/>
                  </a:cubicBezTo>
                  <a:cubicBezTo>
                    <a:pt x="95422" y="48293"/>
                    <a:pt x="95422" y="54037"/>
                    <a:pt x="96919" y="60437"/>
                  </a:cubicBezTo>
                  <a:cubicBezTo>
                    <a:pt x="98333" y="66482"/>
                    <a:pt x="101373" y="74514"/>
                    <a:pt x="108800" y="80305"/>
                  </a:cubicBezTo>
                  <a:cubicBezTo>
                    <a:pt x="121931" y="90536"/>
                    <a:pt x="142277" y="87764"/>
                    <a:pt x="144354" y="66181"/>
                  </a:cubicBezTo>
                  <a:cubicBezTo>
                    <a:pt x="161831" y="67731"/>
                    <a:pt x="173323" y="54017"/>
                    <a:pt x="167556" y="37243"/>
                  </a:cubicBezTo>
                  <a:cubicBezTo>
                    <a:pt x="179793" y="28514"/>
                    <a:pt x="177361" y="10517"/>
                    <a:pt x="165855" y="3558"/>
                  </a:cubicBezTo>
                  <a:cubicBezTo>
                    <a:pt x="155955" y="-2979"/>
                    <a:pt x="142626" y="-254"/>
                    <a:pt x="136087" y="9643"/>
                  </a:cubicBezTo>
                  <a:cubicBezTo>
                    <a:pt x="135486" y="10551"/>
                    <a:pt x="134960" y="11501"/>
                    <a:pt x="134509" y="12484"/>
                  </a:cubicBezTo>
                  <a:cubicBezTo>
                    <a:pt x="116602" y="8366"/>
                    <a:pt x="102009" y="26219"/>
                    <a:pt x="110357" y="43676"/>
                  </a:cubicBezTo>
                  <a:lnTo>
                    <a:pt x="110357" y="43676"/>
                  </a:lnTo>
                  <a:close/>
                  <a:moveTo>
                    <a:pt x="191162" y="148256"/>
                  </a:moveTo>
                  <a:cubicBezTo>
                    <a:pt x="192733" y="141959"/>
                    <a:pt x="184432" y="141023"/>
                    <a:pt x="183291" y="146829"/>
                  </a:cubicBezTo>
                  <a:cubicBezTo>
                    <a:pt x="182075" y="153037"/>
                    <a:pt x="174525" y="163623"/>
                    <a:pt x="167372" y="170262"/>
                  </a:cubicBezTo>
                  <a:lnTo>
                    <a:pt x="169927" y="173015"/>
                  </a:lnTo>
                  <a:cubicBezTo>
                    <a:pt x="179315" y="166000"/>
                    <a:pt x="189146" y="156288"/>
                    <a:pt x="191162" y="148256"/>
                  </a:cubicBezTo>
                  <a:lnTo>
                    <a:pt x="191162" y="148256"/>
                  </a:lnTo>
                  <a:close/>
                  <a:moveTo>
                    <a:pt x="232865" y="44243"/>
                  </a:moveTo>
                  <a:cubicBezTo>
                    <a:pt x="235783" y="44134"/>
                    <a:pt x="238051" y="41682"/>
                    <a:pt x="237942" y="38773"/>
                  </a:cubicBezTo>
                  <a:cubicBezTo>
                    <a:pt x="237839" y="36013"/>
                    <a:pt x="235625" y="33800"/>
                    <a:pt x="232865" y="33698"/>
                  </a:cubicBezTo>
                  <a:cubicBezTo>
                    <a:pt x="229948" y="33698"/>
                    <a:pt x="227604" y="36075"/>
                    <a:pt x="227604" y="38971"/>
                  </a:cubicBezTo>
                  <a:cubicBezTo>
                    <a:pt x="227611" y="41887"/>
                    <a:pt x="229955" y="44243"/>
                    <a:pt x="232865" y="44243"/>
                  </a:cubicBezTo>
                  <a:close/>
                  <a:moveTo>
                    <a:pt x="310554" y="49058"/>
                  </a:moveTo>
                  <a:cubicBezTo>
                    <a:pt x="310636" y="45602"/>
                    <a:pt x="313505" y="42871"/>
                    <a:pt x="316963" y="42959"/>
                  </a:cubicBezTo>
                  <a:cubicBezTo>
                    <a:pt x="320297" y="43041"/>
                    <a:pt x="322988" y="45725"/>
                    <a:pt x="323064" y="49058"/>
                  </a:cubicBezTo>
                  <a:cubicBezTo>
                    <a:pt x="323077" y="52514"/>
                    <a:pt x="320276" y="55328"/>
                    <a:pt x="316819" y="55335"/>
                  </a:cubicBezTo>
                  <a:cubicBezTo>
                    <a:pt x="316812" y="55335"/>
                    <a:pt x="316812" y="55335"/>
                    <a:pt x="316805" y="55335"/>
                  </a:cubicBezTo>
                  <a:cubicBezTo>
                    <a:pt x="313369" y="55335"/>
                    <a:pt x="310554" y="52528"/>
                    <a:pt x="310554" y="49058"/>
                  </a:cubicBezTo>
                  <a:lnTo>
                    <a:pt x="310554" y="49058"/>
                  </a:lnTo>
                  <a:close/>
                  <a:moveTo>
                    <a:pt x="300640" y="161581"/>
                  </a:moveTo>
                  <a:cubicBezTo>
                    <a:pt x="259921" y="158453"/>
                    <a:pt x="219379" y="161008"/>
                    <a:pt x="219379" y="161008"/>
                  </a:cubicBezTo>
                  <a:lnTo>
                    <a:pt x="222234" y="153549"/>
                  </a:lnTo>
                  <a:cubicBezTo>
                    <a:pt x="261171" y="150722"/>
                    <a:pt x="301214" y="153549"/>
                    <a:pt x="301214" y="153549"/>
                  </a:cubicBezTo>
                  <a:lnTo>
                    <a:pt x="300640" y="161581"/>
                  </a:lnTo>
                  <a:lnTo>
                    <a:pt x="300640" y="161581"/>
                  </a:lnTo>
                  <a:close/>
                </a:path>
              </a:pathLst>
            </a:custGeom>
            <a:solidFill>
              <a:srgbClr val="2463A9"/>
            </a:solidFill>
            <a:ln w="683" cap="flat">
              <a:noFill/>
              <a:prstDash val="solid"/>
              <a:miter/>
            </a:ln>
          </p:spPr>
          <p:txBody>
            <a:bodyPr rtlCol="0" anchor="ctr"/>
            <a:lstStyle/>
            <a:p>
              <a:endParaRPr lang="en-GB"/>
            </a:p>
          </p:txBody>
        </p:sp>
        <p:sp>
          <p:nvSpPr>
            <p:cNvPr id="12" name="Freeform: Shape 27">
              <a:extLst>
                <a:ext uri="{FF2B5EF4-FFF2-40B4-BE49-F238E27FC236}">
                  <a16:creationId xmlns:a16="http://schemas.microsoft.com/office/drawing/2014/main" id="{E4A782E2-E80F-53CD-5024-964660BD63E0}"/>
                </a:ext>
              </a:extLst>
            </p:cNvPr>
            <p:cNvSpPr/>
            <p:nvPr/>
          </p:nvSpPr>
          <p:spPr>
            <a:xfrm>
              <a:off x="2181509" y="2266485"/>
              <a:ext cx="316295" cy="198839"/>
            </a:xfrm>
            <a:custGeom>
              <a:avLst/>
              <a:gdLst>
                <a:gd name="connsiteX0" fmla="*/ 25757 w 316295"/>
                <a:gd name="connsiteY0" fmla="*/ 171383 h 198839"/>
                <a:gd name="connsiteX1" fmla="*/ 31660 w 316295"/>
                <a:gd name="connsiteY1" fmla="*/ 178288 h 198839"/>
                <a:gd name="connsiteX2" fmla="*/ 35917 w 316295"/>
                <a:gd name="connsiteY2" fmla="*/ 182830 h 198839"/>
                <a:gd name="connsiteX3" fmla="*/ 65691 w 316295"/>
                <a:gd name="connsiteY3" fmla="*/ 197747 h 198839"/>
                <a:gd name="connsiteX4" fmla="*/ 74963 w 316295"/>
                <a:gd name="connsiteY4" fmla="*/ 198839 h 198839"/>
                <a:gd name="connsiteX5" fmla="*/ 87090 w 316295"/>
                <a:gd name="connsiteY5" fmla="*/ 193703 h 198839"/>
                <a:gd name="connsiteX6" fmla="*/ 82656 w 316295"/>
                <a:gd name="connsiteY6" fmla="*/ 188533 h 198839"/>
                <a:gd name="connsiteX7" fmla="*/ 76288 w 316295"/>
                <a:gd name="connsiteY7" fmla="*/ 188956 h 198839"/>
                <a:gd name="connsiteX8" fmla="*/ 34222 w 316295"/>
                <a:gd name="connsiteY8" fmla="*/ 165762 h 198839"/>
                <a:gd name="connsiteX9" fmla="*/ 33648 w 316295"/>
                <a:gd name="connsiteY9" fmla="*/ 162723 h 198839"/>
                <a:gd name="connsiteX10" fmla="*/ 35063 w 316295"/>
                <a:gd name="connsiteY10" fmla="*/ 156951 h 198839"/>
                <a:gd name="connsiteX11" fmla="*/ 40535 w 316295"/>
                <a:gd name="connsiteY11" fmla="*/ 161350 h 198839"/>
                <a:gd name="connsiteX12" fmla="*/ 60560 w 316295"/>
                <a:gd name="connsiteY12" fmla="*/ 172141 h 198839"/>
                <a:gd name="connsiteX13" fmla="*/ 74334 w 316295"/>
                <a:gd name="connsiteY13" fmla="*/ 166650 h 198839"/>
                <a:gd name="connsiteX14" fmla="*/ 87828 w 316295"/>
                <a:gd name="connsiteY14" fmla="*/ 163290 h 198839"/>
                <a:gd name="connsiteX15" fmla="*/ 126587 w 316295"/>
                <a:gd name="connsiteY15" fmla="*/ 176506 h 198839"/>
                <a:gd name="connsiteX16" fmla="*/ 135441 w 316295"/>
                <a:gd name="connsiteY16" fmla="*/ 173036 h 198839"/>
                <a:gd name="connsiteX17" fmla="*/ 85006 w 316295"/>
                <a:gd name="connsiteY17" fmla="*/ 153612 h 198839"/>
                <a:gd name="connsiteX18" fmla="*/ 63608 w 316295"/>
                <a:gd name="connsiteY18" fmla="*/ 159622 h 198839"/>
                <a:gd name="connsiteX19" fmla="*/ 37536 w 316295"/>
                <a:gd name="connsiteY19" fmla="*/ 142342 h 198839"/>
                <a:gd name="connsiteX20" fmla="*/ 70146 w 316295"/>
                <a:gd name="connsiteY20" fmla="*/ 130390 h 198839"/>
                <a:gd name="connsiteX21" fmla="*/ 60287 w 316295"/>
                <a:gd name="connsiteY21" fmla="*/ 146331 h 198839"/>
                <a:gd name="connsiteX22" fmla="*/ 65404 w 316295"/>
                <a:gd name="connsiteY22" fmla="*/ 149172 h 198839"/>
                <a:gd name="connsiteX23" fmla="*/ 157195 w 316295"/>
                <a:gd name="connsiteY23" fmla="*/ 55807 h 198839"/>
                <a:gd name="connsiteX24" fmla="*/ 172977 w 316295"/>
                <a:gd name="connsiteY24" fmla="*/ 38227 h 198839"/>
                <a:gd name="connsiteX25" fmla="*/ 203572 w 316295"/>
                <a:gd name="connsiteY25" fmla="*/ 7335 h 198839"/>
                <a:gd name="connsiteX26" fmla="*/ 219122 w 316295"/>
                <a:gd name="connsiteY26" fmla="*/ 15565 h 198839"/>
                <a:gd name="connsiteX27" fmla="*/ 229247 w 316295"/>
                <a:gd name="connsiteY27" fmla="*/ 18605 h 198839"/>
                <a:gd name="connsiteX28" fmla="*/ 218992 w 316295"/>
                <a:gd name="connsiteY28" fmla="*/ 25558 h 198839"/>
                <a:gd name="connsiteX29" fmla="*/ 229479 w 316295"/>
                <a:gd name="connsiteY29" fmla="*/ 29744 h 198839"/>
                <a:gd name="connsiteX30" fmla="*/ 189511 w 316295"/>
                <a:gd name="connsiteY30" fmla="*/ 66462 h 198839"/>
                <a:gd name="connsiteX31" fmla="*/ 163139 w 316295"/>
                <a:gd name="connsiteY31" fmla="*/ 88966 h 198839"/>
                <a:gd name="connsiteX32" fmla="*/ 147343 w 316295"/>
                <a:gd name="connsiteY32" fmla="*/ 103364 h 198839"/>
                <a:gd name="connsiteX33" fmla="*/ 87711 w 316295"/>
                <a:gd name="connsiteY33" fmla="*/ 144985 h 198839"/>
                <a:gd name="connsiteX34" fmla="*/ 95924 w 316295"/>
                <a:gd name="connsiteY34" fmla="*/ 146133 h 198839"/>
                <a:gd name="connsiteX35" fmla="*/ 151012 w 316295"/>
                <a:gd name="connsiteY35" fmla="*/ 109176 h 198839"/>
                <a:gd name="connsiteX36" fmla="*/ 169657 w 316295"/>
                <a:gd name="connsiteY36" fmla="*/ 91214 h 198839"/>
                <a:gd name="connsiteX37" fmla="*/ 191076 w 316295"/>
                <a:gd name="connsiteY37" fmla="*/ 73381 h 198839"/>
                <a:gd name="connsiteX38" fmla="*/ 206605 w 316295"/>
                <a:gd name="connsiteY38" fmla="*/ 79965 h 198839"/>
                <a:gd name="connsiteX39" fmla="*/ 216286 w 316295"/>
                <a:gd name="connsiteY39" fmla="*/ 83113 h 198839"/>
                <a:gd name="connsiteX40" fmla="*/ 205731 w 316295"/>
                <a:gd name="connsiteY40" fmla="*/ 89568 h 198839"/>
                <a:gd name="connsiteX41" fmla="*/ 214585 w 316295"/>
                <a:gd name="connsiteY41" fmla="*/ 95025 h 198839"/>
                <a:gd name="connsiteX42" fmla="*/ 164539 w 316295"/>
                <a:gd name="connsiteY42" fmla="*/ 155749 h 198839"/>
                <a:gd name="connsiteX43" fmla="*/ 171228 w 316295"/>
                <a:gd name="connsiteY43" fmla="*/ 157252 h 198839"/>
                <a:gd name="connsiteX44" fmla="*/ 183820 w 316295"/>
                <a:gd name="connsiteY44" fmla="*/ 125950 h 198839"/>
                <a:gd name="connsiteX45" fmla="*/ 227839 w 316295"/>
                <a:gd name="connsiteY45" fmla="*/ 125254 h 198839"/>
                <a:gd name="connsiteX46" fmla="*/ 316296 w 316295"/>
                <a:gd name="connsiteY46" fmla="*/ 132029 h 198839"/>
                <a:gd name="connsiteX47" fmla="*/ 310147 w 316295"/>
                <a:gd name="connsiteY47" fmla="*/ 121333 h 198839"/>
                <a:gd name="connsiteX48" fmla="*/ 227846 w 316295"/>
                <a:gd name="connsiteY48" fmla="*/ 116525 h 198839"/>
                <a:gd name="connsiteX49" fmla="*/ 190700 w 316295"/>
                <a:gd name="connsiteY49" fmla="*/ 117113 h 198839"/>
                <a:gd name="connsiteX50" fmla="*/ 227901 w 316295"/>
                <a:gd name="connsiteY50" fmla="*/ 96029 h 198839"/>
                <a:gd name="connsiteX51" fmla="*/ 215343 w 316295"/>
                <a:gd name="connsiteY51" fmla="*/ 89103 h 198839"/>
                <a:gd name="connsiteX52" fmla="*/ 229295 w 316295"/>
                <a:gd name="connsiteY52" fmla="*/ 81337 h 198839"/>
                <a:gd name="connsiteX53" fmla="*/ 210274 w 316295"/>
                <a:gd name="connsiteY53" fmla="*/ 74255 h 198839"/>
                <a:gd name="connsiteX54" fmla="*/ 197607 w 316295"/>
                <a:gd name="connsiteY54" fmla="*/ 67206 h 198839"/>
                <a:gd name="connsiteX55" fmla="*/ 244339 w 316295"/>
                <a:gd name="connsiteY55" fmla="*/ 29983 h 198839"/>
                <a:gd name="connsiteX56" fmla="*/ 230402 w 316295"/>
                <a:gd name="connsiteY56" fmla="*/ 24274 h 198839"/>
                <a:gd name="connsiteX57" fmla="*/ 244442 w 316295"/>
                <a:gd name="connsiteY57" fmla="*/ 16583 h 198839"/>
                <a:gd name="connsiteX58" fmla="*/ 222811 w 316295"/>
                <a:gd name="connsiteY58" fmla="*/ 9678 h 198839"/>
                <a:gd name="connsiteX59" fmla="*/ 203394 w 316295"/>
                <a:gd name="connsiteY59" fmla="*/ 0 h 198839"/>
                <a:gd name="connsiteX60" fmla="*/ 166931 w 316295"/>
                <a:gd name="connsiteY60" fmla="*/ 32893 h 198839"/>
                <a:gd name="connsiteX61" fmla="*/ 152972 w 316295"/>
                <a:gd name="connsiteY61" fmla="*/ 49134 h 198839"/>
                <a:gd name="connsiteX62" fmla="*/ 99087 w 316295"/>
                <a:gd name="connsiteY62" fmla="*/ 94492 h 198839"/>
                <a:gd name="connsiteX63" fmla="*/ 63806 w 316295"/>
                <a:gd name="connsiteY63" fmla="*/ 55391 h 198839"/>
                <a:gd name="connsiteX64" fmla="*/ 59529 w 316295"/>
                <a:gd name="connsiteY64" fmla="*/ 63853 h 198839"/>
                <a:gd name="connsiteX65" fmla="*/ 93970 w 316295"/>
                <a:gd name="connsiteY65" fmla="*/ 100017 h 198839"/>
                <a:gd name="connsiteX66" fmla="*/ 91988 w 316295"/>
                <a:gd name="connsiteY66" fmla="*/ 102237 h 198839"/>
                <a:gd name="connsiteX67" fmla="*/ 50066 w 316295"/>
                <a:gd name="connsiteY67" fmla="*/ 105317 h 198839"/>
                <a:gd name="connsiteX68" fmla="*/ 45413 w 316295"/>
                <a:gd name="connsiteY68" fmla="*/ 113568 h 198839"/>
                <a:gd name="connsiteX69" fmla="*/ 85758 w 316295"/>
                <a:gd name="connsiteY69" fmla="*/ 109525 h 198839"/>
                <a:gd name="connsiteX70" fmla="*/ 76828 w 316295"/>
                <a:gd name="connsiteY70" fmla="*/ 120937 h 198839"/>
                <a:gd name="connsiteX71" fmla="*/ 25033 w 316295"/>
                <a:gd name="connsiteY71" fmla="*/ 142329 h 198839"/>
                <a:gd name="connsiteX72" fmla="*/ 25798 w 316295"/>
                <a:gd name="connsiteY72" fmla="*/ 148387 h 198839"/>
                <a:gd name="connsiteX73" fmla="*/ 20572 w 316295"/>
                <a:gd name="connsiteY73" fmla="*/ 157115 h 198839"/>
                <a:gd name="connsiteX74" fmla="*/ 19157 w 316295"/>
                <a:gd name="connsiteY74" fmla="*/ 160817 h 198839"/>
                <a:gd name="connsiteX75" fmla="*/ 19458 w 316295"/>
                <a:gd name="connsiteY75" fmla="*/ 188151 h 198839"/>
                <a:gd name="connsiteX76" fmla="*/ 28907 w 316295"/>
                <a:gd name="connsiteY76" fmla="*/ 188724 h 198839"/>
                <a:gd name="connsiteX77" fmla="*/ 25757 w 316295"/>
                <a:gd name="connsiteY77" fmla="*/ 171383 h 198839"/>
                <a:gd name="connsiteX78" fmla="*/ 25757 w 316295"/>
                <a:gd name="connsiteY78" fmla="*/ 171383 h 198839"/>
                <a:gd name="connsiteX79" fmla="*/ 13514 w 316295"/>
                <a:gd name="connsiteY79" fmla="*/ 6161 h 198839"/>
                <a:gd name="connsiteX80" fmla="*/ 10440 w 316295"/>
                <a:gd name="connsiteY80" fmla="*/ 9309 h 198839"/>
                <a:gd name="connsiteX81" fmla="*/ 44361 w 316295"/>
                <a:gd name="connsiteY81" fmla="*/ 39668 h 198839"/>
                <a:gd name="connsiteX82" fmla="*/ 48010 w 316295"/>
                <a:gd name="connsiteY82" fmla="*/ 35140 h 198839"/>
                <a:gd name="connsiteX83" fmla="*/ 13514 w 316295"/>
                <a:gd name="connsiteY83" fmla="*/ 6161 h 198839"/>
                <a:gd name="connsiteX84" fmla="*/ 13514 w 316295"/>
                <a:gd name="connsiteY84" fmla="*/ 6161 h 198839"/>
                <a:gd name="connsiteX85" fmla="*/ 0 w 316295"/>
                <a:gd name="connsiteY85" fmla="*/ 94526 h 198839"/>
                <a:gd name="connsiteX86" fmla="*/ 2897 w 316295"/>
                <a:gd name="connsiteY86" fmla="*/ 97688 h 198839"/>
                <a:gd name="connsiteX87" fmla="*/ 31968 w 316295"/>
                <a:gd name="connsiteY87" fmla="*/ 75921 h 198839"/>
                <a:gd name="connsiteX88" fmla="*/ 29877 w 316295"/>
                <a:gd name="connsiteY88" fmla="*/ 72827 h 198839"/>
                <a:gd name="connsiteX89" fmla="*/ 0 w 316295"/>
                <a:gd name="connsiteY89" fmla="*/ 94526 h 198839"/>
                <a:gd name="connsiteX90" fmla="*/ 0 w 316295"/>
                <a:gd name="connsiteY90" fmla="*/ 94526 h 19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6295" h="198839">
                  <a:moveTo>
                    <a:pt x="25757" y="171383"/>
                  </a:moveTo>
                  <a:cubicBezTo>
                    <a:pt x="25757" y="171383"/>
                    <a:pt x="28067" y="174463"/>
                    <a:pt x="31660" y="178288"/>
                  </a:cubicBezTo>
                  <a:cubicBezTo>
                    <a:pt x="32876" y="180009"/>
                    <a:pt x="34216" y="181239"/>
                    <a:pt x="35917" y="182830"/>
                  </a:cubicBezTo>
                  <a:cubicBezTo>
                    <a:pt x="43384" y="190111"/>
                    <a:pt x="54364" y="195561"/>
                    <a:pt x="65691" y="197747"/>
                  </a:cubicBezTo>
                  <a:cubicBezTo>
                    <a:pt x="68909" y="198361"/>
                    <a:pt x="71772" y="198839"/>
                    <a:pt x="74963" y="198839"/>
                  </a:cubicBezTo>
                  <a:cubicBezTo>
                    <a:pt x="79793" y="198839"/>
                    <a:pt x="84241" y="196244"/>
                    <a:pt x="87090" y="193703"/>
                  </a:cubicBezTo>
                  <a:lnTo>
                    <a:pt x="82656" y="188533"/>
                  </a:lnTo>
                  <a:cubicBezTo>
                    <a:pt x="81228" y="188956"/>
                    <a:pt x="78256" y="188956"/>
                    <a:pt x="76288" y="188956"/>
                  </a:cubicBezTo>
                  <a:cubicBezTo>
                    <a:pt x="59864" y="188956"/>
                    <a:pt x="39019" y="178213"/>
                    <a:pt x="34222" y="165762"/>
                  </a:cubicBezTo>
                  <a:cubicBezTo>
                    <a:pt x="33737" y="164546"/>
                    <a:pt x="33163" y="163870"/>
                    <a:pt x="33648" y="162723"/>
                  </a:cubicBezTo>
                  <a:cubicBezTo>
                    <a:pt x="34113" y="161575"/>
                    <a:pt x="34721" y="159164"/>
                    <a:pt x="35063" y="156951"/>
                  </a:cubicBezTo>
                  <a:cubicBezTo>
                    <a:pt x="36033" y="158058"/>
                    <a:pt x="38014" y="159724"/>
                    <a:pt x="40535" y="161350"/>
                  </a:cubicBezTo>
                  <a:cubicBezTo>
                    <a:pt x="46657" y="165270"/>
                    <a:pt x="58285" y="170686"/>
                    <a:pt x="60560" y="172141"/>
                  </a:cubicBezTo>
                  <a:cubicBezTo>
                    <a:pt x="65322" y="170775"/>
                    <a:pt x="69941" y="168938"/>
                    <a:pt x="74334" y="166650"/>
                  </a:cubicBezTo>
                  <a:cubicBezTo>
                    <a:pt x="77750" y="164881"/>
                    <a:pt x="82423" y="163290"/>
                    <a:pt x="87828" y="163290"/>
                  </a:cubicBezTo>
                  <a:cubicBezTo>
                    <a:pt x="99832" y="163290"/>
                    <a:pt x="113626" y="170120"/>
                    <a:pt x="126587" y="176506"/>
                  </a:cubicBezTo>
                  <a:lnTo>
                    <a:pt x="135441" y="173036"/>
                  </a:lnTo>
                  <a:cubicBezTo>
                    <a:pt x="123936" y="164936"/>
                    <a:pt x="98930" y="153612"/>
                    <a:pt x="85006" y="153612"/>
                  </a:cubicBezTo>
                  <a:cubicBezTo>
                    <a:pt x="76807" y="153612"/>
                    <a:pt x="69094" y="159622"/>
                    <a:pt x="63608" y="159622"/>
                  </a:cubicBezTo>
                  <a:cubicBezTo>
                    <a:pt x="56857" y="159622"/>
                    <a:pt x="37536" y="150197"/>
                    <a:pt x="37536" y="142342"/>
                  </a:cubicBezTo>
                  <a:cubicBezTo>
                    <a:pt x="37536" y="136298"/>
                    <a:pt x="50039" y="132862"/>
                    <a:pt x="70146" y="130390"/>
                  </a:cubicBezTo>
                  <a:cubicBezTo>
                    <a:pt x="66641" y="135560"/>
                    <a:pt x="63348" y="140881"/>
                    <a:pt x="60287" y="146331"/>
                  </a:cubicBezTo>
                  <a:lnTo>
                    <a:pt x="65404" y="149172"/>
                  </a:lnTo>
                  <a:cubicBezTo>
                    <a:pt x="96894" y="103507"/>
                    <a:pt x="129634" y="73859"/>
                    <a:pt x="157195" y="55807"/>
                  </a:cubicBezTo>
                  <a:cubicBezTo>
                    <a:pt x="167211" y="49237"/>
                    <a:pt x="169486" y="45398"/>
                    <a:pt x="172977" y="38227"/>
                  </a:cubicBezTo>
                  <a:cubicBezTo>
                    <a:pt x="181510" y="20770"/>
                    <a:pt x="189566" y="7335"/>
                    <a:pt x="203572" y="7335"/>
                  </a:cubicBezTo>
                  <a:cubicBezTo>
                    <a:pt x="210103" y="7335"/>
                    <a:pt x="215453" y="11023"/>
                    <a:pt x="219122" y="15565"/>
                  </a:cubicBezTo>
                  <a:lnTo>
                    <a:pt x="229247" y="18605"/>
                  </a:lnTo>
                  <a:lnTo>
                    <a:pt x="218992" y="25558"/>
                  </a:lnTo>
                  <a:lnTo>
                    <a:pt x="229479" y="29744"/>
                  </a:lnTo>
                  <a:cubicBezTo>
                    <a:pt x="215788" y="33590"/>
                    <a:pt x="197095" y="46915"/>
                    <a:pt x="189511" y="66462"/>
                  </a:cubicBezTo>
                  <a:cubicBezTo>
                    <a:pt x="174924" y="67234"/>
                    <a:pt x="167894" y="79056"/>
                    <a:pt x="163139" y="88966"/>
                  </a:cubicBezTo>
                  <a:cubicBezTo>
                    <a:pt x="159914" y="95639"/>
                    <a:pt x="154803" y="98303"/>
                    <a:pt x="147343" y="103364"/>
                  </a:cubicBezTo>
                  <a:lnTo>
                    <a:pt x="87711" y="144985"/>
                  </a:lnTo>
                  <a:lnTo>
                    <a:pt x="95924" y="146133"/>
                  </a:lnTo>
                  <a:lnTo>
                    <a:pt x="151012" y="109176"/>
                  </a:lnTo>
                  <a:cubicBezTo>
                    <a:pt x="161895" y="101848"/>
                    <a:pt x="167047" y="96445"/>
                    <a:pt x="169657" y="91214"/>
                  </a:cubicBezTo>
                  <a:cubicBezTo>
                    <a:pt x="174753" y="80982"/>
                    <a:pt x="180267" y="73381"/>
                    <a:pt x="191076" y="73381"/>
                  </a:cubicBezTo>
                  <a:cubicBezTo>
                    <a:pt x="196391" y="73381"/>
                    <a:pt x="202055" y="75648"/>
                    <a:pt x="206605" y="79965"/>
                  </a:cubicBezTo>
                  <a:lnTo>
                    <a:pt x="216286" y="83113"/>
                  </a:lnTo>
                  <a:lnTo>
                    <a:pt x="205731" y="89568"/>
                  </a:lnTo>
                  <a:lnTo>
                    <a:pt x="214585" y="95025"/>
                  </a:lnTo>
                  <a:cubicBezTo>
                    <a:pt x="189285" y="102954"/>
                    <a:pt x="173626" y="121088"/>
                    <a:pt x="164539" y="155749"/>
                  </a:cubicBezTo>
                  <a:lnTo>
                    <a:pt x="171228" y="157252"/>
                  </a:lnTo>
                  <a:cubicBezTo>
                    <a:pt x="174576" y="145791"/>
                    <a:pt x="177903" y="135253"/>
                    <a:pt x="183820" y="125950"/>
                  </a:cubicBezTo>
                  <a:cubicBezTo>
                    <a:pt x="198454" y="125793"/>
                    <a:pt x="213294" y="125254"/>
                    <a:pt x="227839" y="125254"/>
                  </a:cubicBezTo>
                  <a:cubicBezTo>
                    <a:pt x="266667" y="125254"/>
                    <a:pt x="298901" y="126900"/>
                    <a:pt x="316296" y="132029"/>
                  </a:cubicBezTo>
                  <a:lnTo>
                    <a:pt x="310147" y="121333"/>
                  </a:lnTo>
                  <a:cubicBezTo>
                    <a:pt x="291543" y="118151"/>
                    <a:pt x="264542" y="116525"/>
                    <a:pt x="227846" y="116525"/>
                  </a:cubicBezTo>
                  <a:cubicBezTo>
                    <a:pt x="215555" y="116525"/>
                    <a:pt x="203080" y="116969"/>
                    <a:pt x="190700" y="117113"/>
                  </a:cubicBezTo>
                  <a:cubicBezTo>
                    <a:pt x="198700" y="108650"/>
                    <a:pt x="210185" y="101513"/>
                    <a:pt x="227901" y="96029"/>
                  </a:cubicBezTo>
                  <a:lnTo>
                    <a:pt x="215343" y="89103"/>
                  </a:lnTo>
                  <a:lnTo>
                    <a:pt x="229295" y="81337"/>
                  </a:lnTo>
                  <a:lnTo>
                    <a:pt x="210274" y="74255"/>
                  </a:lnTo>
                  <a:cubicBezTo>
                    <a:pt x="206947" y="71270"/>
                    <a:pt x="202813" y="68531"/>
                    <a:pt x="197607" y="67206"/>
                  </a:cubicBezTo>
                  <a:cubicBezTo>
                    <a:pt x="203708" y="48479"/>
                    <a:pt x="224444" y="37537"/>
                    <a:pt x="244339" y="29983"/>
                  </a:cubicBezTo>
                  <a:lnTo>
                    <a:pt x="230402" y="24274"/>
                  </a:lnTo>
                  <a:lnTo>
                    <a:pt x="244442" y="16583"/>
                  </a:lnTo>
                  <a:lnTo>
                    <a:pt x="222811" y="9678"/>
                  </a:lnTo>
                  <a:cubicBezTo>
                    <a:pt x="217154" y="3026"/>
                    <a:pt x="211736" y="0"/>
                    <a:pt x="203394" y="0"/>
                  </a:cubicBezTo>
                  <a:cubicBezTo>
                    <a:pt x="183321" y="0"/>
                    <a:pt x="174876" y="17437"/>
                    <a:pt x="166931" y="32893"/>
                  </a:cubicBezTo>
                  <a:cubicBezTo>
                    <a:pt x="162722" y="41048"/>
                    <a:pt x="160092" y="44483"/>
                    <a:pt x="152972" y="49134"/>
                  </a:cubicBezTo>
                  <a:cubicBezTo>
                    <a:pt x="137532" y="59236"/>
                    <a:pt x="117869" y="74692"/>
                    <a:pt x="99087" y="94492"/>
                  </a:cubicBezTo>
                  <a:cubicBezTo>
                    <a:pt x="89283" y="87416"/>
                    <a:pt x="69217" y="66694"/>
                    <a:pt x="63806" y="55391"/>
                  </a:cubicBezTo>
                  <a:cubicBezTo>
                    <a:pt x="61654" y="58054"/>
                    <a:pt x="59529" y="63853"/>
                    <a:pt x="59529" y="63853"/>
                  </a:cubicBezTo>
                  <a:cubicBezTo>
                    <a:pt x="61592" y="66011"/>
                    <a:pt x="85184" y="89889"/>
                    <a:pt x="93970" y="100017"/>
                  </a:cubicBezTo>
                  <a:cubicBezTo>
                    <a:pt x="93307" y="100748"/>
                    <a:pt x="92651" y="101486"/>
                    <a:pt x="91988" y="102237"/>
                  </a:cubicBezTo>
                  <a:cubicBezTo>
                    <a:pt x="82628" y="104095"/>
                    <a:pt x="58333" y="106444"/>
                    <a:pt x="50066" y="105317"/>
                  </a:cubicBezTo>
                  <a:lnTo>
                    <a:pt x="45413" y="113568"/>
                  </a:lnTo>
                  <a:cubicBezTo>
                    <a:pt x="51583" y="112960"/>
                    <a:pt x="75742" y="110112"/>
                    <a:pt x="85758" y="109525"/>
                  </a:cubicBezTo>
                  <a:cubicBezTo>
                    <a:pt x="82690" y="113254"/>
                    <a:pt x="79711" y="117058"/>
                    <a:pt x="76828" y="120937"/>
                  </a:cubicBezTo>
                  <a:cubicBezTo>
                    <a:pt x="45789" y="124475"/>
                    <a:pt x="25033" y="130848"/>
                    <a:pt x="25033" y="142329"/>
                  </a:cubicBezTo>
                  <a:cubicBezTo>
                    <a:pt x="25033" y="144227"/>
                    <a:pt x="25798" y="146372"/>
                    <a:pt x="25798" y="148387"/>
                  </a:cubicBezTo>
                  <a:cubicBezTo>
                    <a:pt x="25798" y="153195"/>
                    <a:pt x="23988" y="154971"/>
                    <a:pt x="20572" y="157115"/>
                  </a:cubicBezTo>
                  <a:cubicBezTo>
                    <a:pt x="18351" y="158529"/>
                    <a:pt x="18208" y="159499"/>
                    <a:pt x="19157" y="160817"/>
                  </a:cubicBezTo>
                  <a:cubicBezTo>
                    <a:pt x="24309" y="169136"/>
                    <a:pt x="8315" y="173268"/>
                    <a:pt x="19458" y="188151"/>
                  </a:cubicBezTo>
                  <a:lnTo>
                    <a:pt x="28907" y="188724"/>
                  </a:lnTo>
                  <a:cubicBezTo>
                    <a:pt x="28907" y="188731"/>
                    <a:pt x="19690" y="183370"/>
                    <a:pt x="25757" y="171383"/>
                  </a:cubicBezTo>
                  <a:lnTo>
                    <a:pt x="25757" y="171383"/>
                  </a:lnTo>
                  <a:close/>
                  <a:moveTo>
                    <a:pt x="13514" y="6161"/>
                  </a:moveTo>
                  <a:lnTo>
                    <a:pt x="10440" y="9309"/>
                  </a:lnTo>
                  <a:cubicBezTo>
                    <a:pt x="14860" y="15627"/>
                    <a:pt x="34434" y="33152"/>
                    <a:pt x="44361" y="39668"/>
                  </a:cubicBezTo>
                  <a:lnTo>
                    <a:pt x="48010" y="35140"/>
                  </a:lnTo>
                  <a:cubicBezTo>
                    <a:pt x="41499" y="27484"/>
                    <a:pt x="22990" y="10976"/>
                    <a:pt x="13514" y="6161"/>
                  </a:cubicBezTo>
                  <a:lnTo>
                    <a:pt x="13514" y="6161"/>
                  </a:lnTo>
                  <a:close/>
                  <a:moveTo>
                    <a:pt x="0" y="94526"/>
                  </a:moveTo>
                  <a:lnTo>
                    <a:pt x="2897" y="97688"/>
                  </a:lnTo>
                  <a:cubicBezTo>
                    <a:pt x="10358" y="94075"/>
                    <a:pt x="24384" y="83701"/>
                    <a:pt x="31968" y="75921"/>
                  </a:cubicBezTo>
                  <a:lnTo>
                    <a:pt x="29877" y="72827"/>
                  </a:lnTo>
                  <a:cubicBezTo>
                    <a:pt x="20968" y="76550"/>
                    <a:pt x="7194" y="86740"/>
                    <a:pt x="0" y="94526"/>
                  </a:cubicBezTo>
                  <a:lnTo>
                    <a:pt x="0" y="94526"/>
                  </a:lnTo>
                  <a:close/>
                </a:path>
              </a:pathLst>
            </a:custGeom>
            <a:solidFill>
              <a:srgbClr val="2463A9"/>
            </a:solidFill>
            <a:ln w="683" cap="flat">
              <a:noFill/>
              <a:prstDash val="solid"/>
              <a:miter/>
            </a:ln>
          </p:spPr>
          <p:txBody>
            <a:bodyPr rtlCol="0" anchor="ctr"/>
            <a:lstStyle/>
            <a:p>
              <a:endParaRPr lang="en-GB"/>
            </a:p>
          </p:txBody>
        </p:sp>
        <p:sp>
          <p:nvSpPr>
            <p:cNvPr id="13" name="Freeform: Shape 28">
              <a:extLst>
                <a:ext uri="{FF2B5EF4-FFF2-40B4-BE49-F238E27FC236}">
                  <a16:creationId xmlns:a16="http://schemas.microsoft.com/office/drawing/2014/main" id="{717A4248-ADDE-A717-308C-9415B900A0E4}"/>
                </a:ext>
              </a:extLst>
            </p:cNvPr>
            <p:cNvSpPr/>
            <p:nvPr/>
          </p:nvSpPr>
          <p:spPr>
            <a:xfrm>
              <a:off x="2253022" y="2478078"/>
              <a:ext cx="497341" cy="177070"/>
            </a:xfrm>
            <a:custGeom>
              <a:avLst/>
              <a:gdLst>
                <a:gd name="connsiteX0" fmla="*/ 360766 w 497341"/>
                <a:gd name="connsiteY0" fmla="*/ 12176 h 177070"/>
                <a:gd name="connsiteX1" fmla="*/ 350921 w 497341"/>
                <a:gd name="connsiteY1" fmla="*/ 2307 h 177070"/>
                <a:gd name="connsiteX2" fmla="*/ 350914 w 497341"/>
                <a:gd name="connsiteY2" fmla="*/ 2307 h 177070"/>
                <a:gd name="connsiteX3" fmla="*/ 336321 w 497341"/>
                <a:gd name="connsiteY3" fmla="*/ 2300 h 177070"/>
                <a:gd name="connsiteX4" fmla="*/ 326462 w 497341"/>
                <a:gd name="connsiteY4" fmla="*/ 12190 h 177070"/>
                <a:gd name="connsiteX5" fmla="*/ 326462 w 497341"/>
                <a:gd name="connsiteY5" fmla="*/ 12197 h 177070"/>
                <a:gd name="connsiteX6" fmla="*/ 326469 w 497341"/>
                <a:gd name="connsiteY6" fmla="*/ 164818 h 177070"/>
                <a:gd name="connsiteX7" fmla="*/ 336300 w 497341"/>
                <a:gd name="connsiteY7" fmla="*/ 174694 h 177070"/>
                <a:gd name="connsiteX8" fmla="*/ 336321 w 497341"/>
                <a:gd name="connsiteY8" fmla="*/ 174694 h 177070"/>
                <a:gd name="connsiteX9" fmla="*/ 350914 w 497341"/>
                <a:gd name="connsiteY9" fmla="*/ 174694 h 177070"/>
                <a:gd name="connsiteX10" fmla="*/ 360760 w 497341"/>
                <a:gd name="connsiteY10" fmla="*/ 164804 h 177070"/>
                <a:gd name="connsiteX11" fmla="*/ 360760 w 497341"/>
                <a:gd name="connsiteY11" fmla="*/ 164804 h 177070"/>
                <a:gd name="connsiteX12" fmla="*/ 360760 w 497341"/>
                <a:gd name="connsiteY12" fmla="*/ 12176 h 177070"/>
                <a:gd name="connsiteX13" fmla="*/ 360766 w 497341"/>
                <a:gd name="connsiteY13" fmla="*/ 12176 h 177070"/>
                <a:gd name="connsiteX14" fmla="*/ 379370 w 497341"/>
                <a:gd name="connsiteY14" fmla="*/ 16233 h 177070"/>
                <a:gd name="connsiteX15" fmla="*/ 379370 w 497341"/>
                <a:gd name="connsiteY15" fmla="*/ 23493 h 177070"/>
                <a:gd name="connsiteX16" fmla="*/ 384836 w 497341"/>
                <a:gd name="connsiteY16" fmla="*/ 28916 h 177070"/>
                <a:gd name="connsiteX17" fmla="*/ 384836 w 497341"/>
                <a:gd name="connsiteY17" fmla="*/ 28916 h 177070"/>
                <a:gd name="connsiteX18" fmla="*/ 485549 w 497341"/>
                <a:gd name="connsiteY18" fmla="*/ 28916 h 177070"/>
                <a:gd name="connsiteX19" fmla="*/ 493864 w 497341"/>
                <a:gd name="connsiteY19" fmla="*/ 20618 h 177070"/>
                <a:gd name="connsiteX20" fmla="*/ 493864 w 497341"/>
                <a:gd name="connsiteY20" fmla="*/ 8331 h 177070"/>
                <a:gd name="connsiteX21" fmla="*/ 485529 w 497341"/>
                <a:gd name="connsiteY21" fmla="*/ 33 h 177070"/>
                <a:gd name="connsiteX22" fmla="*/ 385041 w 497341"/>
                <a:gd name="connsiteY22" fmla="*/ 9936 h 177070"/>
                <a:gd name="connsiteX23" fmla="*/ 379370 w 497341"/>
                <a:gd name="connsiteY23" fmla="*/ 16233 h 177070"/>
                <a:gd name="connsiteX24" fmla="*/ 379370 w 497341"/>
                <a:gd name="connsiteY24" fmla="*/ 16233 h 177070"/>
                <a:gd name="connsiteX25" fmla="*/ 297842 w 497341"/>
                <a:gd name="connsiteY25" fmla="*/ 174701 h 177070"/>
                <a:gd name="connsiteX26" fmla="*/ 257020 w 497341"/>
                <a:gd name="connsiteY26" fmla="*/ 134568 h 177070"/>
                <a:gd name="connsiteX27" fmla="*/ 256999 w 497341"/>
                <a:gd name="connsiteY27" fmla="*/ 73502 h 177070"/>
                <a:gd name="connsiteX28" fmla="*/ 249825 w 497341"/>
                <a:gd name="connsiteY28" fmla="*/ 73502 h 177070"/>
                <a:gd name="connsiteX29" fmla="*/ 242911 w 497341"/>
                <a:gd name="connsiteY29" fmla="*/ 66611 h 177070"/>
                <a:gd name="connsiteX30" fmla="*/ 242911 w 497341"/>
                <a:gd name="connsiteY30" fmla="*/ 66597 h 177070"/>
                <a:gd name="connsiteX31" fmla="*/ 242911 w 497341"/>
                <a:gd name="connsiteY31" fmla="*/ 56373 h 177070"/>
                <a:gd name="connsiteX32" fmla="*/ 249839 w 497341"/>
                <a:gd name="connsiteY32" fmla="*/ 49488 h 177070"/>
                <a:gd name="connsiteX33" fmla="*/ 257006 w 497341"/>
                <a:gd name="connsiteY33" fmla="*/ 49495 h 177070"/>
                <a:gd name="connsiteX34" fmla="*/ 256992 w 497341"/>
                <a:gd name="connsiteY34" fmla="*/ 11951 h 177070"/>
                <a:gd name="connsiteX35" fmla="*/ 266578 w 497341"/>
                <a:gd name="connsiteY35" fmla="*/ 2327 h 177070"/>
                <a:gd name="connsiteX36" fmla="*/ 266598 w 497341"/>
                <a:gd name="connsiteY36" fmla="*/ 2327 h 177070"/>
                <a:gd name="connsiteX37" fmla="*/ 280837 w 497341"/>
                <a:gd name="connsiteY37" fmla="*/ 2327 h 177070"/>
                <a:gd name="connsiteX38" fmla="*/ 290450 w 497341"/>
                <a:gd name="connsiteY38" fmla="*/ 11978 h 177070"/>
                <a:gd name="connsiteX39" fmla="*/ 290456 w 497341"/>
                <a:gd name="connsiteY39" fmla="*/ 49495 h 177070"/>
                <a:gd name="connsiteX40" fmla="*/ 312647 w 497341"/>
                <a:gd name="connsiteY40" fmla="*/ 49495 h 177070"/>
                <a:gd name="connsiteX41" fmla="*/ 319589 w 497341"/>
                <a:gd name="connsiteY41" fmla="*/ 56386 h 177070"/>
                <a:gd name="connsiteX42" fmla="*/ 319589 w 497341"/>
                <a:gd name="connsiteY42" fmla="*/ 66611 h 177070"/>
                <a:gd name="connsiteX43" fmla="*/ 312688 w 497341"/>
                <a:gd name="connsiteY43" fmla="*/ 73502 h 177070"/>
                <a:gd name="connsiteX44" fmla="*/ 312675 w 497341"/>
                <a:gd name="connsiteY44" fmla="*/ 73502 h 177070"/>
                <a:gd name="connsiteX45" fmla="*/ 290456 w 497341"/>
                <a:gd name="connsiteY45" fmla="*/ 73502 h 177070"/>
                <a:gd name="connsiteX46" fmla="*/ 290470 w 497341"/>
                <a:gd name="connsiteY46" fmla="*/ 129985 h 177070"/>
                <a:gd name="connsiteX47" fmla="*/ 309218 w 497341"/>
                <a:gd name="connsiteY47" fmla="*/ 148645 h 177070"/>
                <a:gd name="connsiteX48" fmla="*/ 311240 w 497341"/>
                <a:gd name="connsiteY48" fmla="*/ 148631 h 177070"/>
                <a:gd name="connsiteX49" fmla="*/ 318755 w 497341"/>
                <a:gd name="connsiteY49" fmla="*/ 156117 h 177070"/>
                <a:gd name="connsiteX50" fmla="*/ 318755 w 497341"/>
                <a:gd name="connsiteY50" fmla="*/ 167215 h 177070"/>
                <a:gd name="connsiteX51" fmla="*/ 311274 w 497341"/>
                <a:gd name="connsiteY51" fmla="*/ 174701 h 177070"/>
                <a:gd name="connsiteX52" fmla="*/ 311247 w 497341"/>
                <a:gd name="connsiteY52" fmla="*/ 174701 h 177070"/>
                <a:gd name="connsiteX53" fmla="*/ 297856 w 497341"/>
                <a:gd name="connsiteY53" fmla="*/ 174701 h 177070"/>
                <a:gd name="connsiteX54" fmla="*/ 297842 w 497341"/>
                <a:gd name="connsiteY54" fmla="*/ 174701 h 177070"/>
                <a:gd name="connsiteX55" fmla="*/ 297842 w 497341"/>
                <a:gd name="connsiteY55" fmla="*/ 174701 h 177070"/>
                <a:gd name="connsiteX56" fmla="*/ 63218 w 497341"/>
                <a:gd name="connsiteY56" fmla="*/ 45096 h 177070"/>
                <a:gd name="connsiteX57" fmla="*/ 0 w 497341"/>
                <a:gd name="connsiteY57" fmla="*/ 110165 h 177070"/>
                <a:gd name="connsiteX58" fmla="*/ 63478 w 497341"/>
                <a:gd name="connsiteY58" fmla="*/ 177071 h 177070"/>
                <a:gd name="connsiteX59" fmla="*/ 121681 w 497341"/>
                <a:gd name="connsiteY59" fmla="*/ 139773 h 177070"/>
                <a:gd name="connsiteX60" fmla="*/ 115840 w 497341"/>
                <a:gd name="connsiteY60" fmla="*/ 132533 h 177070"/>
                <a:gd name="connsiteX61" fmla="*/ 96696 w 497341"/>
                <a:gd name="connsiteY61" fmla="*/ 132533 h 177070"/>
                <a:gd name="connsiteX62" fmla="*/ 88668 w 497341"/>
                <a:gd name="connsiteY62" fmla="*/ 136706 h 177070"/>
                <a:gd name="connsiteX63" fmla="*/ 63293 w 497341"/>
                <a:gd name="connsiteY63" fmla="*/ 149014 h 177070"/>
                <a:gd name="connsiteX64" fmla="*/ 34024 w 497341"/>
                <a:gd name="connsiteY64" fmla="*/ 121154 h 177070"/>
                <a:gd name="connsiteX65" fmla="*/ 115450 w 497341"/>
                <a:gd name="connsiteY65" fmla="*/ 121154 h 177070"/>
                <a:gd name="connsiteX66" fmla="*/ 126300 w 497341"/>
                <a:gd name="connsiteY66" fmla="*/ 110158 h 177070"/>
                <a:gd name="connsiteX67" fmla="*/ 63218 w 497341"/>
                <a:gd name="connsiteY67" fmla="*/ 45096 h 177070"/>
                <a:gd name="connsiteX68" fmla="*/ 63218 w 497341"/>
                <a:gd name="connsiteY68" fmla="*/ 45096 h 177070"/>
                <a:gd name="connsiteX69" fmla="*/ 63218 w 497341"/>
                <a:gd name="connsiteY69" fmla="*/ 71228 h 177070"/>
                <a:gd name="connsiteX70" fmla="*/ 92385 w 497341"/>
                <a:gd name="connsiteY70" fmla="*/ 96252 h 177070"/>
                <a:gd name="connsiteX71" fmla="*/ 34284 w 497341"/>
                <a:gd name="connsiteY71" fmla="*/ 96252 h 177070"/>
                <a:gd name="connsiteX72" fmla="*/ 63218 w 497341"/>
                <a:gd name="connsiteY72" fmla="*/ 71228 h 177070"/>
                <a:gd name="connsiteX73" fmla="*/ 434260 w 497341"/>
                <a:gd name="connsiteY73" fmla="*/ 45096 h 177070"/>
                <a:gd name="connsiteX74" fmla="*/ 371049 w 497341"/>
                <a:gd name="connsiteY74" fmla="*/ 110165 h 177070"/>
                <a:gd name="connsiteX75" fmla="*/ 434527 w 497341"/>
                <a:gd name="connsiteY75" fmla="*/ 177071 h 177070"/>
                <a:gd name="connsiteX76" fmla="*/ 492730 w 497341"/>
                <a:gd name="connsiteY76" fmla="*/ 139773 h 177070"/>
                <a:gd name="connsiteX77" fmla="*/ 486888 w 497341"/>
                <a:gd name="connsiteY77" fmla="*/ 132533 h 177070"/>
                <a:gd name="connsiteX78" fmla="*/ 467738 w 497341"/>
                <a:gd name="connsiteY78" fmla="*/ 132533 h 177070"/>
                <a:gd name="connsiteX79" fmla="*/ 459703 w 497341"/>
                <a:gd name="connsiteY79" fmla="*/ 136706 h 177070"/>
                <a:gd name="connsiteX80" fmla="*/ 434328 w 497341"/>
                <a:gd name="connsiteY80" fmla="*/ 149014 h 177070"/>
                <a:gd name="connsiteX81" fmla="*/ 405059 w 497341"/>
                <a:gd name="connsiteY81" fmla="*/ 121154 h 177070"/>
                <a:gd name="connsiteX82" fmla="*/ 486492 w 497341"/>
                <a:gd name="connsiteY82" fmla="*/ 121154 h 177070"/>
                <a:gd name="connsiteX83" fmla="*/ 497342 w 497341"/>
                <a:gd name="connsiteY83" fmla="*/ 110158 h 177070"/>
                <a:gd name="connsiteX84" fmla="*/ 434260 w 497341"/>
                <a:gd name="connsiteY84" fmla="*/ 45096 h 177070"/>
                <a:gd name="connsiteX85" fmla="*/ 434260 w 497341"/>
                <a:gd name="connsiteY85" fmla="*/ 45096 h 177070"/>
                <a:gd name="connsiteX86" fmla="*/ 434260 w 497341"/>
                <a:gd name="connsiteY86" fmla="*/ 71228 h 177070"/>
                <a:gd name="connsiteX87" fmla="*/ 463433 w 497341"/>
                <a:gd name="connsiteY87" fmla="*/ 96252 h 177070"/>
                <a:gd name="connsiteX88" fmla="*/ 405319 w 497341"/>
                <a:gd name="connsiteY88" fmla="*/ 96252 h 177070"/>
                <a:gd name="connsiteX89" fmla="*/ 434260 w 497341"/>
                <a:gd name="connsiteY89" fmla="*/ 71228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6" y="12176"/>
                  </a:moveTo>
                  <a:cubicBezTo>
                    <a:pt x="360773" y="6733"/>
                    <a:pt x="356366" y="2314"/>
                    <a:pt x="350921" y="2307"/>
                  </a:cubicBezTo>
                  <a:cubicBezTo>
                    <a:pt x="350921" y="2307"/>
                    <a:pt x="350914" y="2307"/>
                    <a:pt x="350914" y="2307"/>
                  </a:cubicBezTo>
                  <a:lnTo>
                    <a:pt x="336321" y="2300"/>
                  </a:lnTo>
                  <a:cubicBezTo>
                    <a:pt x="330869" y="2307"/>
                    <a:pt x="326455" y="6740"/>
                    <a:pt x="326462" y="12190"/>
                  </a:cubicBezTo>
                  <a:cubicBezTo>
                    <a:pt x="326462" y="12190"/>
                    <a:pt x="326462" y="12197"/>
                    <a:pt x="326462" y="12197"/>
                  </a:cubicBezTo>
                  <a:lnTo>
                    <a:pt x="326469" y="164818"/>
                  </a:lnTo>
                  <a:cubicBezTo>
                    <a:pt x="326455" y="170261"/>
                    <a:pt x="330862" y="174680"/>
                    <a:pt x="336300" y="174694"/>
                  </a:cubicBezTo>
                  <a:cubicBezTo>
                    <a:pt x="336307" y="174694"/>
                    <a:pt x="336314" y="174694"/>
                    <a:pt x="336321" y="174694"/>
                  </a:cubicBezTo>
                  <a:lnTo>
                    <a:pt x="350914" y="174694"/>
                  </a:lnTo>
                  <a:cubicBezTo>
                    <a:pt x="356366" y="174680"/>
                    <a:pt x="360773" y="170255"/>
                    <a:pt x="360760" y="164804"/>
                  </a:cubicBezTo>
                  <a:lnTo>
                    <a:pt x="360760" y="164804"/>
                  </a:lnTo>
                  <a:lnTo>
                    <a:pt x="360760" y="12176"/>
                  </a:lnTo>
                  <a:lnTo>
                    <a:pt x="360766" y="12176"/>
                  </a:lnTo>
                  <a:close/>
                  <a:moveTo>
                    <a:pt x="379370" y="16233"/>
                  </a:moveTo>
                  <a:lnTo>
                    <a:pt x="379370" y="23493"/>
                  </a:lnTo>
                  <a:cubicBezTo>
                    <a:pt x="379384" y="26499"/>
                    <a:pt x="381830" y="28930"/>
                    <a:pt x="384836" y="28916"/>
                  </a:cubicBezTo>
                  <a:lnTo>
                    <a:pt x="384836" y="28916"/>
                  </a:lnTo>
                  <a:lnTo>
                    <a:pt x="485549" y="28916"/>
                  </a:lnTo>
                  <a:cubicBezTo>
                    <a:pt x="490134" y="28916"/>
                    <a:pt x="493864" y="25214"/>
                    <a:pt x="493864" y="20618"/>
                  </a:cubicBezTo>
                  <a:lnTo>
                    <a:pt x="493864" y="8331"/>
                  </a:lnTo>
                  <a:cubicBezTo>
                    <a:pt x="493864" y="3748"/>
                    <a:pt x="490093" y="-411"/>
                    <a:pt x="485529" y="33"/>
                  </a:cubicBezTo>
                  <a:cubicBezTo>
                    <a:pt x="485529" y="33"/>
                    <a:pt x="388184" y="9581"/>
                    <a:pt x="385041" y="9936"/>
                  </a:cubicBezTo>
                  <a:cubicBezTo>
                    <a:pt x="381413" y="10339"/>
                    <a:pt x="379370" y="13235"/>
                    <a:pt x="379370" y="16233"/>
                  </a:cubicBezTo>
                  <a:lnTo>
                    <a:pt x="379370" y="16233"/>
                  </a:lnTo>
                  <a:close/>
                  <a:moveTo>
                    <a:pt x="297842" y="174701"/>
                  </a:moveTo>
                  <a:cubicBezTo>
                    <a:pt x="272788" y="174701"/>
                    <a:pt x="257020" y="155714"/>
                    <a:pt x="257020" y="134568"/>
                  </a:cubicBezTo>
                  <a:lnTo>
                    <a:pt x="256999" y="73502"/>
                  </a:lnTo>
                  <a:lnTo>
                    <a:pt x="249825" y="73502"/>
                  </a:lnTo>
                  <a:cubicBezTo>
                    <a:pt x="246013" y="73509"/>
                    <a:pt x="242911" y="70422"/>
                    <a:pt x="242911" y="66611"/>
                  </a:cubicBezTo>
                  <a:cubicBezTo>
                    <a:pt x="242911" y="66604"/>
                    <a:pt x="242911" y="66604"/>
                    <a:pt x="242911" y="66597"/>
                  </a:cubicBezTo>
                  <a:lnTo>
                    <a:pt x="242911" y="56373"/>
                  </a:lnTo>
                  <a:cubicBezTo>
                    <a:pt x="242911" y="52555"/>
                    <a:pt x="246027" y="49488"/>
                    <a:pt x="249839" y="49488"/>
                  </a:cubicBezTo>
                  <a:lnTo>
                    <a:pt x="257006" y="49495"/>
                  </a:lnTo>
                  <a:lnTo>
                    <a:pt x="256992" y="11951"/>
                  </a:lnTo>
                  <a:cubicBezTo>
                    <a:pt x="256986" y="6644"/>
                    <a:pt x="261276" y="2341"/>
                    <a:pt x="266578" y="2327"/>
                  </a:cubicBezTo>
                  <a:cubicBezTo>
                    <a:pt x="266585" y="2327"/>
                    <a:pt x="266592" y="2327"/>
                    <a:pt x="266598" y="2327"/>
                  </a:cubicBezTo>
                  <a:lnTo>
                    <a:pt x="280837" y="2327"/>
                  </a:lnTo>
                  <a:cubicBezTo>
                    <a:pt x="286152" y="2341"/>
                    <a:pt x="290456" y="6658"/>
                    <a:pt x="290450" y="11978"/>
                  </a:cubicBezTo>
                  <a:lnTo>
                    <a:pt x="290456" y="49495"/>
                  </a:lnTo>
                  <a:lnTo>
                    <a:pt x="312647" y="49495"/>
                  </a:lnTo>
                  <a:cubicBezTo>
                    <a:pt x="316473" y="49495"/>
                    <a:pt x="319589" y="52568"/>
                    <a:pt x="319589" y="56386"/>
                  </a:cubicBezTo>
                  <a:lnTo>
                    <a:pt x="319589" y="66611"/>
                  </a:lnTo>
                  <a:cubicBezTo>
                    <a:pt x="319589" y="70422"/>
                    <a:pt x="316494" y="73509"/>
                    <a:pt x="312688" y="73502"/>
                  </a:cubicBezTo>
                  <a:cubicBezTo>
                    <a:pt x="312681" y="73502"/>
                    <a:pt x="312681" y="73502"/>
                    <a:pt x="312675" y="73502"/>
                  </a:cubicBezTo>
                  <a:lnTo>
                    <a:pt x="290456" y="73502"/>
                  </a:lnTo>
                  <a:lnTo>
                    <a:pt x="290470" y="129985"/>
                  </a:lnTo>
                  <a:cubicBezTo>
                    <a:pt x="290470" y="141077"/>
                    <a:pt x="297193" y="148645"/>
                    <a:pt x="309218" y="148645"/>
                  </a:cubicBezTo>
                  <a:lnTo>
                    <a:pt x="311240" y="148631"/>
                  </a:lnTo>
                  <a:cubicBezTo>
                    <a:pt x="315387" y="148631"/>
                    <a:pt x="318755" y="151971"/>
                    <a:pt x="318755" y="156117"/>
                  </a:cubicBezTo>
                  <a:lnTo>
                    <a:pt x="318755" y="167215"/>
                  </a:lnTo>
                  <a:cubicBezTo>
                    <a:pt x="318755" y="171347"/>
                    <a:pt x="315408" y="174701"/>
                    <a:pt x="311274" y="174701"/>
                  </a:cubicBezTo>
                  <a:cubicBezTo>
                    <a:pt x="311267" y="174701"/>
                    <a:pt x="311254" y="174701"/>
                    <a:pt x="311247" y="174701"/>
                  </a:cubicBezTo>
                  <a:lnTo>
                    <a:pt x="297856" y="174701"/>
                  </a:lnTo>
                  <a:lnTo>
                    <a:pt x="297842" y="174701"/>
                  </a:lnTo>
                  <a:lnTo>
                    <a:pt x="297842" y="174701"/>
                  </a:lnTo>
                  <a:close/>
                  <a:moveTo>
                    <a:pt x="63218" y="45096"/>
                  </a:move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96" y="132533"/>
                  </a:lnTo>
                  <a:cubicBezTo>
                    <a:pt x="93218" y="132533"/>
                    <a:pt x="90376" y="134193"/>
                    <a:pt x="88668" y="136706"/>
                  </a:cubicBezTo>
                  <a:cubicBezTo>
                    <a:pt x="83189" y="144738"/>
                    <a:pt x="75161" y="149014"/>
                    <a:pt x="63293" y="149014"/>
                  </a:cubicBezTo>
                  <a:cubicBezTo>
                    <a:pt x="46527" y="149014"/>
                    <a:pt x="34899" y="135805"/>
                    <a:pt x="34024" y="121154"/>
                  </a:cubicBezTo>
                  <a:lnTo>
                    <a:pt x="115450" y="121154"/>
                  </a:lnTo>
                  <a:cubicBezTo>
                    <a:pt x="122952" y="121154"/>
                    <a:pt x="126300" y="117091"/>
                    <a:pt x="126300" y="110158"/>
                  </a:cubicBezTo>
                  <a:cubicBezTo>
                    <a:pt x="126306" y="77600"/>
                    <a:pt x="107026" y="45096"/>
                    <a:pt x="63218" y="45096"/>
                  </a:cubicBezTo>
                  <a:lnTo>
                    <a:pt x="63218" y="45096"/>
                  </a:lnTo>
                  <a:close/>
                  <a:moveTo>
                    <a:pt x="63218" y="71228"/>
                  </a:moveTo>
                  <a:cubicBezTo>
                    <a:pt x="78167" y="71228"/>
                    <a:pt x="91073" y="81862"/>
                    <a:pt x="92385" y="96252"/>
                  </a:cubicBezTo>
                  <a:lnTo>
                    <a:pt x="34284" y="96252"/>
                  </a:lnTo>
                  <a:cubicBezTo>
                    <a:pt x="35582" y="81862"/>
                    <a:pt x="48269" y="71228"/>
                    <a:pt x="63218" y="71228"/>
                  </a:cubicBezTo>
                  <a:close/>
                  <a:moveTo>
                    <a:pt x="434260" y="45096"/>
                  </a:moveTo>
                  <a:cubicBezTo>
                    <a:pt x="393766" y="45096"/>
                    <a:pt x="371049" y="76780"/>
                    <a:pt x="371049" y="110165"/>
                  </a:cubicBezTo>
                  <a:cubicBezTo>
                    <a:pt x="371049" y="145742"/>
                    <a:pt x="395385" y="177071"/>
                    <a:pt x="434527" y="177071"/>
                  </a:cubicBezTo>
                  <a:cubicBezTo>
                    <a:pt x="461322" y="177071"/>
                    <a:pt x="487736" y="162953"/>
                    <a:pt x="492730" y="139773"/>
                  </a:cubicBezTo>
                  <a:cubicBezTo>
                    <a:pt x="493406" y="136645"/>
                    <a:pt x="491295" y="132547"/>
                    <a:pt x="486888" y="132533"/>
                  </a:cubicBezTo>
                  <a:lnTo>
                    <a:pt x="467738" y="132533"/>
                  </a:lnTo>
                  <a:cubicBezTo>
                    <a:pt x="464260" y="132533"/>
                    <a:pt x="461418" y="134193"/>
                    <a:pt x="459703" y="136706"/>
                  </a:cubicBezTo>
                  <a:cubicBezTo>
                    <a:pt x="454231" y="144738"/>
                    <a:pt x="446196" y="149014"/>
                    <a:pt x="434328" y="149014"/>
                  </a:cubicBezTo>
                  <a:cubicBezTo>
                    <a:pt x="417562" y="149014"/>
                    <a:pt x="405941" y="135805"/>
                    <a:pt x="405059" y="121154"/>
                  </a:cubicBezTo>
                  <a:lnTo>
                    <a:pt x="486492" y="121154"/>
                  </a:lnTo>
                  <a:cubicBezTo>
                    <a:pt x="493987" y="121154"/>
                    <a:pt x="497342" y="117091"/>
                    <a:pt x="497342" y="110158"/>
                  </a:cubicBezTo>
                  <a:cubicBezTo>
                    <a:pt x="497348" y="77600"/>
                    <a:pt x="478068" y="45096"/>
                    <a:pt x="434260" y="45096"/>
                  </a:cubicBezTo>
                  <a:lnTo>
                    <a:pt x="434260" y="45096"/>
                  </a:lnTo>
                  <a:close/>
                  <a:moveTo>
                    <a:pt x="434260" y="71228"/>
                  </a:moveTo>
                  <a:cubicBezTo>
                    <a:pt x="449216" y="71228"/>
                    <a:pt x="462122" y="81862"/>
                    <a:pt x="463433" y="96252"/>
                  </a:cubicBezTo>
                  <a:lnTo>
                    <a:pt x="405319" y="96252"/>
                  </a:lnTo>
                  <a:cubicBezTo>
                    <a:pt x="406624" y="81862"/>
                    <a:pt x="419304" y="71228"/>
                    <a:pt x="434260" y="71228"/>
                  </a:cubicBezTo>
                  <a:close/>
                </a:path>
              </a:pathLst>
            </a:custGeom>
            <a:solidFill>
              <a:srgbClr val="FFFFFF"/>
            </a:solidFill>
            <a:ln w="683" cap="flat">
              <a:noFill/>
              <a:prstDash val="solid"/>
              <a:miter/>
            </a:ln>
          </p:spPr>
          <p:txBody>
            <a:bodyPr rtlCol="0" anchor="ctr"/>
            <a:lstStyle/>
            <a:p>
              <a:endParaRPr lang="en-GB"/>
            </a:p>
          </p:txBody>
        </p:sp>
        <p:sp>
          <p:nvSpPr>
            <p:cNvPr id="14" name="Freeform: Shape 29">
              <a:extLst>
                <a:ext uri="{FF2B5EF4-FFF2-40B4-BE49-F238E27FC236}">
                  <a16:creationId xmlns:a16="http://schemas.microsoft.com/office/drawing/2014/main" id="{B9F2E2FC-BE9A-01E7-22D3-716759E7CB4D}"/>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FFFFFF"/>
            </a:solidFill>
            <a:ln w="683" cap="flat">
              <a:noFill/>
              <a:prstDash val="solid"/>
              <a:miter/>
            </a:ln>
          </p:spPr>
          <p:txBody>
            <a:bodyPr rtlCol="0" anchor="ctr"/>
            <a:lstStyle/>
            <a:p>
              <a:endParaRPr lang="en-GB"/>
            </a:p>
          </p:txBody>
        </p:sp>
        <p:sp>
          <p:nvSpPr>
            <p:cNvPr id="15" name="Freeform: Shape 30">
              <a:extLst>
                <a:ext uri="{FF2B5EF4-FFF2-40B4-BE49-F238E27FC236}">
                  <a16:creationId xmlns:a16="http://schemas.microsoft.com/office/drawing/2014/main" id="{35F7200C-005E-48CA-85B8-1CBB54DC6510}"/>
                </a:ext>
              </a:extLst>
            </p:cNvPr>
            <p:cNvSpPr/>
            <p:nvPr/>
          </p:nvSpPr>
          <p:spPr>
            <a:xfrm>
              <a:off x="2384117" y="2523160"/>
              <a:ext cx="112375" cy="131892"/>
            </a:xfrm>
            <a:custGeom>
              <a:avLst/>
              <a:gdLst>
                <a:gd name="connsiteX0" fmla="*/ 55826 w 112375"/>
                <a:gd name="connsiteY0" fmla="*/ 24875 h 131892"/>
                <a:gd name="connsiteX1" fmla="*/ 78959 w 112375"/>
                <a:gd name="connsiteY1" fmla="*/ 36219 h 131892"/>
                <a:gd name="connsiteX2" fmla="*/ 87267 w 112375"/>
                <a:gd name="connsiteY2" fmla="*/ 40337 h 131892"/>
                <a:gd name="connsiteX3" fmla="*/ 103036 w 112375"/>
                <a:gd name="connsiteY3" fmla="*/ 40337 h 131892"/>
                <a:gd name="connsiteX4" fmla="*/ 108638 w 112375"/>
                <a:gd name="connsiteY4" fmla="*/ 34689 h 131892"/>
                <a:gd name="connsiteX5" fmla="*/ 55805 w 112375"/>
                <a:gd name="connsiteY5" fmla="*/ 0 h 131892"/>
                <a:gd name="connsiteX6" fmla="*/ 2747 w 112375"/>
                <a:gd name="connsiteY6" fmla="*/ 39552 h 131892"/>
                <a:gd name="connsiteX7" fmla="*/ 35507 w 112375"/>
                <a:gd name="connsiteY7" fmla="*/ 73920 h 131892"/>
                <a:gd name="connsiteX8" fmla="*/ 64639 w 112375"/>
                <a:gd name="connsiteY8" fmla="*/ 81344 h 131892"/>
                <a:gd name="connsiteX9" fmla="*/ 78618 w 112375"/>
                <a:gd name="connsiteY9" fmla="*/ 91849 h 131892"/>
                <a:gd name="connsiteX10" fmla="*/ 56618 w 112375"/>
                <a:gd name="connsiteY10" fmla="*/ 105215 h 131892"/>
                <a:gd name="connsiteX11" fmla="*/ 31790 w 112375"/>
                <a:gd name="connsiteY11" fmla="*/ 92600 h 131892"/>
                <a:gd name="connsiteX12" fmla="*/ 22061 w 112375"/>
                <a:gd name="connsiteY12" fmla="*/ 87457 h 131892"/>
                <a:gd name="connsiteX13" fmla="*/ 6019 w 112375"/>
                <a:gd name="connsiteY13" fmla="*/ 87457 h 131892"/>
                <a:gd name="connsiteX14" fmla="*/ 0 w 112375"/>
                <a:gd name="connsiteY14" fmla="*/ 93508 h 131892"/>
                <a:gd name="connsiteX15" fmla="*/ 0 w 112375"/>
                <a:gd name="connsiteY15" fmla="*/ 95578 h 131892"/>
                <a:gd name="connsiteX16" fmla="*/ 56646 w 112375"/>
                <a:gd name="connsiteY16" fmla="*/ 131893 h 131892"/>
                <a:gd name="connsiteX17" fmla="*/ 112376 w 112375"/>
                <a:gd name="connsiteY17" fmla="*/ 90995 h 131892"/>
                <a:gd name="connsiteX18" fmla="*/ 80586 w 112375"/>
                <a:gd name="connsiteY18" fmla="*/ 55397 h 131892"/>
                <a:gd name="connsiteX19" fmla="*/ 50346 w 112375"/>
                <a:gd name="connsiteY19" fmla="*/ 47700 h 131892"/>
                <a:gd name="connsiteX20" fmla="*/ 36470 w 112375"/>
                <a:gd name="connsiteY20" fmla="*/ 37353 h 131892"/>
                <a:gd name="connsiteX21" fmla="*/ 55826 w 112375"/>
                <a:gd name="connsiteY21" fmla="*/ 24875 h 131892"/>
                <a:gd name="connsiteX22" fmla="*/ 55826 w 112375"/>
                <a:gd name="connsiteY22" fmla="*/ 24875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375"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path>
              </a:pathLst>
            </a:custGeom>
            <a:solidFill>
              <a:srgbClr val="FFFFFF"/>
            </a:solidFill>
            <a:ln w="683" cap="flat">
              <a:noFill/>
              <a:prstDash val="solid"/>
              <a:miter/>
            </a:ln>
          </p:spPr>
          <p:txBody>
            <a:bodyPr rtlCol="0" anchor="ctr"/>
            <a:lstStyle/>
            <a:p>
              <a:endParaRPr lang="en-GB"/>
            </a:p>
          </p:txBody>
        </p:sp>
        <p:sp>
          <p:nvSpPr>
            <p:cNvPr id="16" name="Freeform: Shape 34">
              <a:extLst>
                <a:ext uri="{FF2B5EF4-FFF2-40B4-BE49-F238E27FC236}">
                  <a16:creationId xmlns:a16="http://schemas.microsoft.com/office/drawing/2014/main" id="{677EB9C0-D7E4-CA2E-663D-D2EC6D6489A5}"/>
                </a:ext>
              </a:extLst>
            </p:cNvPr>
            <p:cNvSpPr/>
            <p:nvPr/>
          </p:nvSpPr>
          <p:spPr>
            <a:xfrm>
              <a:off x="2253028" y="2478078"/>
              <a:ext cx="497341" cy="177070"/>
            </a:xfrm>
            <a:custGeom>
              <a:avLst/>
              <a:gdLst>
                <a:gd name="connsiteX0" fmla="*/ 360760 w 497341"/>
                <a:gd name="connsiteY0" fmla="*/ 12176 h 177070"/>
                <a:gd name="connsiteX1" fmla="*/ 350914 w 497341"/>
                <a:gd name="connsiteY1" fmla="*/ 2307 h 177070"/>
                <a:gd name="connsiteX2" fmla="*/ 350908 w 497341"/>
                <a:gd name="connsiteY2" fmla="*/ 2307 h 177070"/>
                <a:gd name="connsiteX3" fmla="*/ 336314 w 497341"/>
                <a:gd name="connsiteY3" fmla="*/ 2300 h 177070"/>
                <a:gd name="connsiteX4" fmla="*/ 326455 w 497341"/>
                <a:gd name="connsiteY4" fmla="*/ 12190 h 177070"/>
                <a:gd name="connsiteX5" fmla="*/ 326455 w 497341"/>
                <a:gd name="connsiteY5" fmla="*/ 12197 h 177070"/>
                <a:gd name="connsiteX6" fmla="*/ 326462 w 497341"/>
                <a:gd name="connsiteY6" fmla="*/ 164818 h 177070"/>
                <a:gd name="connsiteX7" fmla="*/ 336293 w 497341"/>
                <a:gd name="connsiteY7" fmla="*/ 174694 h 177070"/>
                <a:gd name="connsiteX8" fmla="*/ 336314 w 497341"/>
                <a:gd name="connsiteY8" fmla="*/ 174694 h 177070"/>
                <a:gd name="connsiteX9" fmla="*/ 350908 w 497341"/>
                <a:gd name="connsiteY9" fmla="*/ 174694 h 177070"/>
                <a:gd name="connsiteX10" fmla="*/ 360753 w 497341"/>
                <a:gd name="connsiteY10" fmla="*/ 164804 h 177070"/>
                <a:gd name="connsiteX11" fmla="*/ 360753 w 497341"/>
                <a:gd name="connsiteY11" fmla="*/ 164804 h 177070"/>
                <a:gd name="connsiteX12" fmla="*/ 360753 w 497341"/>
                <a:gd name="connsiteY12" fmla="*/ 12176 h 177070"/>
                <a:gd name="connsiteX13" fmla="*/ 360760 w 497341"/>
                <a:gd name="connsiteY13" fmla="*/ 12176 h 177070"/>
                <a:gd name="connsiteX14" fmla="*/ 379364 w 497341"/>
                <a:gd name="connsiteY14" fmla="*/ 16233 h 177070"/>
                <a:gd name="connsiteX15" fmla="*/ 379364 w 497341"/>
                <a:gd name="connsiteY15" fmla="*/ 23493 h 177070"/>
                <a:gd name="connsiteX16" fmla="*/ 384829 w 497341"/>
                <a:gd name="connsiteY16" fmla="*/ 28916 h 177070"/>
                <a:gd name="connsiteX17" fmla="*/ 384829 w 497341"/>
                <a:gd name="connsiteY17" fmla="*/ 28916 h 177070"/>
                <a:gd name="connsiteX18" fmla="*/ 485542 w 497341"/>
                <a:gd name="connsiteY18" fmla="*/ 28916 h 177070"/>
                <a:gd name="connsiteX19" fmla="*/ 493857 w 497341"/>
                <a:gd name="connsiteY19" fmla="*/ 20618 h 177070"/>
                <a:gd name="connsiteX20" fmla="*/ 493857 w 497341"/>
                <a:gd name="connsiteY20" fmla="*/ 8331 h 177070"/>
                <a:gd name="connsiteX21" fmla="*/ 485522 w 497341"/>
                <a:gd name="connsiteY21" fmla="*/ 33 h 177070"/>
                <a:gd name="connsiteX22" fmla="*/ 385034 w 497341"/>
                <a:gd name="connsiteY22" fmla="*/ 9936 h 177070"/>
                <a:gd name="connsiteX23" fmla="*/ 379364 w 497341"/>
                <a:gd name="connsiteY23" fmla="*/ 16233 h 177070"/>
                <a:gd name="connsiteX24" fmla="*/ 379364 w 497341"/>
                <a:gd name="connsiteY24" fmla="*/ 16233 h 177070"/>
                <a:gd name="connsiteX25" fmla="*/ 297835 w 497341"/>
                <a:gd name="connsiteY25" fmla="*/ 174701 h 177070"/>
                <a:gd name="connsiteX26" fmla="*/ 257013 w 497341"/>
                <a:gd name="connsiteY26" fmla="*/ 134568 h 177070"/>
                <a:gd name="connsiteX27" fmla="*/ 256992 w 497341"/>
                <a:gd name="connsiteY27" fmla="*/ 73502 h 177070"/>
                <a:gd name="connsiteX28" fmla="*/ 249819 w 497341"/>
                <a:gd name="connsiteY28" fmla="*/ 73502 h 177070"/>
                <a:gd name="connsiteX29" fmla="*/ 242904 w 497341"/>
                <a:gd name="connsiteY29" fmla="*/ 66611 h 177070"/>
                <a:gd name="connsiteX30" fmla="*/ 242904 w 497341"/>
                <a:gd name="connsiteY30" fmla="*/ 66597 h 177070"/>
                <a:gd name="connsiteX31" fmla="*/ 242904 w 497341"/>
                <a:gd name="connsiteY31" fmla="*/ 56373 h 177070"/>
                <a:gd name="connsiteX32" fmla="*/ 249832 w 497341"/>
                <a:gd name="connsiteY32" fmla="*/ 49488 h 177070"/>
                <a:gd name="connsiteX33" fmla="*/ 256999 w 497341"/>
                <a:gd name="connsiteY33" fmla="*/ 49495 h 177070"/>
                <a:gd name="connsiteX34" fmla="*/ 256986 w 497341"/>
                <a:gd name="connsiteY34" fmla="*/ 11951 h 177070"/>
                <a:gd name="connsiteX35" fmla="*/ 266571 w 497341"/>
                <a:gd name="connsiteY35" fmla="*/ 2327 h 177070"/>
                <a:gd name="connsiteX36" fmla="*/ 266592 w 497341"/>
                <a:gd name="connsiteY36" fmla="*/ 2327 h 177070"/>
                <a:gd name="connsiteX37" fmla="*/ 280830 w 497341"/>
                <a:gd name="connsiteY37" fmla="*/ 2327 h 177070"/>
                <a:gd name="connsiteX38" fmla="*/ 290443 w 497341"/>
                <a:gd name="connsiteY38" fmla="*/ 11978 h 177070"/>
                <a:gd name="connsiteX39" fmla="*/ 290450 w 497341"/>
                <a:gd name="connsiteY39" fmla="*/ 49495 h 177070"/>
                <a:gd name="connsiteX40" fmla="*/ 312640 w 497341"/>
                <a:gd name="connsiteY40" fmla="*/ 49495 h 177070"/>
                <a:gd name="connsiteX41" fmla="*/ 319582 w 497341"/>
                <a:gd name="connsiteY41" fmla="*/ 56386 h 177070"/>
                <a:gd name="connsiteX42" fmla="*/ 319582 w 497341"/>
                <a:gd name="connsiteY42" fmla="*/ 66611 h 177070"/>
                <a:gd name="connsiteX43" fmla="*/ 312681 w 497341"/>
                <a:gd name="connsiteY43" fmla="*/ 73502 h 177070"/>
                <a:gd name="connsiteX44" fmla="*/ 312668 w 497341"/>
                <a:gd name="connsiteY44" fmla="*/ 73502 h 177070"/>
                <a:gd name="connsiteX45" fmla="*/ 290450 w 497341"/>
                <a:gd name="connsiteY45" fmla="*/ 73502 h 177070"/>
                <a:gd name="connsiteX46" fmla="*/ 290463 w 497341"/>
                <a:gd name="connsiteY46" fmla="*/ 129985 h 177070"/>
                <a:gd name="connsiteX47" fmla="*/ 309211 w 497341"/>
                <a:gd name="connsiteY47" fmla="*/ 148645 h 177070"/>
                <a:gd name="connsiteX48" fmla="*/ 311233 w 497341"/>
                <a:gd name="connsiteY48" fmla="*/ 148631 h 177070"/>
                <a:gd name="connsiteX49" fmla="*/ 318748 w 497341"/>
                <a:gd name="connsiteY49" fmla="*/ 156117 h 177070"/>
                <a:gd name="connsiteX50" fmla="*/ 318748 w 497341"/>
                <a:gd name="connsiteY50" fmla="*/ 167215 h 177070"/>
                <a:gd name="connsiteX51" fmla="*/ 311267 w 497341"/>
                <a:gd name="connsiteY51" fmla="*/ 174701 h 177070"/>
                <a:gd name="connsiteX52" fmla="*/ 311240 w 497341"/>
                <a:gd name="connsiteY52" fmla="*/ 174701 h 177070"/>
                <a:gd name="connsiteX53" fmla="*/ 297849 w 497341"/>
                <a:gd name="connsiteY53" fmla="*/ 174701 h 177070"/>
                <a:gd name="connsiteX54" fmla="*/ 297835 w 497341"/>
                <a:gd name="connsiteY54" fmla="*/ 174701 h 177070"/>
                <a:gd name="connsiteX55" fmla="*/ 297835 w 497341"/>
                <a:gd name="connsiteY55" fmla="*/ 174701 h 177070"/>
                <a:gd name="connsiteX56" fmla="*/ 126300 w 497341"/>
                <a:gd name="connsiteY56" fmla="*/ 110158 h 177070"/>
                <a:gd name="connsiteX57" fmla="*/ 63218 w 497341"/>
                <a:gd name="connsiteY57" fmla="*/ 45096 h 177070"/>
                <a:gd name="connsiteX58" fmla="*/ 0 w 497341"/>
                <a:gd name="connsiteY58" fmla="*/ 110165 h 177070"/>
                <a:gd name="connsiteX59" fmla="*/ 63478 w 497341"/>
                <a:gd name="connsiteY59" fmla="*/ 177071 h 177070"/>
                <a:gd name="connsiteX60" fmla="*/ 121681 w 497341"/>
                <a:gd name="connsiteY60" fmla="*/ 139773 h 177070"/>
                <a:gd name="connsiteX61" fmla="*/ 115840 w 497341"/>
                <a:gd name="connsiteY61" fmla="*/ 132533 h 177070"/>
                <a:gd name="connsiteX62" fmla="*/ 96689 w 497341"/>
                <a:gd name="connsiteY62" fmla="*/ 132533 h 177070"/>
                <a:gd name="connsiteX63" fmla="*/ 88661 w 497341"/>
                <a:gd name="connsiteY63" fmla="*/ 136706 h 177070"/>
                <a:gd name="connsiteX64" fmla="*/ 63286 w 497341"/>
                <a:gd name="connsiteY64" fmla="*/ 149014 h 177070"/>
                <a:gd name="connsiteX65" fmla="*/ 34017 w 497341"/>
                <a:gd name="connsiteY65" fmla="*/ 121154 h 177070"/>
                <a:gd name="connsiteX66" fmla="*/ 115443 w 497341"/>
                <a:gd name="connsiteY66" fmla="*/ 121154 h 177070"/>
                <a:gd name="connsiteX67" fmla="*/ 126300 w 497341"/>
                <a:gd name="connsiteY67" fmla="*/ 110158 h 177070"/>
                <a:gd name="connsiteX68" fmla="*/ 126300 w 497341"/>
                <a:gd name="connsiteY68" fmla="*/ 110158 h 177070"/>
                <a:gd name="connsiteX69" fmla="*/ 34270 w 497341"/>
                <a:gd name="connsiteY69" fmla="*/ 96246 h 177070"/>
                <a:gd name="connsiteX70" fmla="*/ 63218 w 497341"/>
                <a:gd name="connsiteY70" fmla="*/ 71221 h 177070"/>
                <a:gd name="connsiteX71" fmla="*/ 92385 w 497341"/>
                <a:gd name="connsiteY71" fmla="*/ 96246 h 177070"/>
                <a:gd name="connsiteX72" fmla="*/ 34270 w 497341"/>
                <a:gd name="connsiteY72" fmla="*/ 96246 h 177070"/>
                <a:gd name="connsiteX73" fmla="*/ 497342 w 497341"/>
                <a:gd name="connsiteY73" fmla="*/ 110158 h 177070"/>
                <a:gd name="connsiteX74" fmla="*/ 434253 w 497341"/>
                <a:gd name="connsiteY74" fmla="*/ 45096 h 177070"/>
                <a:gd name="connsiteX75" fmla="*/ 371042 w 497341"/>
                <a:gd name="connsiteY75" fmla="*/ 110165 h 177070"/>
                <a:gd name="connsiteX76" fmla="*/ 434520 w 497341"/>
                <a:gd name="connsiteY76" fmla="*/ 177071 h 177070"/>
                <a:gd name="connsiteX77" fmla="*/ 492723 w 497341"/>
                <a:gd name="connsiteY77" fmla="*/ 139773 h 177070"/>
                <a:gd name="connsiteX78" fmla="*/ 486881 w 497341"/>
                <a:gd name="connsiteY78" fmla="*/ 132533 h 177070"/>
                <a:gd name="connsiteX79" fmla="*/ 467731 w 497341"/>
                <a:gd name="connsiteY79" fmla="*/ 132533 h 177070"/>
                <a:gd name="connsiteX80" fmla="*/ 459696 w 497341"/>
                <a:gd name="connsiteY80" fmla="*/ 136706 h 177070"/>
                <a:gd name="connsiteX81" fmla="*/ 434322 w 497341"/>
                <a:gd name="connsiteY81" fmla="*/ 149014 h 177070"/>
                <a:gd name="connsiteX82" fmla="*/ 405053 w 497341"/>
                <a:gd name="connsiteY82" fmla="*/ 121154 h 177070"/>
                <a:gd name="connsiteX83" fmla="*/ 486485 w 497341"/>
                <a:gd name="connsiteY83" fmla="*/ 121154 h 177070"/>
                <a:gd name="connsiteX84" fmla="*/ 497342 w 497341"/>
                <a:gd name="connsiteY84" fmla="*/ 110158 h 177070"/>
                <a:gd name="connsiteX85" fmla="*/ 497342 w 497341"/>
                <a:gd name="connsiteY85" fmla="*/ 110158 h 177070"/>
                <a:gd name="connsiteX86" fmla="*/ 405312 w 497341"/>
                <a:gd name="connsiteY86" fmla="*/ 96246 h 177070"/>
                <a:gd name="connsiteX87" fmla="*/ 434253 w 497341"/>
                <a:gd name="connsiteY87" fmla="*/ 71221 h 177070"/>
                <a:gd name="connsiteX88" fmla="*/ 463427 w 497341"/>
                <a:gd name="connsiteY88" fmla="*/ 96246 h 177070"/>
                <a:gd name="connsiteX89" fmla="*/ 405312 w 497341"/>
                <a:gd name="connsiteY89" fmla="*/ 96246 h 1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97341" h="177070">
                  <a:moveTo>
                    <a:pt x="360760" y="12176"/>
                  </a:moveTo>
                  <a:cubicBezTo>
                    <a:pt x="360766" y="6733"/>
                    <a:pt x="356360" y="2314"/>
                    <a:pt x="350914" y="2307"/>
                  </a:cubicBezTo>
                  <a:cubicBezTo>
                    <a:pt x="350914" y="2307"/>
                    <a:pt x="350908" y="2307"/>
                    <a:pt x="350908" y="2307"/>
                  </a:cubicBezTo>
                  <a:lnTo>
                    <a:pt x="336314" y="2300"/>
                  </a:lnTo>
                  <a:cubicBezTo>
                    <a:pt x="330862" y="2307"/>
                    <a:pt x="326448" y="6740"/>
                    <a:pt x="326455" y="12190"/>
                  </a:cubicBezTo>
                  <a:cubicBezTo>
                    <a:pt x="326455" y="12190"/>
                    <a:pt x="326455" y="12197"/>
                    <a:pt x="326455" y="12197"/>
                  </a:cubicBezTo>
                  <a:lnTo>
                    <a:pt x="326462" y="164818"/>
                  </a:lnTo>
                  <a:cubicBezTo>
                    <a:pt x="326448" y="170261"/>
                    <a:pt x="330855" y="174680"/>
                    <a:pt x="336293" y="174694"/>
                  </a:cubicBezTo>
                  <a:cubicBezTo>
                    <a:pt x="336300" y="174694"/>
                    <a:pt x="336307" y="174694"/>
                    <a:pt x="336314" y="174694"/>
                  </a:cubicBezTo>
                  <a:lnTo>
                    <a:pt x="350908" y="174694"/>
                  </a:lnTo>
                  <a:cubicBezTo>
                    <a:pt x="356360" y="174680"/>
                    <a:pt x="360766" y="170255"/>
                    <a:pt x="360753" y="164804"/>
                  </a:cubicBezTo>
                  <a:lnTo>
                    <a:pt x="360753" y="164804"/>
                  </a:lnTo>
                  <a:lnTo>
                    <a:pt x="360753" y="12176"/>
                  </a:lnTo>
                  <a:lnTo>
                    <a:pt x="360760" y="12176"/>
                  </a:lnTo>
                  <a:close/>
                  <a:moveTo>
                    <a:pt x="379364" y="16233"/>
                  </a:moveTo>
                  <a:lnTo>
                    <a:pt x="379364" y="23493"/>
                  </a:lnTo>
                  <a:cubicBezTo>
                    <a:pt x="379377" y="26499"/>
                    <a:pt x="381823" y="28930"/>
                    <a:pt x="384829" y="28916"/>
                  </a:cubicBezTo>
                  <a:lnTo>
                    <a:pt x="384829" y="28916"/>
                  </a:lnTo>
                  <a:lnTo>
                    <a:pt x="485542" y="28916"/>
                  </a:lnTo>
                  <a:cubicBezTo>
                    <a:pt x="490127" y="28916"/>
                    <a:pt x="493857" y="25214"/>
                    <a:pt x="493857" y="20618"/>
                  </a:cubicBezTo>
                  <a:lnTo>
                    <a:pt x="493857" y="8331"/>
                  </a:lnTo>
                  <a:cubicBezTo>
                    <a:pt x="493857" y="3748"/>
                    <a:pt x="490086" y="-411"/>
                    <a:pt x="485522" y="33"/>
                  </a:cubicBezTo>
                  <a:cubicBezTo>
                    <a:pt x="485522" y="33"/>
                    <a:pt x="388177" y="9581"/>
                    <a:pt x="385034" y="9936"/>
                  </a:cubicBezTo>
                  <a:cubicBezTo>
                    <a:pt x="381406" y="10339"/>
                    <a:pt x="379364" y="13235"/>
                    <a:pt x="379364" y="16233"/>
                  </a:cubicBezTo>
                  <a:lnTo>
                    <a:pt x="379364" y="16233"/>
                  </a:lnTo>
                  <a:close/>
                  <a:moveTo>
                    <a:pt x="297835" y="174701"/>
                  </a:moveTo>
                  <a:cubicBezTo>
                    <a:pt x="272782" y="174701"/>
                    <a:pt x="257013" y="155714"/>
                    <a:pt x="257013" y="134568"/>
                  </a:cubicBezTo>
                  <a:lnTo>
                    <a:pt x="256992" y="73502"/>
                  </a:lnTo>
                  <a:lnTo>
                    <a:pt x="249819" y="73502"/>
                  </a:lnTo>
                  <a:cubicBezTo>
                    <a:pt x="246006" y="73509"/>
                    <a:pt x="242904" y="70422"/>
                    <a:pt x="242904" y="66611"/>
                  </a:cubicBezTo>
                  <a:cubicBezTo>
                    <a:pt x="242904" y="66604"/>
                    <a:pt x="242904" y="66604"/>
                    <a:pt x="242904" y="66597"/>
                  </a:cubicBezTo>
                  <a:lnTo>
                    <a:pt x="242904" y="56373"/>
                  </a:lnTo>
                  <a:cubicBezTo>
                    <a:pt x="242904" y="52555"/>
                    <a:pt x="246020" y="49488"/>
                    <a:pt x="249832" y="49488"/>
                  </a:cubicBezTo>
                  <a:lnTo>
                    <a:pt x="256999" y="49495"/>
                  </a:lnTo>
                  <a:lnTo>
                    <a:pt x="256986" y="11951"/>
                  </a:lnTo>
                  <a:cubicBezTo>
                    <a:pt x="256979" y="6644"/>
                    <a:pt x="261269" y="2341"/>
                    <a:pt x="266571" y="2327"/>
                  </a:cubicBezTo>
                  <a:cubicBezTo>
                    <a:pt x="266578" y="2327"/>
                    <a:pt x="266585" y="2327"/>
                    <a:pt x="266592" y="2327"/>
                  </a:cubicBezTo>
                  <a:lnTo>
                    <a:pt x="280830" y="2327"/>
                  </a:lnTo>
                  <a:cubicBezTo>
                    <a:pt x="286145" y="2341"/>
                    <a:pt x="290450" y="6658"/>
                    <a:pt x="290443" y="11978"/>
                  </a:cubicBezTo>
                  <a:lnTo>
                    <a:pt x="290450" y="49495"/>
                  </a:lnTo>
                  <a:lnTo>
                    <a:pt x="312640" y="49495"/>
                  </a:lnTo>
                  <a:cubicBezTo>
                    <a:pt x="316466" y="49495"/>
                    <a:pt x="319582" y="52568"/>
                    <a:pt x="319582" y="56386"/>
                  </a:cubicBezTo>
                  <a:lnTo>
                    <a:pt x="319582" y="66611"/>
                  </a:lnTo>
                  <a:cubicBezTo>
                    <a:pt x="319582" y="70422"/>
                    <a:pt x="316487" y="73509"/>
                    <a:pt x="312681" y="73502"/>
                  </a:cubicBezTo>
                  <a:cubicBezTo>
                    <a:pt x="312675" y="73502"/>
                    <a:pt x="312675" y="73502"/>
                    <a:pt x="312668" y="73502"/>
                  </a:cubicBezTo>
                  <a:lnTo>
                    <a:pt x="290450" y="73502"/>
                  </a:lnTo>
                  <a:lnTo>
                    <a:pt x="290463" y="129985"/>
                  </a:lnTo>
                  <a:cubicBezTo>
                    <a:pt x="290463" y="141077"/>
                    <a:pt x="297186" y="148645"/>
                    <a:pt x="309211" y="148645"/>
                  </a:cubicBezTo>
                  <a:lnTo>
                    <a:pt x="311233" y="148631"/>
                  </a:lnTo>
                  <a:cubicBezTo>
                    <a:pt x="315380" y="148631"/>
                    <a:pt x="318748" y="151971"/>
                    <a:pt x="318748" y="156117"/>
                  </a:cubicBezTo>
                  <a:lnTo>
                    <a:pt x="318748" y="167215"/>
                  </a:lnTo>
                  <a:cubicBezTo>
                    <a:pt x="318748" y="171347"/>
                    <a:pt x="315401" y="174701"/>
                    <a:pt x="311267" y="174701"/>
                  </a:cubicBezTo>
                  <a:cubicBezTo>
                    <a:pt x="311260" y="174701"/>
                    <a:pt x="311247" y="174701"/>
                    <a:pt x="311240" y="174701"/>
                  </a:cubicBezTo>
                  <a:lnTo>
                    <a:pt x="297849" y="174701"/>
                  </a:lnTo>
                  <a:lnTo>
                    <a:pt x="297835" y="174701"/>
                  </a:lnTo>
                  <a:lnTo>
                    <a:pt x="297835" y="174701"/>
                  </a:lnTo>
                  <a:close/>
                  <a:moveTo>
                    <a:pt x="126300" y="110158"/>
                  </a:moveTo>
                  <a:cubicBezTo>
                    <a:pt x="126300" y="77607"/>
                    <a:pt x="107019" y="45096"/>
                    <a:pt x="63218" y="45096"/>
                  </a:cubicBezTo>
                  <a:cubicBezTo>
                    <a:pt x="22717" y="45096"/>
                    <a:pt x="0" y="76780"/>
                    <a:pt x="0" y="110165"/>
                  </a:cubicBezTo>
                  <a:cubicBezTo>
                    <a:pt x="0" y="145742"/>
                    <a:pt x="24329" y="177071"/>
                    <a:pt x="63478" y="177071"/>
                  </a:cubicBezTo>
                  <a:cubicBezTo>
                    <a:pt x="90274" y="177071"/>
                    <a:pt x="116687" y="162953"/>
                    <a:pt x="121681" y="139773"/>
                  </a:cubicBezTo>
                  <a:cubicBezTo>
                    <a:pt x="122357" y="136645"/>
                    <a:pt x="120246" y="132547"/>
                    <a:pt x="115840" y="132533"/>
                  </a:cubicBezTo>
                  <a:lnTo>
                    <a:pt x="96689" y="132533"/>
                  </a:lnTo>
                  <a:cubicBezTo>
                    <a:pt x="93211" y="132533"/>
                    <a:pt x="90369" y="134193"/>
                    <a:pt x="88661" y="136706"/>
                  </a:cubicBezTo>
                  <a:cubicBezTo>
                    <a:pt x="83182" y="144738"/>
                    <a:pt x="75154" y="149014"/>
                    <a:pt x="63286" y="149014"/>
                  </a:cubicBezTo>
                  <a:cubicBezTo>
                    <a:pt x="46520" y="149014"/>
                    <a:pt x="34892" y="135805"/>
                    <a:pt x="34017" y="121154"/>
                  </a:cubicBezTo>
                  <a:lnTo>
                    <a:pt x="115443" y="121154"/>
                  </a:lnTo>
                  <a:cubicBezTo>
                    <a:pt x="122945" y="121154"/>
                    <a:pt x="126300" y="117084"/>
                    <a:pt x="126300" y="110158"/>
                  </a:cubicBezTo>
                  <a:lnTo>
                    <a:pt x="126300" y="110158"/>
                  </a:lnTo>
                  <a:close/>
                  <a:moveTo>
                    <a:pt x="34270" y="96246"/>
                  </a:moveTo>
                  <a:cubicBezTo>
                    <a:pt x="35575" y="81855"/>
                    <a:pt x="48262" y="71221"/>
                    <a:pt x="63218" y="71221"/>
                  </a:cubicBezTo>
                  <a:cubicBezTo>
                    <a:pt x="78167" y="71221"/>
                    <a:pt x="91073" y="81855"/>
                    <a:pt x="92385" y="96246"/>
                  </a:cubicBezTo>
                  <a:lnTo>
                    <a:pt x="34270" y="96246"/>
                  </a:lnTo>
                  <a:close/>
                  <a:moveTo>
                    <a:pt x="497342" y="110158"/>
                  </a:moveTo>
                  <a:cubicBezTo>
                    <a:pt x="497342" y="77607"/>
                    <a:pt x="478061" y="45096"/>
                    <a:pt x="434253" y="45096"/>
                  </a:cubicBezTo>
                  <a:cubicBezTo>
                    <a:pt x="393759" y="45096"/>
                    <a:pt x="371042" y="76780"/>
                    <a:pt x="371042" y="110165"/>
                  </a:cubicBezTo>
                  <a:cubicBezTo>
                    <a:pt x="371042" y="145742"/>
                    <a:pt x="395378" y="177071"/>
                    <a:pt x="434520" y="177071"/>
                  </a:cubicBezTo>
                  <a:cubicBezTo>
                    <a:pt x="461315" y="177071"/>
                    <a:pt x="487729" y="162953"/>
                    <a:pt x="492723" y="139773"/>
                  </a:cubicBezTo>
                  <a:cubicBezTo>
                    <a:pt x="493399" y="136645"/>
                    <a:pt x="491288" y="132547"/>
                    <a:pt x="486881" y="132533"/>
                  </a:cubicBezTo>
                  <a:lnTo>
                    <a:pt x="467731" y="132533"/>
                  </a:lnTo>
                  <a:cubicBezTo>
                    <a:pt x="464253" y="132533"/>
                    <a:pt x="461411" y="134193"/>
                    <a:pt x="459696" y="136706"/>
                  </a:cubicBezTo>
                  <a:cubicBezTo>
                    <a:pt x="454224" y="144738"/>
                    <a:pt x="446189" y="149014"/>
                    <a:pt x="434322" y="149014"/>
                  </a:cubicBezTo>
                  <a:cubicBezTo>
                    <a:pt x="417555" y="149014"/>
                    <a:pt x="405934" y="135805"/>
                    <a:pt x="405053" y="121154"/>
                  </a:cubicBezTo>
                  <a:lnTo>
                    <a:pt x="486485" y="121154"/>
                  </a:lnTo>
                  <a:cubicBezTo>
                    <a:pt x="493987" y="121154"/>
                    <a:pt x="497342" y="117084"/>
                    <a:pt x="497342" y="110158"/>
                  </a:cubicBezTo>
                  <a:lnTo>
                    <a:pt x="497342" y="110158"/>
                  </a:lnTo>
                  <a:close/>
                  <a:moveTo>
                    <a:pt x="405312" y="96246"/>
                  </a:moveTo>
                  <a:cubicBezTo>
                    <a:pt x="406617" y="81855"/>
                    <a:pt x="419298" y="71221"/>
                    <a:pt x="434253" y="71221"/>
                  </a:cubicBezTo>
                  <a:cubicBezTo>
                    <a:pt x="449209" y="71221"/>
                    <a:pt x="462115" y="81855"/>
                    <a:pt x="463427" y="96246"/>
                  </a:cubicBezTo>
                  <a:lnTo>
                    <a:pt x="405312" y="96246"/>
                  </a:lnTo>
                  <a:close/>
                </a:path>
              </a:pathLst>
            </a:custGeom>
            <a:solidFill>
              <a:srgbClr val="2463A9"/>
            </a:solidFill>
            <a:ln w="683" cap="flat">
              <a:noFill/>
              <a:prstDash val="solid"/>
              <a:miter/>
            </a:ln>
          </p:spPr>
          <p:txBody>
            <a:bodyPr rtlCol="0" anchor="ctr"/>
            <a:lstStyle/>
            <a:p>
              <a:endParaRPr lang="en-GB"/>
            </a:p>
          </p:txBody>
        </p:sp>
        <p:sp>
          <p:nvSpPr>
            <p:cNvPr id="17" name="Freeform: Shape 35">
              <a:extLst>
                <a:ext uri="{FF2B5EF4-FFF2-40B4-BE49-F238E27FC236}">
                  <a16:creationId xmlns:a16="http://schemas.microsoft.com/office/drawing/2014/main" id="{007EC966-45F2-DEFA-3AAD-99BB12CB1469}"/>
                </a:ext>
              </a:extLst>
            </p:cNvPr>
            <p:cNvSpPr/>
            <p:nvPr/>
          </p:nvSpPr>
          <p:spPr>
            <a:xfrm>
              <a:off x="2099544" y="2479176"/>
              <a:ext cx="390527" cy="173595"/>
            </a:xfrm>
            <a:custGeom>
              <a:avLst/>
              <a:gdLst>
                <a:gd name="connsiteX0" fmla="*/ 383087 w 390527"/>
                <a:gd name="connsiteY0" fmla="*/ 2923 h 173595"/>
                <a:gd name="connsiteX1" fmla="*/ 119324 w 390527"/>
                <a:gd name="connsiteY1" fmla="*/ 2923 h 173595"/>
                <a:gd name="connsiteX2" fmla="*/ 108488 w 390527"/>
                <a:gd name="connsiteY2" fmla="*/ 13755 h 173595"/>
                <a:gd name="connsiteX3" fmla="*/ 108488 w 390527"/>
                <a:gd name="connsiteY3" fmla="*/ 13776 h 173595"/>
                <a:gd name="connsiteX4" fmla="*/ 109397 w 390527"/>
                <a:gd name="connsiteY4" fmla="*/ 117331 h 173595"/>
                <a:gd name="connsiteX5" fmla="*/ 49595 w 390527"/>
                <a:gd name="connsiteY5" fmla="*/ 9466 h 173595"/>
                <a:gd name="connsiteX6" fmla="*/ 32548 w 390527"/>
                <a:gd name="connsiteY6" fmla="*/ 0 h 173595"/>
                <a:gd name="connsiteX7" fmla="*/ 10856 w 390527"/>
                <a:gd name="connsiteY7" fmla="*/ 0 h 173595"/>
                <a:gd name="connsiteX8" fmla="*/ 0 w 390527"/>
                <a:gd name="connsiteY8" fmla="*/ 10853 h 173595"/>
                <a:gd name="connsiteX9" fmla="*/ 0 w 390527"/>
                <a:gd name="connsiteY9" fmla="*/ 10860 h 173595"/>
                <a:gd name="connsiteX10" fmla="*/ 14 w 390527"/>
                <a:gd name="connsiteY10" fmla="*/ 162730 h 173595"/>
                <a:gd name="connsiteX11" fmla="*/ 10863 w 390527"/>
                <a:gd name="connsiteY11" fmla="*/ 173589 h 173595"/>
                <a:gd name="connsiteX12" fmla="*/ 10863 w 390527"/>
                <a:gd name="connsiteY12" fmla="*/ 173589 h 173595"/>
                <a:gd name="connsiteX13" fmla="*/ 24773 w 390527"/>
                <a:gd name="connsiteY13" fmla="*/ 173589 h 173595"/>
                <a:gd name="connsiteX14" fmla="*/ 35616 w 390527"/>
                <a:gd name="connsiteY14" fmla="*/ 162702 h 173595"/>
                <a:gd name="connsiteX15" fmla="*/ 34742 w 390527"/>
                <a:gd name="connsiteY15" fmla="*/ 56244 h 173595"/>
                <a:gd name="connsiteX16" fmla="*/ 94585 w 390527"/>
                <a:gd name="connsiteY16" fmla="*/ 163979 h 173595"/>
                <a:gd name="connsiteX17" fmla="*/ 111617 w 390527"/>
                <a:gd name="connsiteY17" fmla="*/ 173596 h 173595"/>
                <a:gd name="connsiteX18" fmla="*/ 131547 w 390527"/>
                <a:gd name="connsiteY18" fmla="*/ 173596 h 173595"/>
                <a:gd name="connsiteX19" fmla="*/ 142389 w 390527"/>
                <a:gd name="connsiteY19" fmla="*/ 162736 h 173595"/>
                <a:gd name="connsiteX20" fmla="*/ 142389 w 390527"/>
                <a:gd name="connsiteY20" fmla="*/ 162730 h 173595"/>
                <a:gd name="connsiteX21" fmla="*/ 142383 w 390527"/>
                <a:gd name="connsiteY21" fmla="*/ 28652 h 173595"/>
                <a:gd name="connsiteX22" fmla="*/ 383101 w 390527"/>
                <a:gd name="connsiteY22" fmla="*/ 28658 h 173595"/>
                <a:gd name="connsiteX23" fmla="*/ 390527 w 390527"/>
                <a:gd name="connsiteY23" fmla="*/ 21282 h 173595"/>
                <a:gd name="connsiteX24" fmla="*/ 390527 w 390527"/>
                <a:gd name="connsiteY24" fmla="*/ 21268 h 173595"/>
                <a:gd name="connsiteX25" fmla="*/ 390527 w 390527"/>
                <a:gd name="connsiteY25" fmla="*/ 10313 h 173595"/>
                <a:gd name="connsiteX26" fmla="*/ 383087 w 390527"/>
                <a:gd name="connsiteY26" fmla="*/ 2923 h 173595"/>
                <a:gd name="connsiteX27" fmla="*/ 383087 w 390527"/>
                <a:gd name="connsiteY27" fmla="*/ 2923 h 1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527" h="173595">
                  <a:moveTo>
                    <a:pt x="383087" y="2923"/>
                  </a:moveTo>
                  <a:lnTo>
                    <a:pt x="119324" y="2923"/>
                  </a:lnTo>
                  <a:cubicBezTo>
                    <a:pt x="113339" y="2923"/>
                    <a:pt x="108488" y="7772"/>
                    <a:pt x="108488" y="13755"/>
                  </a:cubicBezTo>
                  <a:cubicBezTo>
                    <a:pt x="108488" y="13762"/>
                    <a:pt x="108488" y="13769"/>
                    <a:pt x="108488" y="13776"/>
                  </a:cubicBezTo>
                  <a:lnTo>
                    <a:pt x="109397" y="117331"/>
                  </a:lnTo>
                  <a:cubicBezTo>
                    <a:pt x="109397" y="117331"/>
                    <a:pt x="52560" y="14705"/>
                    <a:pt x="49595" y="9466"/>
                  </a:cubicBezTo>
                  <a:cubicBezTo>
                    <a:pt x="46814" y="4542"/>
                    <a:pt x="40829" y="0"/>
                    <a:pt x="32548" y="0"/>
                  </a:cubicBezTo>
                  <a:lnTo>
                    <a:pt x="10856" y="0"/>
                  </a:lnTo>
                  <a:cubicBezTo>
                    <a:pt x="4858" y="0"/>
                    <a:pt x="0" y="4856"/>
                    <a:pt x="0" y="10853"/>
                  </a:cubicBezTo>
                  <a:cubicBezTo>
                    <a:pt x="0" y="10853"/>
                    <a:pt x="0" y="10860"/>
                    <a:pt x="0" y="10860"/>
                  </a:cubicBezTo>
                  <a:lnTo>
                    <a:pt x="14" y="162730"/>
                  </a:lnTo>
                  <a:cubicBezTo>
                    <a:pt x="7" y="168726"/>
                    <a:pt x="4865" y="173582"/>
                    <a:pt x="10863" y="173589"/>
                  </a:cubicBezTo>
                  <a:cubicBezTo>
                    <a:pt x="10863" y="173589"/>
                    <a:pt x="10863" y="173589"/>
                    <a:pt x="10863" y="173589"/>
                  </a:cubicBezTo>
                  <a:lnTo>
                    <a:pt x="24773" y="173589"/>
                  </a:lnTo>
                  <a:cubicBezTo>
                    <a:pt x="30772" y="173575"/>
                    <a:pt x="35630" y="168699"/>
                    <a:pt x="35616" y="162702"/>
                  </a:cubicBezTo>
                  <a:lnTo>
                    <a:pt x="34742" y="56244"/>
                  </a:lnTo>
                  <a:cubicBezTo>
                    <a:pt x="34742" y="56244"/>
                    <a:pt x="92125" y="159895"/>
                    <a:pt x="94585" y="163979"/>
                  </a:cubicBezTo>
                  <a:cubicBezTo>
                    <a:pt x="97891" y="169498"/>
                    <a:pt x="103494" y="173596"/>
                    <a:pt x="111617" y="173596"/>
                  </a:cubicBezTo>
                  <a:lnTo>
                    <a:pt x="131547" y="173596"/>
                  </a:lnTo>
                  <a:cubicBezTo>
                    <a:pt x="137539" y="173589"/>
                    <a:pt x="142396" y="168733"/>
                    <a:pt x="142389" y="162736"/>
                  </a:cubicBezTo>
                  <a:cubicBezTo>
                    <a:pt x="142389" y="162736"/>
                    <a:pt x="142389" y="162736"/>
                    <a:pt x="142389" y="162730"/>
                  </a:cubicBezTo>
                  <a:lnTo>
                    <a:pt x="142383" y="28652"/>
                  </a:lnTo>
                  <a:lnTo>
                    <a:pt x="383101" y="28658"/>
                  </a:lnTo>
                  <a:cubicBezTo>
                    <a:pt x="387186" y="28672"/>
                    <a:pt x="390514" y="25366"/>
                    <a:pt x="390527" y="21282"/>
                  </a:cubicBezTo>
                  <a:cubicBezTo>
                    <a:pt x="390527" y="21275"/>
                    <a:pt x="390527" y="21275"/>
                    <a:pt x="390527" y="21268"/>
                  </a:cubicBezTo>
                  <a:lnTo>
                    <a:pt x="390527" y="10313"/>
                  </a:lnTo>
                  <a:cubicBezTo>
                    <a:pt x="390514" y="6229"/>
                    <a:pt x="387186" y="2916"/>
                    <a:pt x="383087" y="2923"/>
                  </a:cubicBezTo>
                  <a:lnTo>
                    <a:pt x="383087" y="2923"/>
                  </a:lnTo>
                  <a:close/>
                </a:path>
              </a:pathLst>
            </a:custGeom>
            <a:solidFill>
              <a:srgbClr val="2463A9"/>
            </a:solidFill>
            <a:ln w="683" cap="flat">
              <a:noFill/>
              <a:prstDash val="solid"/>
              <a:miter/>
            </a:ln>
          </p:spPr>
          <p:txBody>
            <a:bodyPr rtlCol="0" anchor="ctr"/>
            <a:lstStyle/>
            <a:p>
              <a:endParaRPr lang="en-GB"/>
            </a:p>
          </p:txBody>
        </p:sp>
        <p:sp>
          <p:nvSpPr>
            <p:cNvPr id="18" name="Freeform: Shape 36">
              <a:extLst>
                <a:ext uri="{FF2B5EF4-FFF2-40B4-BE49-F238E27FC236}">
                  <a16:creationId xmlns:a16="http://schemas.microsoft.com/office/drawing/2014/main" id="{EF8EB627-05CC-E2B1-D4DD-EE149F55E153}"/>
                </a:ext>
              </a:extLst>
            </p:cNvPr>
            <p:cNvSpPr/>
            <p:nvPr/>
          </p:nvSpPr>
          <p:spPr>
            <a:xfrm>
              <a:off x="2384117" y="2523160"/>
              <a:ext cx="395726" cy="131892"/>
            </a:xfrm>
            <a:custGeom>
              <a:avLst/>
              <a:gdLst>
                <a:gd name="connsiteX0" fmla="*/ 55826 w 395726"/>
                <a:gd name="connsiteY0" fmla="*/ 24875 h 131892"/>
                <a:gd name="connsiteX1" fmla="*/ 78959 w 395726"/>
                <a:gd name="connsiteY1" fmla="*/ 36219 h 131892"/>
                <a:gd name="connsiteX2" fmla="*/ 87267 w 395726"/>
                <a:gd name="connsiteY2" fmla="*/ 40337 h 131892"/>
                <a:gd name="connsiteX3" fmla="*/ 103036 w 395726"/>
                <a:gd name="connsiteY3" fmla="*/ 40337 h 131892"/>
                <a:gd name="connsiteX4" fmla="*/ 108638 w 395726"/>
                <a:gd name="connsiteY4" fmla="*/ 34689 h 131892"/>
                <a:gd name="connsiteX5" fmla="*/ 55805 w 395726"/>
                <a:gd name="connsiteY5" fmla="*/ 0 h 131892"/>
                <a:gd name="connsiteX6" fmla="*/ 2747 w 395726"/>
                <a:gd name="connsiteY6" fmla="*/ 39552 h 131892"/>
                <a:gd name="connsiteX7" fmla="*/ 35507 w 395726"/>
                <a:gd name="connsiteY7" fmla="*/ 73920 h 131892"/>
                <a:gd name="connsiteX8" fmla="*/ 64639 w 395726"/>
                <a:gd name="connsiteY8" fmla="*/ 81344 h 131892"/>
                <a:gd name="connsiteX9" fmla="*/ 78618 w 395726"/>
                <a:gd name="connsiteY9" fmla="*/ 91849 h 131892"/>
                <a:gd name="connsiteX10" fmla="*/ 56618 w 395726"/>
                <a:gd name="connsiteY10" fmla="*/ 105215 h 131892"/>
                <a:gd name="connsiteX11" fmla="*/ 31790 w 395726"/>
                <a:gd name="connsiteY11" fmla="*/ 92600 h 131892"/>
                <a:gd name="connsiteX12" fmla="*/ 22061 w 395726"/>
                <a:gd name="connsiteY12" fmla="*/ 87457 h 131892"/>
                <a:gd name="connsiteX13" fmla="*/ 6019 w 395726"/>
                <a:gd name="connsiteY13" fmla="*/ 87457 h 131892"/>
                <a:gd name="connsiteX14" fmla="*/ 0 w 395726"/>
                <a:gd name="connsiteY14" fmla="*/ 93508 h 131892"/>
                <a:gd name="connsiteX15" fmla="*/ 0 w 395726"/>
                <a:gd name="connsiteY15" fmla="*/ 95578 h 131892"/>
                <a:gd name="connsiteX16" fmla="*/ 56646 w 395726"/>
                <a:gd name="connsiteY16" fmla="*/ 131893 h 131892"/>
                <a:gd name="connsiteX17" fmla="*/ 112376 w 395726"/>
                <a:gd name="connsiteY17" fmla="*/ 90995 h 131892"/>
                <a:gd name="connsiteX18" fmla="*/ 80586 w 395726"/>
                <a:gd name="connsiteY18" fmla="*/ 55397 h 131892"/>
                <a:gd name="connsiteX19" fmla="*/ 50346 w 395726"/>
                <a:gd name="connsiteY19" fmla="*/ 47700 h 131892"/>
                <a:gd name="connsiteX20" fmla="*/ 36470 w 395726"/>
                <a:gd name="connsiteY20" fmla="*/ 37353 h 131892"/>
                <a:gd name="connsiteX21" fmla="*/ 55826 w 395726"/>
                <a:gd name="connsiteY21" fmla="*/ 24875 h 131892"/>
                <a:gd name="connsiteX22" fmla="*/ 55826 w 395726"/>
                <a:gd name="connsiteY22" fmla="*/ 24875 h 131892"/>
                <a:gd name="connsiteX23" fmla="*/ 377567 w 395726"/>
                <a:gd name="connsiteY23" fmla="*/ 123205 h 131892"/>
                <a:gd name="connsiteX24" fmla="*/ 373993 w 395726"/>
                <a:gd name="connsiteY24" fmla="*/ 123205 h 131892"/>
                <a:gd name="connsiteX25" fmla="*/ 373993 w 395726"/>
                <a:gd name="connsiteY25" fmla="*/ 106492 h 131892"/>
                <a:gd name="connsiteX26" fmla="*/ 380238 w 395726"/>
                <a:gd name="connsiteY26" fmla="*/ 106492 h 131892"/>
                <a:gd name="connsiteX27" fmla="*/ 387098 w 395726"/>
                <a:gd name="connsiteY27" fmla="*/ 111539 h 131892"/>
                <a:gd name="connsiteX28" fmla="*/ 383073 w 395726"/>
                <a:gd name="connsiteY28" fmla="*/ 115897 h 131892"/>
                <a:gd name="connsiteX29" fmla="*/ 387344 w 395726"/>
                <a:gd name="connsiteY29" fmla="*/ 123205 h 131892"/>
                <a:gd name="connsiteX30" fmla="*/ 383108 w 395726"/>
                <a:gd name="connsiteY30" fmla="*/ 123205 h 131892"/>
                <a:gd name="connsiteX31" fmla="*/ 379247 w 395726"/>
                <a:gd name="connsiteY31" fmla="*/ 116184 h 131892"/>
                <a:gd name="connsiteX32" fmla="*/ 377560 w 395726"/>
                <a:gd name="connsiteY32" fmla="*/ 116184 h 131892"/>
                <a:gd name="connsiteX33" fmla="*/ 377560 w 395726"/>
                <a:gd name="connsiteY33" fmla="*/ 123205 h 131892"/>
                <a:gd name="connsiteX34" fmla="*/ 377567 w 395726"/>
                <a:gd name="connsiteY34" fmla="*/ 123205 h 131892"/>
                <a:gd name="connsiteX35" fmla="*/ 380723 w 395726"/>
                <a:gd name="connsiteY35" fmla="*/ 113349 h 131892"/>
                <a:gd name="connsiteX36" fmla="*/ 383271 w 395726"/>
                <a:gd name="connsiteY36" fmla="*/ 111164 h 131892"/>
                <a:gd name="connsiteX37" fmla="*/ 380074 w 395726"/>
                <a:gd name="connsiteY37" fmla="*/ 109320 h 131892"/>
                <a:gd name="connsiteX38" fmla="*/ 377560 w 395726"/>
                <a:gd name="connsiteY38" fmla="*/ 109320 h 131892"/>
                <a:gd name="connsiteX39" fmla="*/ 377560 w 395726"/>
                <a:gd name="connsiteY39" fmla="*/ 113349 h 131892"/>
                <a:gd name="connsiteX40" fmla="*/ 380723 w 395726"/>
                <a:gd name="connsiteY40" fmla="*/ 113349 h 131892"/>
                <a:gd name="connsiteX41" fmla="*/ 380149 w 395726"/>
                <a:gd name="connsiteY41" fmla="*/ 130383 h 131892"/>
                <a:gd name="connsiteX42" fmla="*/ 364538 w 395726"/>
                <a:gd name="connsiteY42" fmla="*/ 114859 h 131892"/>
                <a:gd name="connsiteX43" fmla="*/ 380149 w 395726"/>
                <a:gd name="connsiteY43" fmla="*/ 99341 h 131892"/>
                <a:gd name="connsiteX44" fmla="*/ 395727 w 395726"/>
                <a:gd name="connsiteY44" fmla="*/ 114859 h 131892"/>
                <a:gd name="connsiteX45" fmla="*/ 380149 w 395726"/>
                <a:gd name="connsiteY45" fmla="*/ 130383 h 131892"/>
                <a:gd name="connsiteX46" fmla="*/ 380149 w 395726"/>
                <a:gd name="connsiteY46" fmla="*/ 102954 h 131892"/>
                <a:gd name="connsiteX47" fmla="*/ 369020 w 395726"/>
                <a:gd name="connsiteY47" fmla="*/ 114866 h 131892"/>
                <a:gd name="connsiteX48" fmla="*/ 380149 w 395726"/>
                <a:gd name="connsiteY48" fmla="*/ 126784 h 131892"/>
                <a:gd name="connsiteX49" fmla="*/ 380149 w 395726"/>
                <a:gd name="connsiteY49" fmla="*/ 126832 h 131892"/>
                <a:gd name="connsiteX50" fmla="*/ 391245 w 395726"/>
                <a:gd name="connsiteY50" fmla="*/ 114872 h 131892"/>
                <a:gd name="connsiteX51" fmla="*/ 380149 w 395726"/>
                <a:gd name="connsiteY51" fmla="*/ 102954 h 131892"/>
                <a:gd name="connsiteX52" fmla="*/ 380149 w 395726"/>
                <a:gd name="connsiteY52" fmla="*/ 102954 h 1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726" h="131892">
                  <a:moveTo>
                    <a:pt x="55826" y="24875"/>
                  </a:moveTo>
                  <a:cubicBezTo>
                    <a:pt x="67297" y="24875"/>
                    <a:pt x="75871" y="29034"/>
                    <a:pt x="78959" y="36219"/>
                  </a:cubicBezTo>
                  <a:cubicBezTo>
                    <a:pt x="80442" y="39668"/>
                    <a:pt x="83318" y="40337"/>
                    <a:pt x="87267" y="40337"/>
                  </a:cubicBezTo>
                  <a:lnTo>
                    <a:pt x="103036" y="40337"/>
                  </a:lnTo>
                  <a:cubicBezTo>
                    <a:pt x="105639" y="40337"/>
                    <a:pt x="108638" y="38097"/>
                    <a:pt x="108638" y="34689"/>
                  </a:cubicBezTo>
                  <a:cubicBezTo>
                    <a:pt x="108638" y="16364"/>
                    <a:pt x="86775" y="0"/>
                    <a:pt x="55805" y="0"/>
                  </a:cubicBezTo>
                  <a:cubicBezTo>
                    <a:pt x="23783" y="0"/>
                    <a:pt x="2747" y="15251"/>
                    <a:pt x="2747" y="39552"/>
                  </a:cubicBezTo>
                  <a:cubicBezTo>
                    <a:pt x="2747" y="58136"/>
                    <a:pt x="17443" y="69201"/>
                    <a:pt x="35507" y="73920"/>
                  </a:cubicBezTo>
                  <a:cubicBezTo>
                    <a:pt x="43740" y="76072"/>
                    <a:pt x="57800" y="79541"/>
                    <a:pt x="64639" y="81344"/>
                  </a:cubicBezTo>
                  <a:cubicBezTo>
                    <a:pt x="72018" y="83277"/>
                    <a:pt x="78618" y="85531"/>
                    <a:pt x="78618" y="91849"/>
                  </a:cubicBezTo>
                  <a:cubicBezTo>
                    <a:pt x="78618" y="101820"/>
                    <a:pt x="68103" y="105215"/>
                    <a:pt x="56618" y="105215"/>
                  </a:cubicBezTo>
                  <a:cubicBezTo>
                    <a:pt x="45735" y="105215"/>
                    <a:pt x="34899" y="100359"/>
                    <a:pt x="31790" y="92600"/>
                  </a:cubicBezTo>
                  <a:cubicBezTo>
                    <a:pt x="29993" y="88106"/>
                    <a:pt x="26837" y="87457"/>
                    <a:pt x="22061" y="87457"/>
                  </a:cubicBezTo>
                  <a:lnTo>
                    <a:pt x="6019" y="87457"/>
                  </a:lnTo>
                  <a:cubicBezTo>
                    <a:pt x="3225" y="87457"/>
                    <a:pt x="0" y="89854"/>
                    <a:pt x="0" y="93508"/>
                  </a:cubicBezTo>
                  <a:lnTo>
                    <a:pt x="0" y="95578"/>
                  </a:lnTo>
                  <a:cubicBezTo>
                    <a:pt x="0" y="113315"/>
                    <a:pt x="23803" y="131893"/>
                    <a:pt x="56646" y="131893"/>
                  </a:cubicBezTo>
                  <a:cubicBezTo>
                    <a:pt x="79930" y="131893"/>
                    <a:pt x="112376" y="122215"/>
                    <a:pt x="112376" y="90995"/>
                  </a:cubicBezTo>
                  <a:cubicBezTo>
                    <a:pt x="112376" y="72916"/>
                    <a:pt x="100276" y="60404"/>
                    <a:pt x="80586" y="55397"/>
                  </a:cubicBezTo>
                  <a:cubicBezTo>
                    <a:pt x="72886" y="53444"/>
                    <a:pt x="54377" y="48738"/>
                    <a:pt x="50346" y="47700"/>
                  </a:cubicBezTo>
                  <a:cubicBezTo>
                    <a:pt x="43173" y="45842"/>
                    <a:pt x="36470" y="43507"/>
                    <a:pt x="36470" y="37353"/>
                  </a:cubicBezTo>
                  <a:cubicBezTo>
                    <a:pt x="36470" y="28037"/>
                    <a:pt x="45086" y="24875"/>
                    <a:pt x="55826" y="24875"/>
                  </a:cubicBezTo>
                  <a:lnTo>
                    <a:pt x="55826" y="24875"/>
                  </a:lnTo>
                  <a:close/>
                  <a:moveTo>
                    <a:pt x="377567" y="123205"/>
                  </a:moveTo>
                  <a:lnTo>
                    <a:pt x="373993" y="123205"/>
                  </a:lnTo>
                  <a:lnTo>
                    <a:pt x="373993" y="106492"/>
                  </a:lnTo>
                  <a:lnTo>
                    <a:pt x="380238" y="106492"/>
                  </a:lnTo>
                  <a:cubicBezTo>
                    <a:pt x="384549" y="106492"/>
                    <a:pt x="387098" y="107721"/>
                    <a:pt x="387098" y="111539"/>
                  </a:cubicBezTo>
                  <a:cubicBezTo>
                    <a:pt x="387098" y="114613"/>
                    <a:pt x="385287" y="115726"/>
                    <a:pt x="383073" y="115897"/>
                  </a:cubicBezTo>
                  <a:lnTo>
                    <a:pt x="387344" y="123205"/>
                  </a:lnTo>
                  <a:lnTo>
                    <a:pt x="383108" y="123205"/>
                  </a:lnTo>
                  <a:lnTo>
                    <a:pt x="379247" y="116184"/>
                  </a:lnTo>
                  <a:lnTo>
                    <a:pt x="377560" y="116184"/>
                  </a:lnTo>
                  <a:lnTo>
                    <a:pt x="377560" y="123205"/>
                  </a:lnTo>
                  <a:lnTo>
                    <a:pt x="377567" y="123205"/>
                  </a:lnTo>
                  <a:close/>
                  <a:moveTo>
                    <a:pt x="380723" y="113349"/>
                  </a:moveTo>
                  <a:cubicBezTo>
                    <a:pt x="382329" y="113349"/>
                    <a:pt x="383271" y="113015"/>
                    <a:pt x="383271" y="111164"/>
                  </a:cubicBezTo>
                  <a:cubicBezTo>
                    <a:pt x="383271" y="109443"/>
                    <a:pt x="381420" y="109320"/>
                    <a:pt x="380074" y="109320"/>
                  </a:cubicBezTo>
                  <a:lnTo>
                    <a:pt x="377560" y="109320"/>
                  </a:lnTo>
                  <a:lnTo>
                    <a:pt x="377560" y="113349"/>
                  </a:lnTo>
                  <a:lnTo>
                    <a:pt x="380723" y="113349"/>
                  </a:lnTo>
                  <a:close/>
                  <a:moveTo>
                    <a:pt x="380149" y="130383"/>
                  </a:moveTo>
                  <a:cubicBezTo>
                    <a:pt x="371896" y="130383"/>
                    <a:pt x="364538" y="124673"/>
                    <a:pt x="364538" y="114859"/>
                  </a:cubicBezTo>
                  <a:cubicBezTo>
                    <a:pt x="364538" y="105051"/>
                    <a:pt x="371896" y="99341"/>
                    <a:pt x="380149" y="99341"/>
                  </a:cubicBezTo>
                  <a:cubicBezTo>
                    <a:pt x="388368" y="99341"/>
                    <a:pt x="395727" y="105051"/>
                    <a:pt x="395727" y="114859"/>
                  </a:cubicBezTo>
                  <a:cubicBezTo>
                    <a:pt x="395727" y="124680"/>
                    <a:pt x="388368" y="130383"/>
                    <a:pt x="380149" y="130383"/>
                  </a:cubicBezTo>
                  <a:close/>
                  <a:moveTo>
                    <a:pt x="380149" y="102954"/>
                  </a:moveTo>
                  <a:cubicBezTo>
                    <a:pt x="373993" y="102954"/>
                    <a:pt x="369020" y="107721"/>
                    <a:pt x="369020" y="114866"/>
                  </a:cubicBezTo>
                  <a:cubicBezTo>
                    <a:pt x="369020" y="122016"/>
                    <a:pt x="373993" y="126825"/>
                    <a:pt x="380149" y="126784"/>
                  </a:cubicBezTo>
                  <a:lnTo>
                    <a:pt x="380149" y="126832"/>
                  </a:lnTo>
                  <a:cubicBezTo>
                    <a:pt x="386155" y="126832"/>
                    <a:pt x="391245" y="122023"/>
                    <a:pt x="391245" y="114872"/>
                  </a:cubicBezTo>
                  <a:cubicBezTo>
                    <a:pt x="391238" y="107721"/>
                    <a:pt x="386155" y="102954"/>
                    <a:pt x="380149" y="102954"/>
                  </a:cubicBezTo>
                  <a:lnTo>
                    <a:pt x="380149" y="102954"/>
                  </a:lnTo>
                  <a:close/>
                </a:path>
              </a:pathLst>
            </a:custGeom>
            <a:solidFill>
              <a:srgbClr val="2463A9"/>
            </a:solidFill>
            <a:ln w="683" cap="flat">
              <a:noFill/>
              <a:prstDash val="solid"/>
              <a:miter/>
            </a:ln>
          </p:spPr>
          <p:txBody>
            <a:bodyPr rtlCol="0" anchor="ctr"/>
            <a:lstStyle/>
            <a:p>
              <a:endParaRPr lang="en-GB"/>
            </a:p>
          </p:txBody>
        </p:sp>
      </p:grpSp>
      <p:pic>
        <p:nvPicPr>
          <p:cNvPr id="19" name="Graphic 38">
            <a:extLst>
              <a:ext uri="{FF2B5EF4-FFF2-40B4-BE49-F238E27FC236}">
                <a16:creationId xmlns:a16="http://schemas.microsoft.com/office/drawing/2014/main" id="{D65A408B-233A-9145-0C5F-3B0445DB5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5351" y="4314883"/>
            <a:ext cx="1018626" cy="341292"/>
          </a:xfrm>
          <a:prstGeom prst="rect">
            <a:avLst/>
          </a:prstGeom>
        </p:spPr>
      </p:pic>
      <p:pic>
        <p:nvPicPr>
          <p:cNvPr id="20" name="Picture 39" descr="Icon&#10;&#10;Description automatically generated">
            <a:extLst>
              <a:ext uri="{FF2B5EF4-FFF2-40B4-BE49-F238E27FC236}">
                <a16:creationId xmlns:a16="http://schemas.microsoft.com/office/drawing/2014/main" id="{84917324-22CC-FE17-C7B0-DAA5227566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4969" y="4215543"/>
            <a:ext cx="496568" cy="496568"/>
          </a:xfrm>
          <a:prstGeom prst="rect">
            <a:avLst/>
          </a:prstGeom>
        </p:spPr>
      </p:pic>
      <p:pic>
        <p:nvPicPr>
          <p:cNvPr id="21" name="Picture 40" descr="Logo&#10;&#10;Description automatically generated">
            <a:extLst>
              <a:ext uri="{FF2B5EF4-FFF2-40B4-BE49-F238E27FC236}">
                <a16:creationId xmlns:a16="http://schemas.microsoft.com/office/drawing/2014/main" id="{2B6B3C18-1B64-014A-FCF2-24A5B96385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3065" y="4194707"/>
            <a:ext cx="712281" cy="540146"/>
          </a:xfrm>
          <a:prstGeom prst="rect">
            <a:avLst/>
          </a:prstGeom>
        </p:spPr>
      </p:pic>
      <p:pic>
        <p:nvPicPr>
          <p:cNvPr id="22" name="Kuva 26">
            <a:extLst>
              <a:ext uri="{FF2B5EF4-FFF2-40B4-BE49-F238E27FC236}">
                <a16:creationId xmlns:a16="http://schemas.microsoft.com/office/drawing/2014/main" id="{6A9BB9D7-54D7-B108-B476-4837E51B69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4231" y="4207879"/>
            <a:ext cx="419368" cy="491890"/>
          </a:xfrm>
          <a:prstGeom prst="rect">
            <a:avLst/>
          </a:prstGeom>
        </p:spPr>
      </p:pic>
      <p:pic>
        <p:nvPicPr>
          <p:cNvPr id="23" name="Graphic 42">
            <a:extLst>
              <a:ext uri="{FF2B5EF4-FFF2-40B4-BE49-F238E27FC236}">
                <a16:creationId xmlns:a16="http://schemas.microsoft.com/office/drawing/2014/main" id="{E3C7ED12-6DAF-31B1-6FC3-781086C94D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1268" y="4209805"/>
            <a:ext cx="318211" cy="525048"/>
          </a:xfrm>
          <a:prstGeom prst="rect">
            <a:avLst/>
          </a:prstGeom>
        </p:spPr>
      </p:pic>
      <p:pic>
        <p:nvPicPr>
          <p:cNvPr id="24" name="Kuva 68">
            <a:extLst>
              <a:ext uri="{FF2B5EF4-FFF2-40B4-BE49-F238E27FC236}">
                <a16:creationId xmlns:a16="http://schemas.microsoft.com/office/drawing/2014/main" id="{429006BC-EF29-140C-92AB-D039567CBF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23739" y="4252635"/>
            <a:ext cx="436444" cy="498791"/>
          </a:xfrm>
          <a:prstGeom prst="rect">
            <a:avLst/>
          </a:prstGeom>
        </p:spPr>
      </p:pic>
      <p:pic>
        <p:nvPicPr>
          <p:cNvPr id="25" name="Picture 44" descr="A picture containing text, clipart&#10;&#10;Description automatically generated">
            <a:extLst>
              <a:ext uri="{FF2B5EF4-FFF2-40B4-BE49-F238E27FC236}">
                <a16:creationId xmlns:a16="http://schemas.microsoft.com/office/drawing/2014/main" id="{63BFA06C-F127-4451-9214-DA058419CE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06169" y="4372917"/>
            <a:ext cx="875837" cy="276581"/>
          </a:xfrm>
          <a:prstGeom prst="rect">
            <a:avLst/>
          </a:prstGeom>
        </p:spPr>
      </p:pic>
      <p:pic>
        <p:nvPicPr>
          <p:cNvPr id="26" name="Picture 45" descr="Logo&#10;&#10;Description automatically generated">
            <a:extLst>
              <a:ext uri="{FF2B5EF4-FFF2-40B4-BE49-F238E27FC236}">
                <a16:creationId xmlns:a16="http://schemas.microsoft.com/office/drawing/2014/main" id="{FB4A3769-0A79-42BF-EF21-2F3D6190E91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84452" y="4378065"/>
            <a:ext cx="742381" cy="271433"/>
          </a:xfrm>
          <a:prstGeom prst="rect">
            <a:avLst/>
          </a:prstGeom>
        </p:spPr>
      </p:pic>
    </p:spTree>
    <p:extLst>
      <p:ext uri="{BB962C8B-B14F-4D97-AF65-F5344CB8AC3E}">
        <p14:creationId xmlns:p14="http://schemas.microsoft.com/office/powerpoint/2010/main" val="3521976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F56"/>
        </a:solidFill>
        <a:effectLst/>
      </p:bgPr>
    </p:bg>
    <p:spTree>
      <p:nvGrpSpPr>
        <p:cNvPr id="1" name="">
          <a:extLst>
            <a:ext uri="{FF2B5EF4-FFF2-40B4-BE49-F238E27FC236}">
              <a16:creationId xmlns:a16="http://schemas.microsoft.com/office/drawing/2014/main" id="{C3FBC28F-57CC-FA8D-118F-CE1E7DC8C6BA}"/>
            </a:ext>
          </a:extLst>
        </p:cNvPr>
        <p:cNvGrpSpPr/>
        <p:nvPr/>
      </p:nvGrpSpPr>
      <p:grpSpPr>
        <a:xfrm>
          <a:off x="0" y="0"/>
          <a:ext cx="0" cy="0"/>
          <a:chOff x="0" y="0"/>
          <a:chExt cx="0" cy="0"/>
        </a:xfrm>
      </p:grpSpPr>
      <p:pic>
        <p:nvPicPr>
          <p:cNvPr id="5" name="Kuva 4" descr="Kuva, joka sisältää kohteen kuvakaappaus, planeetta, Maa, Ulkoavaruus&#10;&#10;Tekoälyn generoima sisältö voi olla virheellistä.">
            <a:extLst>
              <a:ext uri="{FF2B5EF4-FFF2-40B4-BE49-F238E27FC236}">
                <a16:creationId xmlns:a16="http://schemas.microsoft.com/office/drawing/2014/main" id="{4CEF113C-1673-86AF-A072-A24BA3906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8225" y="0"/>
            <a:ext cx="7664636" cy="5143500"/>
          </a:xfrm>
          <a:prstGeom prst="rect">
            <a:avLst/>
          </a:prstGeom>
        </p:spPr>
      </p:pic>
      <p:sp>
        <p:nvSpPr>
          <p:cNvPr id="14" name="TextBox 13">
            <a:extLst>
              <a:ext uri="{FF2B5EF4-FFF2-40B4-BE49-F238E27FC236}">
                <a16:creationId xmlns:a16="http://schemas.microsoft.com/office/drawing/2014/main" id="{8BC4771F-59E5-08F1-ABF5-9B7DCC946688}"/>
              </a:ext>
            </a:extLst>
          </p:cNvPr>
          <p:cNvSpPr txBox="1"/>
          <p:nvPr/>
        </p:nvSpPr>
        <p:spPr>
          <a:xfrm>
            <a:off x="382202" y="2355871"/>
            <a:ext cx="2456798" cy="203132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100">
                <a:solidFill>
                  <a:srgbClr val="FFFFFF"/>
                </a:solidFill>
                <a:latin typeface="Libre Franklin"/>
              </a:rPr>
              <a:t>Jsme finská rodinná textilní firma s obchodním modelem založeným na principu cirkulární ekonomiky a spokojenosti všech našich zaměstnanců a zákazníků</a:t>
            </a:r>
            <a:r>
              <a:rPr kumimoji="0" lang="en-GB" sz="1100" b="0" i="0" u="none" strike="noStrike" kern="1200" cap="none" spc="0" normalizeH="0" baseline="0" noProof="0">
                <a:ln>
                  <a:noFill/>
                </a:ln>
                <a:solidFill>
                  <a:srgbClr val="FFFFFF"/>
                </a:solidFill>
                <a:effectLst/>
                <a:uLnTx/>
                <a:uFillTx/>
                <a:latin typeface="Libre Franklin"/>
              </a:rPr>
              <a:t>.</a:t>
            </a:r>
            <a:endParaRPr lang="en-GB" sz="1100" b="0" i="0" u="none" strike="noStrike" kern="1200" cap="none" spc="0" normalizeH="0" baseline="0" noProof="0">
              <a:ln>
                <a:noFill/>
              </a:ln>
              <a:solidFill>
                <a:srgbClr val="FFFFFF"/>
              </a:solidFill>
              <a:effectLst/>
              <a:uLnTx/>
              <a:uFillTx/>
              <a:latin typeface="Libre Frankli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1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0" i="0" u="none" strike="noStrike" kern="1200" cap="none" spc="0" normalizeH="0" baseline="0" noProof="0">
              <a:ln>
                <a:noFill/>
              </a:ln>
              <a:solidFill>
                <a:srgbClr val="FFFFFF"/>
              </a:solidFill>
              <a:effectLst/>
              <a:uLnTx/>
              <a:uFillTx/>
              <a:latin typeface="Libre Franklin" pitchFamily="2"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100" b="1">
                <a:solidFill>
                  <a:srgbClr val="FFFFFF"/>
                </a:solidFill>
                <a:latin typeface="Libre Franklin"/>
                <a:ea typeface="Gothic A1"/>
                <a:cs typeface="Arial"/>
              </a:rPr>
              <a:t>Naše poslání</a:t>
            </a:r>
            <a:endParaRPr lang="en-GB" sz="1100" b="1" i="0" u="none" strike="noStrike" kern="1200" cap="none" spc="0" normalizeH="0" baseline="0" noProof="0">
              <a:ln>
                <a:noFill/>
              </a:ln>
              <a:solidFill>
                <a:srgbClr val="FFFFFF"/>
              </a:solidFill>
              <a:effectLst/>
              <a:uLnTx/>
              <a:uFillTx/>
              <a:latin typeface="Libre Franklin"/>
              <a:ea typeface="Gothic A1"/>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100">
                <a:solidFill>
                  <a:srgbClr val="FFFFFF"/>
                </a:solidFill>
                <a:latin typeface="Libre Franklin"/>
              </a:rPr>
              <a:t>Pečujeme o lidi a naši planetu tím, že inspirujeme všechny aby vynikli a pomáháme firmám růst udržitelným způsobem.</a:t>
            </a:r>
            <a:endParaRPr lang="en-GB" sz="1100">
              <a:solidFill>
                <a:srgbClr val="FFFFFF"/>
              </a:solidFill>
              <a:latin typeface="Libre Franklin"/>
            </a:endParaRPr>
          </a:p>
        </p:txBody>
      </p:sp>
      <p:sp>
        <p:nvSpPr>
          <p:cNvPr id="2" name="Otsikko 1">
            <a:extLst>
              <a:ext uri="{FF2B5EF4-FFF2-40B4-BE49-F238E27FC236}">
                <a16:creationId xmlns:a16="http://schemas.microsoft.com/office/drawing/2014/main" id="{4A29F0C3-B348-4228-0484-97B09704F155}"/>
              </a:ext>
            </a:extLst>
          </p:cNvPr>
          <p:cNvSpPr txBox="1">
            <a:spLocks/>
          </p:cNvSpPr>
          <p:nvPr/>
        </p:nvSpPr>
        <p:spPr>
          <a:xfrm>
            <a:off x="434775" y="1043238"/>
            <a:ext cx="2456930" cy="2091848"/>
          </a:xfrm>
          <a:prstGeom prst="rect">
            <a:avLst/>
          </a:prstGeom>
        </p:spPr>
        <p:txBody>
          <a:bodyPr lIns="0" tIns="0" rIns="0" bIns="0" anchor="t"/>
          <a:lstStyle>
            <a:lvl1pPr algn="l" defTabSz="457200" rtl="0" eaLnBrk="1" latinLnBrk="0" hangingPunct="1">
              <a:spcBef>
                <a:spcPct val="0"/>
              </a:spcBef>
              <a:buNone/>
              <a:defRPr sz="2400" b="1" kern="1200">
                <a:solidFill>
                  <a:schemeClr val="accent1"/>
                </a:solidFill>
                <a:latin typeface="+mj-lt"/>
                <a:ea typeface="+mj-ea"/>
                <a:cs typeface="+mj-cs"/>
              </a:defRPr>
            </a:lvl1pPr>
          </a:lstStyle>
          <a:p>
            <a:pPr>
              <a:lnSpc>
                <a:spcPct val="80000"/>
              </a:lnSpc>
              <a:defRPr/>
            </a:pPr>
            <a:r>
              <a:rPr lang="en-GB" sz="4000" err="1">
                <a:solidFill>
                  <a:srgbClr val="FFFFFF"/>
                </a:solidFill>
                <a:latin typeface="Libre Franklin Black"/>
              </a:rPr>
              <a:t>Lindsröm</a:t>
            </a:r>
            <a:r>
              <a:rPr lang="en-GB" sz="4000">
                <a:solidFill>
                  <a:srgbClr val="FFFFFF"/>
                </a:solidFill>
                <a:latin typeface="Libre Franklin Black"/>
              </a:rPr>
              <a:t> </a:t>
            </a:r>
            <a:r>
              <a:rPr lang="cs-CZ" sz="4000">
                <a:solidFill>
                  <a:srgbClr val="FFFFFF"/>
                </a:solidFill>
                <a:latin typeface="Libre Franklin Black"/>
              </a:rPr>
              <a:t>v číslech</a:t>
            </a:r>
            <a:endParaRPr lang="en-GB" sz="4000">
              <a:solidFill>
                <a:srgbClr val="FFFFFF"/>
              </a:solidFill>
            </a:endParaRPr>
          </a:p>
        </p:txBody>
      </p:sp>
      <p:sp>
        <p:nvSpPr>
          <p:cNvPr id="3" name="Rounded Rectangle 2">
            <a:extLst>
              <a:ext uri="{FF2B5EF4-FFF2-40B4-BE49-F238E27FC236}">
                <a16:creationId xmlns:a16="http://schemas.microsoft.com/office/drawing/2014/main" id="{EF6A54D0-36BA-51F8-13EA-3EBDF203C35C}"/>
              </a:ext>
            </a:extLst>
          </p:cNvPr>
          <p:cNvSpPr/>
          <p:nvPr/>
        </p:nvSpPr>
        <p:spPr>
          <a:xfrm>
            <a:off x="3246438" y="444501"/>
            <a:ext cx="3926170"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cs-CZ" sz="1100">
                <a:solidFill>
                  <a:srgbClr val="FFFFFF"/>
                </a:solidFill>
                <a:latin typeface="Libre Franklin" pitchFamily="2" charset="77"/>
              </a:rPr>
              <a:t>Založen</a:t>
            </a:r>
            <a:br>
              <a:rPr kumimoji="0" lang="en-GB" sz="1100" b="0" i="0" u="none" strike="noStrike" kern="1200" cap="none" spc="0" normalizeH="0" baseline="0" noProof="0">
                <a:ln>
                  <a:noFill/>
                </a:ln>
                <a:solidFill>
                  <a:srgbClr val="FFFFFF"/>
                </a:solidFill>
                <a:effectLst/>
                <a:uLnTx/>
                <a:uFillTx/>
                <a:latin typeface="Libre Franklin" pitchFamily="2" charset="77"/>
              </a:rPr>
            </a:br>
            <a:r>
              <a:rPr kumimoji="0" lang="en-GB" sz="2400" b="1" i="0" u="none" strike="noStrike" kern="1200" cap="none" spc="0" normalizeH="0" baseline="0" noProof="0">
                <a:ln>
                  <a:noFill/>
                </a:ln>
                <a:solidFill>
                  <a:srgbClr val="FFFFFF"/>
                </a:solidFill>
                <a:effectLst/>
                <a:uLnTx/>
                <a:uFillTx/>
                <a:latin typeface="Libre Franklin" pitchFamily="2" charset="77"/>
                <a:cs typeface="Arial"/>
              </a:rPr>
              <a:t>1848</a:t>
            </a:r>
          </a:p>
        </p:txBody>
      </p:sp>
      <p:sp>
        <p:nvSpPr>
          <p:cNvPr id="6" name="Rounded Rectangle 5">
            <a:extLst>
              <a:ext uri="{FF2B5EF4-FFF2-40B4-BE49-F238E27FC236}">
                <a16:creationId xmlns:a16="http://schemas.microsoft.com/office/drawing/2014/main" id="{EF241749-3F5A-4349-89F4-EF6D2B4F8AF4}"/>
              </a:ext>
            </a:extLst>
          </p:cNvPr>
          <p:cNvSpPr/>
          <p:nvPr/>
        </p:nvSpPr>
        <p:spPr>
          <a:xfrm>
            <a:off x="3246439"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88,000</a:t>
            </a:r>
          </a:p>
          <a:p>
            <a:pPr marL="0" marR="0" lvl="0" indent="0" algn="ctr" defTabSz="457200" rtl="0" eaLnBrk="1" fontAlgn="auto" latinLnBrk="0" hangingPunct="1">
              <a:lnSpc>
                <a:spcPct val="80000"/>
              </a:lnSpc>
              <a:spcBef>
                <a:spcPct val="0"/>
              </a:spcBef>
              <a:spcAft>
                <a:spcPts val="0"/>
              </a:spcAft>
              <a:buClrTx/>
              <a:buSzTx/>
              <a:buFontTx/>
              <a:buNone/>
              <a:tabLst/>
              <a:defRPr/>
            </a:pPr>
            <a:r>
              <a:rPr lang="cs-CZ" sz="1050">
                <a:solidFill>
                  <a:srgbClr val="FFFFFF"/>
                </a:solidFill>
                <a:latin typeface="Libre Franklin" pitchFamily="2" charset="77"/>
                <a:cs typeface="Arial"/>
              </a:rPr>
              <a:t>Zákazníků</a:t>
            </a:r>
            <a:endParaRPr kumimoji="0" lang="en-GB" sz="105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9" name="Rounded Rectangle 8">
            <a:extLst>
              <a:ext uri="{FF2B5EF4-FFF2-40B4-BE49-F238E27FC236}">
                <a16:creationId xmlns:a16="http://schemas.microsoft.com/office/drawing/2014/main" id="{4366B195-0749-81D7-22B6-CFE006A5AD4B}"/>
              </a:ext>
            </a:extLst>
          </p:cNvPr>
          <p:cNvSpPr/>
          <p:nvPr/>
        </p:nvSpPr>
        <p:spPr>
          <a:xfrm>
            <a:off x="3246439"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a:rPr>
              <a:t>21M</a:t>
            </a:r>
            <a:endParaRPr kumimoji="0" lang="en-GB" sz="2400" b="0" i="0" u="none" strike="noStrike" kern="1200" cap="none" spc="0" normalizeH="0" baseline="0" noProof="0">
              <a:ln>
                <a:noFill/>
              </a:ln>
              <a:solidFill>
                <a:srgbClr val="FFFFFF"/>
              </a:solidFill>
              <a:effectLst/>
              <a:uLnTx/>
              <a:uFillTx/>
              <a:latin typeface="Libre Franklin"/>
            </a:endParaRP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1050" b="0" i="0" u="none" strike="noStrike" kern="1200" cap="none" spc="0" normalizeH="0" baseline="0" noProof="0">
                <a:ln>
                  <a:noFill/>
                </a:ln>
                <a:solidFill>
                  <a:srgbClr val="FFFFFF"/>
                </a:solidFill>
                <a:effectLst/>
                <a:uLnTx/>
                <a:uFillTx/>
                <a:latin typeface="Libre Franklin"/>
              </a:rPr>
              <a:t>Kusů textilu v oběhu</a:t>
            </a:r>
            <a:r>
              <a:rPr lang="en-GB" sz="1050">
                <a:solidFill>
                  <a:srgbClr val="FFFFFF"/>
                </a:solidFill>
                <a:latin typeface="Libre Franklin"/>
              </a:rPr>
              <a:t>*</a:t>
            </a:r>
            <a:endParaRPr kumimoji="0" lang="en-GB" sz="105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11" name="Rounded Rectangle 10">
            <a:extLst>
              <a:ext uri="{FF2B5EF4-FFF2-40B4-BE49-F238E27FC236}">
                <a16:creationId xmlns:a16="http://schemas.microsoft.com/office/drawing/2014/main" id="{92E60B97-6010-00F5-E6C0-C8C66C573498}"/>
              </a:ext>
            </a:extLst>
          </p:cNvPr>
          <p:cNvSpPr/>
          <p:nvPr/>
        </p:nvSpPr>
        <p:spPr>
          <a:xfrm>
            <a:off x="5310543" y="2630971"/>
            <a:ext cx="1284476"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Libre Franklin" pitchFamily="2" charset="77"/>
                <a:cs typeface="Arial"/>
              </a:rPr>
              <a:t>24</a:t>
            </a:r>
          </a:p>
          <a:p>
            <a:pPr marL="0" marR="0" lvl="0" indent="0" algn="ctr" defTabSz="457200" rtl="0" eaLnBrk="1" fontAlgn="auto" latinLnBrk="0" hangingPunct="1">
              <a:lnSpc>
                <a:spcPct val="80000"/>
              </a:lnSpc>
              <a:spcBef>
                <a:spcPct val="0"/>
              </a:spcBef>
              <a:spcAft>
                <a:spcPts val="0"/>
              </a:spcAft>
              <a:buClrTx/>
              <a:buSzTx/>
              <a:buFontTx/>
              <a:buNone/>
              <a:tabLst/>
              <a:defRPr/>
            </a:pPr>
            <a:r>
              <a:rPr lang="cs-CZ" sz="1100">
                <a:solidFill>
                  <a:srgbClr val="FFFFFF"/>
                </a:solidFill>
                <a:latin typeface="Libre Franklin" pitchFamily="2" charset="77"/>
                <a:cs typeface="Arial"/>
              </a:rPr>
              <a:t>Zemí</a:t>
            </a:r>
            <a:endParaRPr kumimoji="0" lang="en-GB" sz="1100" b="1"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28" name="Rounded Rectangle 27">
            <a:extLst>
              <a:ext uri="{FF2B5EF4-FFF2-40B4-BE49-F238E27FC236}">
                <a16:creationId xmlns:a16="http://schemas.microsoft.com/office/drawing/2014/main" id="{7EA3C436-3D48-5498-0091-538489CFF0E0}"/>
              </a:ext>
            </a:extLst>
          </p:cNvPr>
          <p:cNvSpPr/>
          <p:nvPr/>
        </p:nvSpPr>
        <p:spPr>
          <a:xfrm>
            <a:off x="5267744" y="1531952"/>
            <a:ext cx="1904866"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Libre Franklin" pitchFamily="2" charset="77"/>
                <a:cs typeface="Arial"/>
              </a:rPr>
              <a:t>177,000</a:t>
            </a:r>
          </a:p>
          <a:p>
            <a:pPr marL="0" marR="0" lvl="0" indent="0" algn="ctr" defTabSz="457200" rtl="0" eaLnBrk="1" fontAlgn="auto" latinLnBrk="0" hangingPunct="1">
              <a:lnSpc>
                <a:spcPct val="80000"/>
              </a:lnSpc>
              <a:spcBef>
                <a:spcPct val="0"/>
              </a:spcBef>
              <a:spcAft>
                <a:spcPts val="0"/>
              </a:spcAft>
              <a:buClrTx/>
              <a:buSzTx/>
              <a:buFontTx/>
              <a:buNone/>
              <a:tabLst/>
              <a:defRPr/>
            </a:pPr>
            <a:r>
              <a:rPr lang="cs-CZ" sz="1050" err="1">
                <a:solidFill>
                  <a:srgbClr val="FFFFFF"/>
                </a:solidFill>
                <a:latin typeface="Libre Franklin" pitchFamily="2" charset="77"/>
                <a:cs typeface="Arial"/>
              </a:rPr>
              <a:t>Závozových</a:t>
            </a:r>
            <a:r>
              <a:rPr lang="cs-CZ" sz="1050">
                <a:solidFill>
                  <a:srgbClr val="FFFFFF"/>
                </a:solidFill>
                <a:latin typeface="Libre Franklin" pitchFamily="2" charset="77"/>
                <a:cs typeface="Arial"/>
              </a:rPr>
              <a:t> míst</a:t>
            </a:r>
            <a:endParaRPr kumimoji="0" lang="en-GB" sz="105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30" name="Rounded Rectangle 29">
            <a:extLst>
              <a:ext uri="{FF2B5EF4-FFF2-40B4-BE49-F238E27FC236}">
                <a16:creationId xmlns:a16="http://schemas.microsoft.com/office/drawing/2014/main" id="{80716CB0-75D0-5EBA-1429-924E8AF004F9}"/>
              </a:ext>
            </a:extLst>
          </p:cNvPr>
          <p:cNvSpPr/>
          <p:nvPr/>
        </p:nvSpPr>
        <p:spPr>
          <a:xfrm>
            <a:off x="5243681" y="3729990"/>
            <a:ext cx="1904864" cy="975859"/>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kumimoji="0" lang="en-GB" sz="2400" b="1" i="0" u="none" strike="noStrike" kern="1200" cap="none" spc="0" normalizeH="0" baseline="0" noProof="0">
                <a:ln>
                  <a:noFill/>
                </a:ln>
                <a:solidFill>
                  <a:srgbClr val="FFFFFF"/>
                </a:solidFill>
                <a:effectLst/>
                <a:uLnTx/>
                <a:uFillTx/>
                <a:latin typeface="Libre Franklin" pitchFamily="2" charset="77"/>
              </a:rPr>
              <a:t>518M€</a:t>
            </a:r>
            <a:endParaRPr kumimoji="0" lang="en-GB" sz="2400" b="0" i="0" u="none" strike="noStrike" kern="1200" cap="none" spc="0" normalizeH="0" baseline="0" noProof="0">
              <a:ln>
                <a:noFill/>
              </a:ln>
              <a:solidFill>
                <a:srgbClr val="FFFFFF"/>
              </a:solidFill>
              <a:effectLst/>
              <a:uLnTx/>
              <a:uFillTx/>
              <a:latin typeface="Libre Franklin" pitchFamily="2" charset="77"/>
            </a:endParaRPr>
          </a:p>
          <a:p>
            <a:pPr marL="0" marR="0" lvl="0" indent="0" algn="ctr" defTabSz="457200" rtl="0" eaLnBrk="1" fontAlgn="auto" latinLnBrk="0" hangingPunct="1">
              <a:lnSpc>
                <a:spcPct val="80000"/>
              </a:lnSpc>
              <a:spcBef>
                <a:spcPct val="0"/>
              </a:spcBef>
              <a:spcAft>
                <a:spcPts val="0"/>
              </a:spcAft>
              <a:buClrTx/>
              <a:buSzTx/>
              <a:buFontTx/>
              <a:buNone/>
              <a:tabLst/>
              <a:defRPr/>
            </a:pPr>
            <a:r>
              <a:rPr lang="cs-CZ" sz="1100">
                <a:solidFill>
                  <a:srgbClr val="FFFFFF"/>
                </a:solidFill>
                <a:latin typeface="Libre Franklin" pitchFamily="2" charset="77"/>
                <a:cs typeface="Arial"/>
              </a:rPr>
              <a:t>Obrat</a:t>
            </a:r>
            <a:endParaRPr kumimoji="0" lang="en-GB" sz="1100" b="0" i="0" u="none" strike="noStrike" kern="1200" cap="none" spc="0" normalizeH="0" baseline="0" noProof="0">
              <a:ln>
                <a:noFill/>
              </a:ln>
              <a:solidFill>
                <a:srgbClr val="FFFFFF"/>
              </a:solidFill>
              <a:effectLst/>
              <a:uLnTx/>
              <a:uFillTx/>
              <a:latin typeface="Libre Franklin" pitchFamily="2" charset="77"/>
              <a:cs typeface="Arial"/>
            </a:endParaRPr>
          </a:p>
        </p:txBody>
      </p:sp>
      <p:sp>
        <p:nvSpPr>
          <p:cNvPr id="33" name="Rounded Rectangle 29">
            <a:extLst>
              <a:ext uri="{FF2B5EF4-FFF2-40B4-BE49-F238E27FC236}">
                <a16:creationId xmlns:a16="http://schemas.microsoft.com/office/drawing/2014/main" id="{8A56515B-3EFD-BE99-FB95-EA0341FD5F02}"/>
              </a:ext>
            </a:extLst>
          </p:cNvPr>
          <p:cNvSpPr/>
          <p:nvPr/>
        </p:nvSpPr>
        <p:spPr>
          <a:xfrm>
            <a:off x="7319581" y="444501"/>
            <a:ext cx="1324260" cy="4254114"/>
          </a:xfrm>
          <a:prstGeom prst="roundRect">
            <a:avLst>
              <a:gd name="adj" fmla="val 6694"/>
            </a:avLst>
          </a:prstGeom>
          <a:solidFill>
            <a:srgbClr val="003F7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l">
              <a:spcBef>
                <a:spcPts val="400"/>
              </a:spcBef>
            </a:pPr>
            <a:r>
              <a:rPr lang="cs-CZ" sz="1200" b="1">
                <a:solidFill>
                  <a:schemeClr val="bg1"/>
                </a:solidFill>
                <a:latin typeface="Libre Franklin"/>
              </a:rPr>
              <a:t>Naše pobočky:</a:t>
            </a:r>
            <a:endParaRPr lang="en-GB" sz="1200" b="1">
              <a:solidFill>
                <a:schemeClr val="bg1"/>
              </a:solidFill>
              <a:latin typeface="Libre Franklin"/>
            </a:endParaRPr>
          </a:p>
          <a:p>
            <a:pPr algn="l">
              <a:spcBef>
                <a:spcPts val="400"/>
              </a:spcBef>
            </a:pPr>
            <a:br>
              <a:rPr lang="en-GB" sz="800" b="1">
                <a:latin typeface="Libre Franklin" pitchFamily="2" charset="77"/>
              </a:rPr>
            </a:br>
            <a:r>
              <a:rPr lang="en-GB" sz="800" b="1">
                <a:solidFill>
                  <a:schemeClr val="bg1"/>
                </a:solidFill>
                <a:latin typeface="Libre Franklin"/>
              </a:rPr>
              <a:t>E</a:t>
            </a:r>
            <a:r>
              <a:rPr lang="cs-CZ" sz="800" b="1">
                <a:solidFill>
                  <a:schemeClr val="bg1"/>
                </a:solidFill>
                <a:latin typeface="Libre Franklin"/>
              </a:rPr>
              <a:t>VROPA</a:t>
            </a:r>
            <a:r>
              <a:rPr lang="en-GB" sz="800" b="1">
                <a:solidFill>
                  <a:schemeClr val="bg1"/>
                </a:solidFill>
                <a:latin typeface="Libre Franklin"/>
              </a:rPr>
              <a:t>:</a:t>
            </a:r>
          </a:p>
          <a:p>
            <a:pPr algn="l">
              <a:spcBef>
                <a:spcPts val="400"/>
              </a:spcBef>
            </a:pPr>
            <a:r>
              <a:rPr lang="en-GB" sz="800">
                <a:solidFill>
                  <a:schemeClr val="bg1"/>
                </a:solidFill>
                <a:latin typeface="Libre Franklin"/>
              </a:rPr>
              <a:t>Austria </a:t>
            </a:r>
            <a:br>
              <a:rPr lang="en-GB" sz="800">
                <a:latin typeface="Libre Franklin" pitchFamily="2" charset="77"/>
              </a:rPr>
            </a:br>
            <a:r>
              <a:rPr lang="en-GB" sz="800">
                <a:solidFill>
                  <a:schemeClr val="bg1"/>
                </a:solidFill>
                <a:latin typeface="Libre Franklin"/>
              </a:rPr>
              <a:t>Bulgaria  </a:t>
            </a:r>
            <a:br>
              <a:rPr lang="en-GB" sz="800">
                <a:latin typeface="Libre Franklin" pitchFamily="2" charset="77"/>
              </a:rPr>
            </a:br>
            <a:r>
              <a:rPr lang="en-GB" sz="800">
                <a:solidFill>
                  <a:schemeClr val="bg1"/>
                </a:solidFill>
                <a:latin typeface="Libre Franklin"/>
              </a:rPr>
              <a:t>Croatia </a:t>
            </a:r>
            <a:br>
              <a:rPr lang="en-GB" sz="800">
                <a:latin typeface="Libre Franklin" pitchFamily="2" charset="77"/>
              </a:rPr>
            </a:br>
            <a:r>
              <a:rPr lang="en-GB" sz="800">
                <a:solidFill>
                  <a:schemeClr val="bg1"/>
                </a:solidFill>
                <a:latin typeface="Libre Franklin"/>
              </a:rPr>
              <a:t>Czech Republic Estonia   </a:t>
            </a:r>
            <a:br>
              <a:rPr lang="en-GB" sz="800">
                <a:latin typeface="Libre Franklin" pitchFamily="2" charset="77"/>
              </a:rPr>
            </a:br>
            <a:r>
              <a:rPr lang="en-GB" sz="800">
                <a:solidFill>
                  <a:schemeClr val="bg1"/>
                </a:solidFill>
                <a:latin typeface="Libre Franklin"/>
              </a:rPr>
              <a:t>Finland </a:t>
            </a:r>
            <a:br>
              <a:rPr lang="en-GB" sz="800">
                <a:latin typeface="Libre Franklin" pitchFamily="2" charset="77"/>
              </a:rPr>
            </a:br>
            <a:r>
              <a:rPr lang="en-GB" sz="800">
                <a:solidFill>
                  <a:schemeClr val="bg1"/>
                </a:solidFill>
                <a:latin typeface="Libre Franklin"/>
              </a:rPr>
              <a:t>Germany  </a:t>
            </a:r>
            <a:br>
              <a:rPr lang="en-GB" sz="800">
                <a:latin typeface="Libre Franklin" pitchFamily="2" charset="77"/>
              </a:rPr>
            </a:br>
            <a:r>
              <a:rPr lang="en-GB" sz="800">
                <a:solidFill>
                  <a:schemeClr val="bg1"/>
                </a:solidFill>
                <a:latin typeface="Libre Franklin"/>
              </a:rPr>
              <a:t>Hungary   </a:t>
            </a:r>
            <a:br>
              <a:rPr lang="en-GB" sz="800">
                <a:latin typeface="Libre Franklin" pitchFamily="2" charset="77"/>
              </a:rPr>
            </a:br>
            <a:r>
              <a:rPr lang="en-GB" sz="800">
                <a:solidFill>
                  <a:schemeClr val="bg1"/>
                </a:solidFill>
                <a:latin typeface="Libre Franklin"/>
              </a:rPr>
              <a:t>Latvia</a:t>
            </a:r>
            <a:br>
              <a:rPr lang="en-GB" sz="800">
                <a:latin typeface="Libre Franklin" pitchFamily="2" charset="77"/>
              </a:rPr>
            </a:br>
            <a:r>
              <a:rPr lang="en-GB" sz="800">
                <a:solidFill>
                  <a:schemeClr val="bg1"/>
                </a:solidFill>
                <a:latin typeface="Libre Franklin"/>
              </a:rPr>
              <a:t>Lithuania </a:t>
            </a:r>
            <a:br>
              <a:rPr lang="en-GB" sz="800">
                <a:latin typeface="Libre Franklin" pitchFamily="2" charset="77"/>
              </a:rPr>
            </a:br>
            <a:r>
              <a:rPr lang="en-GB" sz="800">
                <a:solidFill>
                  <a:schemeClr val="bg1"/>
                </a:solidFill>
                <a:latin typeface="Libre Franklin"/>
              </a:rPr>
              <a:t>Poland </a:t>
            </a:r>
            <a:br>
              <a:rPr lang="en-GB" sz="800">
                <a:latin typeface="Libre Franklin" pitchFamily="2" charset="77"/>
              </a:rPr>
            </a:br>
            <a:r>
              <a:rPr lang="en-GB" sz="800">
                <a:solidFill>
                  <a:schemeClr val="bg1"/>
                </a:solidFill>
                <a:latin typeface="Libre Franklin"/>
              </a:rPr>
              <a:t>Romania</a:t>
            </a:r>
            <a:br>
              <a:rPr lang="en-GB" sz="800">
                <a:latin typeface="Libre Franklin" pitchFamily="2" charset="77"/>
              </a:rPr>
            </a:br>
            <a:r>
              <a:rPr lang="en-GB" sz="800">
                <a:solidFill>
                  <a:schemeClr val="bg1"/>
                </a:solidFill>
                <a:latin typeface="Libre Franklin"/>
              </a:rPr>
              <a:t>Serbia </a:t>
            </a:r>
            <a:br>
              <a:rPr lang="en-GB" sz="800">
                <a:latin typeface="Libre Franklin" pitchFamily="2" charset="77"/>
              </a:rPr>
            </a:br>
            <a:r>
              <a:rPr lang="en-GB" sz="800">
                <a:solidFill>
                  <a:schemeClr val="bg1"/>
                </a:solidFill>
                <a:latin typeface="Libre Franklin"/>
              </a:rPr>
              <a:t>Slovakia </a:t>
            </a:r>
            <a:br>
              <a:rPr lang="en-GB" sz="800">
                <a:latin typeface="Libre Franklin" pitchFamily="2" charset="77"/>
              </a:rPr>
            </a:br>
            <a:r>
              <a:rPr lang="en-GB" sz="800">
                <a:solidFill>
                  <a:schemeClr val="bg1"/>
                </a:solidFill>
                <a:latin typeface="Libre Franklin"/>
              </a:rPr>
              <a:t>Slovenia </a:t>
            </a:r>
            <a:br>
              <a:rPr lang="en-GB" sz="800">
                <a:latin typeface="Libre Franklin" pitchFamily="2" charset="77"/>
              </a:rPr>
            </a:br>
            <a:r>
              <a:rPr lang="en-GB" sz="800">
                <a:solidFill>
                  <a:schemeClr val="bg1"/>
                </a:solidFill>
                <a:latin typeface="Libre Franklin"/>
              </a:rPr>
              <a:t>Sweden </a:t>
            </a:r>
            <a:br>
              <a:rPr lang="en-GB" sz="800">
                <a:latin typeface="Libre Franklin" pitchFamily="2" charset="77"/>
              </a:rPr>
            </a:br>
            <a:r>
              <a:rPr lang="en-GB" sz="800">
                <a:solidFill>
                  <a:schemeClr val="bg1"/>
                </a:solidFill>
                <a:latin typeface="Libre Franklin"/>
              </a:rPr>
              <a:t>Türkiye </a:t>
            </a:r>
            <a:br>
              <a:rPr lang="en-GB" sz="800">
                <a:latin typeface="Libre Franklin" pitchFamily="2" charset="77"/>
              </a:rPr>
            </a:br>
            <a:r>
              <a:rPr lang="en-GB" sz="800">
                <a:solidFill>
                  <a:schemeClr val="bg1"/>
                </a:solidFill>
                <a:latin typeface="Libre Franklin"/>
              </a:rPr>
              <a:t>Ukraine </a:t>
            </a:r>
            <a:br>
              <a:rPr lang="en-GB" sz="800">
                <a:latin typeface="Libre Franklin" pitchFamily="2" charset="77"/>
              </a:rPr>
            </a:br>
            <a:r>
              <a:rPr lang="en-GB" sz="800">
                <a:solidFill>
                  <a:schemeClr val="bg1"/>
                </a:solidFill>
                <a:latin typeface="Libre Franklin"/>
              </a:rPr>
              <a:t>United Kingdom</a:t>
            </a:r>
            <a:br>
              <a:rPr lang="en-GB" sz="800">
                <a:latin typeface="Libre Franklin" pitchFamily="2" charset="77"/>
              </a:rPr>
            </a:br>
            <a:endParaRPr lang="en-GB" sz="800">
              <a:solidFill>
                <a:schemeClr val="bg1"/>
              </a:solidFill>
              <a:latin typeface="Libre Franklin" pitchFamily="2" charset="77"/>
            </a:endParaRPr>
          </a:p>
          <a:p>
            <a:pPr algn="l">
              <a:spcBef>
                <a:spcPts val="400"/>
              </a:spcBef>
            </a:pPr>
            <a:r>
              <a:rPr lang="en-GB" sz="800" b="1">
                <a:solidFill>
                  <a:schemeClr val="bg1"/>
                </a:solidFill>
                <a:latin typeface="Libre Franklin"/>
              </a:rPr>
              <a:t>A</a:t>
            </a:r>
            <a:r>
              <a:rPr lang="cs-CZ" sz="800" b="1">
                <a:solidFill>
                  <a:schemeClr val="bg1"/>
                </a:solidFill>
                <a:latin typeface="Libre Franklin"/>
              </a:rPr>
              <a:t>SIE</a:t>
            </a:r>
            <a:r>
              <a:rPr lang="en-GB" sz="800" b="1">
                <a:solidFill>
                  <a:schemeClr val="bg1"/>
                </a:solidFill>
                <a:latin typeface="Libre Franklin"/>
              </a:rPr>
              <a:t>:</a:t>
            </a:r>
            <a:endParaRPr lang="en-GB" sz="800" b="1">
              <a:solidFill>
                <a:schemeClr val="bg1"/>
              </a:solidFill>
              <a:latin typeface="Libre Franklin" pitchFamily="2" charset="77"/>
            </a:endParaRPr>
          </a:p>
          <a:p>
            <a:pPr algn="l">
              <a:spcBef>
                <a:spcPts val="400"/>
              </a:spcBef>
            </a:pPr>
            <a:r>
              <a:rPr lang="en-GB" sz="800">
                <a:solidFill>
                  <a:schemeClr val="bg1"/>
                </a:solidFill>
                <a:latin typeface="Libre Franklin"/>
              </a:rPr>
              <a:t>China  </a:t>
            </a:r>
            <a:br>
              <a:rPr lang="en-GB" sz="800">
                <a:latin typeface="Libre Franklin" pitchFamily="2" charset="77"/>
              </a:rPr>
            </a:br>
            <a:r>
              <a:rPr lang="en-GB" sz="800">
                <a:solidFill>
                  <a:schemeClr val="bg1"/>
                </a:solidFill>
                <a:latin typeface="Libre Franklin"/>
              </a:rPr>
              <a:t>India </a:t>
            </a:r>
            <a:br>
              <a:rPr lang="en-GB" sz="800">
                <a:latin typeface="Libre Franklin" pitchFamily="2" charset="77"/>
              </a:rPr>
            </a:br>
            <a:r>
              <a:rPr lang="en-GB" sz="800">
                <a:solidFill>
                  <a:schemeClr val="bg1"/>
                </a:solidFill>
                <a:latin typeface="Libre Franklin"/>
              </a:rPr>
              <a:t>Kazakhstan </a:t>
            </a:r>
            <a:br>
              <a:rPr lang="en-GB" sz="800">
                <a:latin typeface="Libre Franklin" pitchFamily="2" charset="77"/>
              </a:rPr>
            </a:br>
            <a:r>
              <a:rPr lang="en-GB" sz="800">
                <a:solidFill>
                  <a:schemeClr val="bg1"/>
                </a:solidFill>
                <a:latin typeface="Libre Franklin"/>
              </a:rPr>
              <a:t>South Korea </a:t>
            </a:r>
            <a:br>
              <a:rPr lang="en-GB" sz="800">
                <a:latin typeface="Libre Franklin" pitchFamily="2" charset="77"/>
              </a:rPr>
            </a:br>
            <a:r>
              <a:rPr lang="en-GB" sz="800">
                <a:solidFill>
                  <a:schemeClr val="bg1"/>
                </a:solidFill>
                <a:latin typeface="Libre Franklin"/>
              </a:rPr>
              <a:t>Vietnam</a:t>
            </a:r>
          </a:p>
        </p:txBody>
      </p:sp>
      <p:grpSp>
        <p:nvGrpSpPr>
          <p:cNvPr id="4" name="Skupina 3">
            <a:extLst>
              <a:ext uri="{FF2B5EF4-FFF2-40B4-BE49-F238E27FC236}">
                <a16:creationId xmlns:a16="http://schemas.microsoft.com/office/drawing/2014/main" id="{607C5690-36F0-0C31-2328-1AA78AE4259A}"/>
              </a:ext>
            </a:extLst>
          </p:cNvPr>
          <p:cNvGrpSpPr/>
          <p:nvPr/>
        </p:nvGrpSpPr>
        <p:grpSpPr>
          <a:xfrm>
            <a:off x="3824539" y="2630970"/>
            <a:ext cx="1195434" cy="975859"/>
            <a:chOff x="3246437" y="2613581"/>
            <a:chExt cx="1195434" cy="975859"/>
          </a:xfrm>
        </p:grpSpPr>
        <p:sp>
          <p:nvSpPr>
            <p:cNvPr id="22" name="Rounded Rectangle 21">
              <a:extLst>
                <a:ext uri="{FF2B5EF4-FFF2-40B4-BE49-F238E27FC236}">
                  <a16:creationId xmlns:a16="http://schemas.microsoft.com/office/drawing/2014/main" id="{B4484F16-AA82-AD6E-C357-F21BB7611FF6}"/>
                </a:ext>
              </a:extLst>
            </p:cNvPr>
            <p:cNvSpPr/>
            <p:nvPr/>
          </p:nvSpPr>
          <p:spPr>
            <a:xfrm>
              <a:off x="3246437" y="2613581"/>
              <a:ext cx="1195434" cy="975859"/>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tIns="576000" rtlCol="0" anchor="ctr"/>
            <a:lstStyle/>
            <a:p>
              <a:pPr algn="ctr">
                <a:defRPr/>
              </a:pPr>
              <a:r>
                <a:rPr kumimoji="0" lang="en-GB" sz="1000" b="1" i="0" u="none" strike="noStrike" kern="1200" cap="none" spc="0" normalizeH="0" baseline="0" noProof="0">
                  <a:ln>
                    <a:noFill/>
                  </a:ln>
                  <a:solidFill>
                    <a:srgbClr val="FFFFFF"/>
                  </a:solidFill>
                  <a:effectLst/>
                  <a:uLnTx/>
                  <a:uFillTx/>
                  <a:latin typeface="Libre Franklin" pitchFamily="2" charset="77"/>
                </a:rPr>
                <a:t>4,900 </a:t>
              </a:r>
              <a:r>
                <a:rPr lang="cs-CZ" sz="1000" b="1">
                  <a:solidFill>
                    <a:srgbClr val="FFFFFF"/>
                  </a:solidFill>
                  <a:latin typeface="Libre Franklin" pitchFamily="2" charset="77"/>
                </a:rPr>
                <a:t>Zaměstnanců</a:t>
              </a:r>
              <a:endParaRPr kumimoji="0" lang="en-GB" sz="1000" b="1" i="0" u="none" strike="noStrike" kern="1200" cap="none" spc="0" normalizeH="0" baseline="0" noProof="0">
                <a:ln>
                  <a:noFill/>
                </a:ln>
                <a:solidFill>
                  <a:srgbClr val="FFFFFF"/>
                </a:solidFill>
                <a:effectLst/>
                <a:uLnTx/>
                <a:uFillTx/>
                <a:latin typeface="Libre Franklin" pitchFamily="2" charset="77"/>
              </a:endParaRPr>
            </a:p>
          </p:txBody>
        </p:sp>
        <p:pic>
          <p:nvPicPr>
            <p:cNvPr id="17" name="Picture 16">
              <a:extLst>
                <a:ext uri="{FF2B5EF4-FFF2-40B4-BE49-F238E27FC236}">
                  <a16:creationId xmlns:a16="http://schemas.microsoft.com/office/drawing/2014/main" id="{D61DA0F2-C198-7A08-6ECB-A26FB67BE9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2730" y="2677261"/>
              <a:ext cx="502849" cy="502846"/>
            </a:xfrm>
            <a:prstGeom prst="rect">
              <a:avLst/>
            </a:prstGeom>
          </p:spPr>
        </p:pic>
      </p:grpSp>
      <p:sp>
        <p:nvSpPr>
          <p:cNvPr id="7" name="Tekstiruutu 6">
            <a:extLst>
              <a:ext uri="{FF2B5EF4-FFF2-40B4-BE49-F238E27FC236}">
                <a16:creationId xmlns:a16="http://schemas.microsoft.com/office/drawing/2014/main" id="{2B1E2263-1F5C-94DE-B6A2-C263E4CE70B4}"/>
              </a:ext>
            </a:extLst>
          </p:cNvPr>
          <p:cNvSpPr txBox="1"/>
          <p:nvPr/>
        </p:nvSpPr>
        <p:spPr>
          <a:xfrm>
            <a:off x="3291545" y="4877825"/>
            <a:ext cx="31517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800">
                <a:solidFill>
                  <a:schemeClr val="bg1"/>
                </a:solidFill>
              </a:rPr>
              <a:t>*</a:t>
            </a:r>
            <a:r>
              <a:rPr lang="cs-CZ" sz="800">
                <a:solidFill>
                  <a:schemeClr val="bg1"/>
                </a:solidFill>
              </a:rPr>
              <a:t>Nezahrnuje hotely a zdravotnická zařízení</a:t>
            </a:r>
            <a:endParaRPr lang="fi-FI" sz="800">
              <a:solidFill>
                <a:schemeClr val="bg1"/>
              </a:solidFill>
            </a:endParaRPr>
          </a:p>
        </p:txBody>
      </p:sp>
    </p:spTree>
    <p:extLst>
      <p:ext uri="{BB962C8B-B14F-4D97-AF65-F5344CB8AC3E}">
        <p14:creationId xmlns:p14="http://schemas.microsoft.com/office/powerpoint/2010/main" val="377856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5D12387-9C9D-4085-629C-87CD433A83DD}"/>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F7FEB348-C606-FAEF-A56C-3C2F2497A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3117" y="0"/>
            <a:ext cx="4540883" cy="5143500"/>
          </a:xfrm>
          <a:prstGeom prst="rect">
            <a:avLst/>
          </a:prstGeom>
        </p:spPr>
      </p:pic>
      <p:sp>
        <p:nvSpPr>
          <p:cNvPr id="5" name="Otsikko 1">
            <a:extLst>
              <a:ext uri="{FF2B5EF4-FFF2-40B4-BE49-F238E27FC236}">
                <a16:creationId xmlns:a16="http://schemas.microsoft.com/office/drawing/2014/main" id="{E158CE12-37B0-58DD-C758-DB9B839AC2C2}"/>
              </a:ext>
            </a:extLst>
          </p:cNvPr>
          <p:cNvSpPr txBox="1">
            <a:spLocks/>
          </p:cNvSpPr>
          <p:nvPr/>
        </p:nvSpPr>
        <p:spPr>
          <a:xfrm>
            <a:off x="194978" y="973367"/>
            <a:ext cx="4044950" cy="805558"/>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l" defTabSz="342900" rtl="0" eaLnBrk="1" fontAlgn="auto" latinLnBrk="0" hangingPunct="1">
              <a:lnSpc>
                <a:spcPct val="80000"/>
              </a:lnSpc>
              <a:spcBef>
                <a:spcPct val="0"/>
              </a:spcBef>
              <a:spcAft>
                <a:spcPts val="0"/>
              </a:spcAft>
              <a:buClrTx/>
              <a:buSzTx/>
              <a:buFontTx/>
              <a:buNone/>
              <a:tabLst/>
              <a:defRPr/>
            </a:pPr>
            <a:r>
              <a:rPr kumimoji="0" lang="cs-CZ" sz="3000" b="1" i="0" u="none" strike="noStrike" kern="1200" cap="none" spc="0" normalizeH="0" baseline="0" noProof="0">
                <a:ln>
                  <a:noFill/>
                </a:ln>
                <a:solidFill>
                  <a:srgbClr val="FFFFFF"/>
                </a:solidFill>
                <a:effectLst/>
                <a:uLnTx/>
                <a:uFillTx/>
                <a:latin typeface="Libre Franklin Black"/>
                <a:ea typeface="+mj-ea"/>
                <a:cs typeface="+mj-cs"/>
              </a:rPr>
              <a:t>Lindström </a:t>
            </a:r>
          </a:p>
          <a:p>
            <a:pPr marL="0" marR="0" lvl="0" indent="0" algn="l" defTabSz="342900" rtl="0" eaLnBrk="1" fontAlgn="auto" latinLnBrk="0" hangingPunct="1">
              <a:lnSpc>
                <a:spcPct val="80000"/>
              </a:lnSpc>
              <a:spcBef>
                <a:spcPct val="0"/>
              </a:spcBef>
              <a:spcAft>
                <a:spcPts val="0"/>
              </a:spcAft>
              <a:buClrTx/>
              <a:buSzTx/>
              <a:buFontTx/>
              <a:buNone/>
              <a:tabLst/>
              <a:defRPr/>
            </a:pPr>
            <a:r>
              <a:rPr kumimoji="0" lang="cs-CZ" sz="3000" b="1" i="0" u="none" strike="noStrike" kern="1200" cap="none" spc="0" normalizeH="0" baseline="0" noProof="0">
                <a:ln>
                  <a:noFill/>
                </a:ln>
                <a:solidFill>
                  <a:srgbClr val="FFFFFF"/>
                </a:solidFill>
                <a:effectLst/>
                <a:uLnTx/>
                <a:uFillTx/>
                <a:latin typeface="Libre Franklin Black"/>
                <a:ea typeface="+mj-ea"/>
                <a:cs typeface="+mj-cs"/>
              </a:rPr>
              <a:t>Česká Republika</a:t>
            </a:r>
            <a:br>
              <a:rPr kumimoji="0" lang="cs-CZ" sz="3000" b="1" i="0" u="none" strike="noStrike" kern="1200" cap="none" spc="0" normalizeH="0" baseline="0" noProof="0">
                <a:ln>
                  <a:noFill/>
                </a:ln>
                <a:solidFill>
                  <a:srgbClr val="FFFFFF"/>
                </a:solidFill>
                <a:effectLst/>
                <a:uLnTx/>
                <a:uFillTx/>
                <a:latin typeface="Libre Franklin Black"/>
                <a:ea typeface="+mj-ea"/>
                <a:cs typeface="+mj-cs"/>
              </a:rPr>
            </a:br>
            <a:endParaRPr kumimoji="0" lang="cs-CZ" sz="1500" b="0" i="0" u="none" strike="noStrike" kern="1200" cap="none" spc="0" normalizeH="0" baseline="0" noProof="0">
              <a:ln>
                <a:noFill/>
              </a:ln>
              <a:solidFill>
                <a:srgbClr val="FFFFFF"/>
              </a:solidFill>
              <a:effectLst/>
              <a:uLnTx/>
              <a:uFillTx/>
              <a:latin typeface="Libre Franklin Black"/>
              <a:ea typeface="+mj-ea"/>
              <a:cs typeface="+mj-cs"/>
            </a:endParaRPr>
          </a:p>
        </p:txBody>
      </p:sp>
      <p:sp>
        <p:nvSpPr>
          <p:cNvPr id="26" name="Rounded Rectangle 11">
            <a:extLst>
              <a:ext uri="{FF2B5EF4-FFF2-40B4-BE49-F238E27FC236}">
                <a16:creationId xmlns:a16="http://schemas.microsoft.com/office/drawing/2014/main" id="{EC299744-70C5-BC05-E3B5-C99F697CFBB2}"/>
              </a:ext>
            </a:extLst>
          </p:cNvPr>
          <p:cNvSpPr/>
          <p:nvPr/>
        </p:nvSpPr>
        <p:spPr>
          <a:xfrm>
            <a:off x="1460684" y="2546011"/>
            <a:ext cx="1207375"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27" name="Otsikko 1">
            <a:extLst>
              <a:ext uri="{FF2B5EF4-FFF2-40B4-BE49-F238E27FC236}">
                <a16:creationId xmlns:a16="http://schemas.microsoft.com/office/drawing/2014/main" id="{1E0852E3-8650-4FC8-2258-2F6145D258A2}"/>
              </a:ext>
            </a:extLst>
          </p:cNvPr>
          <p:cNvSpPr txBox="1">
            <a:spLocks/>
          </p:cNvSpPr>
          <p:nvPr/>
        </p:nvSpPr>
        <p:spPr>
          <a:xfrm>
            <a:off x="1466123" y="2718880"/>
            <a:ext cx="1207374" cy="748908"/>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3200" b="1" i="0" u="none" strike="noStrike" kern="1200" cap="none" spc="0" normalizeH="0" baseline="0" noProof="0">
                <a:ln>
                  <a:noFill/>
                </a:ln>
                <a:solidFill>
                  <a:srgbClr val="FFFFFF"/>
                </a:solidFill>
                <a:effectLst/>
                <a:uLnTx/>
                <a:uFillTx/>
                <a:latin typeface="Libre Franklin Black"/>
                <a:ea typeface="+mj-ea"/>
                <a:cs typeface="Arial"/>
              </a:rPr>
              <a:t>2</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Black"/>
                <a:ea typeface="+mj-ea"/>
                <a:cs typeface="Arial"/>
              </a:rPr>
              <a:t>pobočky</a:t>
            </a:r>
            <a:endParaRPr kumimoji="0" lang="cs-CZ" sz="1200" b="1" i="0" u="none" strike="noStrike" kern="1200" cap="none" spc="0" normalizeH="0" baseline="0" noProof="0">
              <a:ln>
                <a:noFill/>
              </a:ln>
              <a:solidFill>
                <a:srgbClr val="FFFFFF"/>
              </a:solidFill>
              <a:effectLst/>
              <a:uLnTx/>
              <a:uFillTx/>
              <a:latin typeface="Libre Franklin Black"/>
              <a:ea typeface="+mj-ea"/>
              <a:cs typeface="Arial"/>
            </a:endParaRPr>
          </a:p>
        </p:txBody>
      </p:sp>
      <p:sp>
        <p:nvSpPr>
          <p:cNvPr id="28" name="Rounded Rectangle 23">
            <a:extLst>
              <a:ext uri="{FF2B5EF4-FFF2-40B4-BE49-F238E27FC236}">
                <a16:creationId xmlns:a16="http://schemas.microsoft.com/office/drawing/2014/main" id="{FB652BD5-9256-617F-9DDC-7BB6B1706E58}"/>
              </a:ext>
            </a:extLst>
          </p:cNvPr>
          <p:cNvSpPr/>
          <p:nvPr/>
        </p:nvSpPr>
        <p:spPr>
          <a:xfrm>
            <a:off x="236644" y="2546011"/>
            <a:ext cx="1123678"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29" name="Rounded Rectangle 25">
            <a:extLst>
              <a:ext uri="{FF2B5EF4-FFF2-40B4-BE49-F238E27FC236}">
                <a16:creationId xmlns:a16="http://schemas.microsoft.com/office/drawing/2014/main" id="{800FB759-7138-1489-F876-BB46C15311E0}"/>
              </a:ext>
            </a:extLst>
          </p:cNvPr>
          <p:cNvSpPr/>
          <p:nvPr/>
        </p:nvSpPr>
        <p:spPr>
          <a:xfrm>
            <a:off x="1460683" y="3622039"/>
            <a:ext cx="1207375"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30" name="Otsikko 1">
            <a:extLst>
              <a:ext uri="{FF2B5EF4-FFF2-40B4-BE49-F238E27FC236}">
                <a16:creationId xmlns:a16="http://schemas.microsoft.com/office/drawing/2014/main" id="{849951F5-F886-5F51-0611-2E592763A0F3}"/>
              </a:ext>
            </a:extLst>
          </p:cNvPr>
          <p:cNvSpPr txBox="1">
            <a:spLocks/>
          </p:cNvSpPr>
          <p:nvPr/>
        </p:nvSpPr>
        <p:spPr>
          <a:xfrm>
            <a:off x="1466123" y="3708276"/>
            <a:ext cx="1179142" cy="636770"/>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2000" b="1" i="0" u="none" strike="noStrike" kern="1200" cap="none" spc="0" normalizeH="0" baseline="0" noProof="0">
                <a:ln>
                  <a:noFill/>
                </a:ln>
                <a:solidFill>
                  <a:srgbClr val="FFFFFF"/>
                </a:solidFill>
                <a:effectLst/>
                <a:uLnTx/>
                <a:uFillTx/>
                <a:latin typeface="Libre Franklin Black"/>
                <a:ea typeface="+mj-ea"/>
                <a:cs typeface="+mj-cs"/>
              </a:rPr>
              <a:t>372</a:t>
            </a:r>
            <a:r>
              <a:rPr kumimoji="0" lang="cs-CZ" sz="1200" b="1" i="0" u="none" strike="noStrike" kern="1200" cap="none" spc="0" normalizeH="0" baseline="0" noProof="0">
                <a:ln>
                  <a:noFill/>
                </a:ln>
                <a:solidFill>
                  <a:srgbClr val="FFFFFF"/>
                </a:solidFill>
                <a:effectLst/>
                <a:uLnTx/>
                <a:uFillTx/>
                <a:latin typeface="Libre Franklin Black"/>
                <a:ea typeface="+mj-ea"/>
                <a:cs typeface="+mj-cs"/>
              </a:rPr>
              <a:t> M Kč</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Black"/>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Black"/>
                <a:ea typeface="+mj-ea"/>
                <a:cs typeface="+mj-cs"/>
              </a:rPr>
              <a:t>Obrat  v roce 2024</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cs-CZ" sz="1200" b="1" i="0" u="none" strike="noStrike" kern="1200" cap="none" spc="0" normalizeH="0" baseline="0" noProof="0">
              <a:ln>
                <a:noFill/>
              </a:ln>
              <a:solidFill>
                <a:srgbClr val="FFFFFF"/>
              </a:solidFill>
              <a:effectLst/>
              <a:uLnTx/>
              <a:uFillTx/>
              <a:latin typeface="Libre Franklin Black"/>
              <a:ea typeface="+mj-ea"/>
              <a:cs typeface="+mj-cs"/>
            </a:endParaRPr>
          </a:p>
        </p:txBody>
      </p:sp>
      <p:sp>
        <p:nvSpPr>
          <p:cNvPr id="31" name="Rounded Rectangle 27">
            <a:extLst>
              <a:ext uri="{FF2B5EF4-FFF2-40B4-BE49-F238E27FC236}">
                <a16:creationId xmlns:a16="http://schemas.microsoft.com/office/drawing/2014/main" id="{093E7A15-437B-8F77-231F-4D291D04B449}"/>
              </a:ext>
            </a:extLst>
          </p:cNvPr>
          <p:cNvSpPr/>
          <p:nvPr/>
        </p:nvSpPr>
        <p:spPr>
          <a:xfrm>
            <a:off x="239831" y="3622984"/>
            <a:ext cx="1123678"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32" name="Otsikko 1">
            <a:extLst>
              <a:ext uri="{FF2B5EF4-FFF2-40B4-BE49-F238E27FC236}">
                <a16:creationId xmlns:a16="http://schemas.microsoft.com/office/drawing/2014/main" id="{0D1DCE4A-5F53-9B35-B49C-DB6575DB9358}"/>
              </a:ext>
            </a:extLst>
          </p:cNvPr>
          <p:cNvSpPr txBox="1">
            <a:spLocks/>
          </p:cNvSpPr>
          <p:nvPr/>
        </p:nvSpPr>
        <p:spPr>
          <a:xfrm>
            <a:off x="236644" y="3709517"/>
            <a:ext cx="1123678" cy="25630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Black"/>
                <a:ea typeface="+mj-ea"/>
                <a:cs typeface="+mj-cs"/>
              </a:rPr>
              <a:t>Cíl retence zákazníků</a:t>
            </a:r>
          </a:p>
        </p:txBody>
      </p:sp>
      <p:sp>
        <p:nvSpPr>
          <p:cNvPr id="33" name="Rounded Rectangle 29">
            <a:extLst>
              <a:ext uri="{FF2B5EF4-FFF2-40B4-BE49-F238E27FC236}">
                <a16:creationId xmlns:a16="http://schemas.microsoft.com/office/drawing/2014/main" id="{24190213-1B5A-0982-F09D-E37CA457B57C}"/>
              </a:ext>
            </a:extLst>
          </p:cNvPr>
          <p:cNvSpPr/>
          <p:nvPr/>
        </p:nvSpPr>
        <p:spPr>
          <a:xfrm>
            <a:off x="2777952" y="3622040"/>
            <a:ext cx="1123678"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34" name="Otsikko 1">
            <a:extLst>
              <a:ext uri="{FF2B5EF4-FFF2-40B4-BE49-F238E27FC236}">
                <a16:creationId xmlns:a16="http://schemas.microsoft.com/office/drawing/2014/main" id="{F8948894-9D91-710A-7413-341398BAFA6E}"/>
              </a:ext>
            </a:extLst>
          </p:cNvPr>
          <p:cNvSpPr txBox="1">
            <a:spLocks/>
          </p:cNvSpPr>
          <p:nvPr/>
        </p:nvSpPr>
        <p:spPr>
          <a:xfrm>
            <a:off x="2784198" y="3717802"/>
            <a:ext cx="1137716" cy="33933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2000" b="1" i="0" u="none" strike="noStrike" kern="1200" cap="none" spc="0" normalizeH="0" baseline="0" noProof="0">
                <a:ln>
                  <a:noFill/>
                </a:ln>
                <a:solidFill>
                  <a:srgbClr val="FFFFFF"/>
                </a:solidFill>
                <a:effectLst/>
                <a:uLnTx/>
                <a:uFillTx/>
                <a:latin typeface="Libre Franklin Black"/>
                <a:ea typeface="+mj-ea"/>
                <a:cs typeface="Arial"/>
              </a:rPr>
              <a:t>13,8 %</a:t>
            </a:r>
          </a:p>
          <a:p>
            <a:pPr marL="0" marR="0" lvl="0" indent="0" algn="ctr" defTabSz="457200" rtl="0" eaLnBrk="1" fontAlgn="auto" latinLnBrk="0" hangingPunct="1">
              <a:lnSpc>
                <a:spcPct val="80000"/>
              </a:lnSpc>
              <a:spcBef>
                <a:spcPct val="0"/>
              </a:spcBef>
              <a:spcAft>
                <a:spcPts val="0"/>
              </a:spcAft>
              <a:buClrTx/>
              <a:buSzTx/>
              <a:buFontTx/>
              <a:buNone/>
              <a:tabLst/>
              <a:defRPr/>
            </a:pPr>
            <a:endParaRPr kumimoji="0" lang="cs-CZ" sz="2000" b="1" i="0" u="none" strike="noStrike" kern="1200" cap="none" spc="0" normalizeH="0" baseline="0" noProof="0">
              <a:ln>
                <a:noFill/>
              </a:ln>
              <a:solidFill>
                <a:srgbClr val="FFFFFF"/>
              </a:solidFill>
              <a:effectLst/>
              <a:uLnTx/>
              <a:uFillTx/>
              <a:latin typeface="Libre Franklin Black"/>
              <a:ea typeface="+mj-ea"/>
              <a:cs typeface="Arial"/>
            </a:endParaRPr>
          </a:p>
          <a:p>
            <a:pPr marL="0" marR="0" lvl="0" indent="0" algn="ctr" defTabSz="457200" rtl="0" eaLnBrk="1" fontAlgn="auto" latinLnBrk="0" hangingPunct="1">
              <a:lnSpc>
                <a:spcPct val="80000"/>
              </a:lnSpc>
              <a:spcBef>
                <a:spcPct val="0"/>
              </a:spcBef>
              <a:spcAft>
                <a:spcPts val="0"/>
              </a:spcAft>
              <a:buClrTx/>
              <a:buSzTx/>
              <a:buFontTx/>
              <a:buNone/>
              <a:tabLst/>
              <a:defRPr/>
            </a:pPr>
            <a:endParaRPr kumimoji="0" lang="cs-CZ" sz="2000" b="1" i="0" u="none" strike="noStrike" kern="1200" cap="none" spc="0" normalizeH="0" baseline="0" noProof="0">
              <a:ln>
                <a:noFill/>
              </a:ln>
              <a:solidFill>
                <a:srgbClr val="FFFFFF"/>
              </a:solidFill>
              <a:effectLst/>
              <a:uLnTx/>
              <a:uFillTx/>
              <a:latin typeface="Libre Franklin Black"/>
              <a:ea typeface="+mj-ea"/>
              <a:cs typeface="Arial"/>
            </a:endParaRPr>
          </a:p>
        </p:txBody>
      </p:sp>
      <p:sp>
        <p:nvSpPr>
          <p:cNvPr id="35" name="Rounded Rectangle 19">
            <a:extLst>
              <a:ext uri="{FF2B5EF4-FFF2-40B4-BE49-F238E27FC236}">
                <a16:creationId xmlns:a16="http://schemas.microsoft.com/office/drawing/2014/main" id="{99309687-F1E8-D4C7-E741-BFB11E7CC06E}"/>
              </a:ext>
            </a:extLst>
          </p:cNvPr>
          <p:cNvSpPr/>
          <p:nvPr/>
        </p:nvSpPr>
        <p:spPr>
          <a:xfrm>
            <a:off x="2759797" y="2538025"/>
            <a:ext cx="1123678" cy="978687"/>
          </a:xfrm>
          <a:prstGeom prst="roundRect">
            <a:avLst>
              <a:gd name="adj" fmla="val 6694"/>
            </a:avLst>
          </a:prstGeom>
          <a:solidFill>
            <a:srgbClr val="668C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a:ea typeface="+mn-ea"/>
              <a:cs typeface="+mn-cs"/>
            </a:endParaRPr>
          </a:p>
        </p:txBody>
      </p:sp>
      <p:sp>
        <p:nvSpPr>
          <p:cNvPr id="36" name="Otsikko 1">
            <a:extLst>
              <a:ext uri="{FF2B5EF4-FFF2-40B4-BE49-F238E27FC236}">
                <a16:creationId xmlns:a16="http://schemas.microsoft.com/office/drawing/2014/main" id="{427A8D37-2682-4ABF-7BE1-C969E56BCACE}"/>
              </a:ext>
            </a:extLst>
          </p:cNvPr>
          <p:cNvSpPr txBox="1">
            <a:spLocks/>
          </p:cNvSpPr>
          <p:nvPr/>
        </p:nvSpPr>
        <p:spPr>
          <a:xfrm>
            <a:off x="2759875" y="2999839"/>
            <a:ext cx="1141755" cy="25630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100" b="0" i="0" u="none" strike="noStrike" kern="1200" cap="none" spc="0" normalizeH="0" baseline="0" noProof="0">
                <a:ln>
                  <a:noFill/>
                </a:ln>
                <a:solidFill>
                  <a:srgbClr val="FFFFFF"/>
                </a:solidFill>
                <a:effectLst/>
                <a:uLnTx/>
                <a:uFillTx/>
                <a:latin typeface="Libre Franklin Black"/>
                <a:ea typeface="+mj-ea"/>
                <a:cs typeface="+mj-cs"/>
              </a:rPr>
              <a:t>120</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100" b="0" i="0" u="none" strike="noStrike" kern="1200" cap="none" spc="0" normalizeH="0" baseline="0" noProof="0">
                <a:ln>
                  <a:noFill/>
                </a:ln>
                <a:solidFill>
                  <a:srgbClr val="FFFFFF"/>
                </a:solidFill>
                <a:effectLst/>
                <a:uLnTx/>
                <a:uFillTx/>
                <a:latin typeface="Libre Franklin Black"/>
                <a:ea typeface="+mj-ea"/>
                <a:cs typeface="+mj-cs"/>
              </a:rPr>
              <a:t> zaměstnanců</a:t>
            </a:r>
          </a:p>
        </p:txBody>
      </p:sp>
      <p:sp>
        <p:nvSpPr>
          <p:cNvPr id="38" name="Otsikko 1">
            <a:extLst>
              <a:ext uri="{FF2B5EF4-FFF2-40B4-BE49-F238E27FC236}">
                <a16:creationId xmlns:a16="http://schemas.microsoft.com/office/drawing/2014/main" id="{710028A5-978B-BD32-9609-E8B6CE690E19}"/>
              </a:ext>
            </a:extLst>
          </p:cNvPr>
          <p:cNvSpPr txBox="1">
            <a:spLocks/>
          </p:cNvSpPr>
          <p:nvPr/>
        </p:nvSpPr>
        <p:spPr>
          <a:xfrm>
            <a:off x="2788868" y="3907017"/>
            <a:ext cx="1123678" cy="25630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Libre Franklin Black"/>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Black"/>
                <a:ea typeface="+mj-ea"/>
                <a:cs typeface="+mj-cs"/>
              </a:rPr>
              <a:t>Růst v roce 2024</a:t>
            </a:r>
          </a:p>
        </p:txBody>
      </p:sp>
      <p:sp>
        <p:nvSpPr>
          <p:cNvPr id="39" name="Otsikko 1">
            <a:extLst>
              <a:ext uri="{FF2B5EF4-FFF2-40B4-BE49-F238E27FC236}">
                <a16:creationId xmlns:a16="http://schemas.microsoft.com/office/drawing/2014/main" id="{07CD6CDC-CB94-3048-0329-D89A5C4C6382}"/>
              </a:ext>
            </a:extLst>
          </p:cNvPr>
          <p:cNvSpPr txBox="1">
            <a:spLocks/>
          </p:cNvSpPr>
          <p:nvPr/>
        </p:nvSpPr>
        <p:spPr>
          <a:xfrm>
            <a:off x="236644" y="2677133"/>
            <a:ext cx="1123678" cy="25630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Black"/>
                <a:ea typeface="+mj-ea"/>
                <a:cs typeface="+mj-cs"/>
              </a:rPr>
              <a:t>Založeno</a:t>
            </a:r>
          </a:p>
        </p:txBody>
      </p:sp>
      <p:sp>
        <p:nvSpPr>
          <p:cNvPr id="40" name="Otsikko 1">
            <a:extLst>
              <a:ext uri="{FF2B5EF4-FFF2-40B4-BE49-F238E27FC236}">
                <a16:creationId xmlns:a16="http://schemas.microsoft.com/office/drawing/2014/main" id="{87811343-2AA4-9E0E-2C0B-88265265CE3C}"/>
              </a:ext>
            </a:extLst>
          </p:cNvPr>
          <p:cNvSpPr txBox="1">
            <a:spLocks/>
          </p:cNvSpPr>
          <p:nvPr/>
        </p:nvSpPr>
        <p:spPr>
          <a:xfrm>
            <a:off x="238666" y="3153046"/>
            <a:ext cx="1130280" cy="381489"/>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2000" b="1" i="0" u="none" strike="noStrike" kern="1200" cap="none" spc="0" normalizeH="0" baseline="0" noProof="0">
                <a:ln>
                  <a:noFill/>
                </a:ln>
                <a:solidFill>
                  <a:srgbClr val="FFFFFF"/>
                </a:solidFill>
                <a:effectLst/>
                <a:uLnTx/>
                <a:uFillTx/>
                <a:latin typeface="Libre Franklin Black"/>
                <a:ea typeface="+mj-ea"/>
                <a:cs typeface="Arial"/>
              </a:rPr>
              <a:t>1996</a:t>
            </a:r>
          </a:p>
        </p:txBody>
      </p:sp>
      <p:pic>
        <p:nvPicPr>
          <p:cNvPr id="42" name="Graphic 32">
            <a:extLst>
              <a:ext uri="{FF2B5EF4-FFF2-40B4-BE49-F238E27FC236}">
                <a16:creationId xmlns:a16="http://schemas.microsoft.com/office/drawing/2014/main" id="{68E58B3A-473F-5E0D-B9CC-F587D0674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2986" y="2618406"/>
            <a:ext cx="365007" cy="365007"/>
          </a:xfrm>
          <a:prstGeom prst="rect">
            <a:avLst/>
          </a:prstGeom>
        </p:spPr>
      </p:pic>
      <p:sp>
        <p:nvSpPr>
          <p:cNvPr id="47" name="TextovéPole 46">
            <a:extLst>
              <a:ext uri="{FF2B5EF4-FFF2-40B4-BE49-F238E27FC236}">
                <a16:creationId xmlns:a16="http://schemas.microsoft.com/office/drawing/2014/main" id="{2AD8D98C-552F-D356-C053-A442C1ED076A}"/>
              </a:ext>
            </a:extLst>
          </p:cNvPr>
          <p:cNvSpPr txBox="1"/>
          <p:nvPr/>
        </p:nvSpPr>
        <p:spPr>
          <a:xfrm>
            <a:off x="176981" y="1788762"/>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FFFFFF"/>
                </a:solidFill>
                <a:effectLst/>
                <a:uLnTx/>
                <a:uFillTx/>
                <a:latin typeface="Libre Franklin"/>
                <a:ea typeface="+mn-ea"/>
                <a:cs typeface="+mn-cs"/>
              </a:rPr>
              <a:t>Společnost </a:t>
            </a:r>
            <a:r>
              <a:rPr kumimoji="0" lang="cs-CZ" sz="1200" b="0" i="0" u="none" strike="noStrike" kern="1200" cap="none" spc="0" normalizeH="0" baseline="0" noProof="0" err="1">
                <a:ln>
                  <a:noFill/>
                </a:ln>
                <a:solidFill>
                  <a:srgbClr val="FFFFFF"/>
                </a:solidFill>
                <a:effectLst/>
                <a:uLnTx/>
                <a:uFillTx/>
                <a:latin typeface="Libre Franklin"/>
                <a:ea typeface="+mn-ea"/>
                <a:cs typeface="+mn-cs"/>
              </a:rPr>
              <a:t>Lindström</a:t>
            </a:r>
            <a:r>
              <a:rPr kumimoji="0" lang="cs-CZ" sz="1200" b="0" i="0" u="none" strike="noStrike" kern="1200" cap="none" spc="0" normalizeH="0" baseline="0" noProof="0">
                <a:ln>
                  <a:noFill/>
                </a:ln>
                <a:solidFill>
                  <a:srgbClr val="FFFFFF"/>
                </a:solidFill>
                <a:effectLst/>
                <a:uLnTx/>
                <a:uFillTx/>
                <a:latin typeface="Libre Franklin"/>
                <a:ea typeface="+mn-ea"/>
                <a:cs typeface="+mn-cs"/>
              </a:rPr>
              <a:t> v České republice poskytuje pronájem pracovních oděvů, čistících rohoží a průmyslových utěrek pro různá odvětví po celé zemi.</a:t>
            </a:r>
          </a:p>
        </p:txBody>
      </p:sp>
      <p:sp>
        <p:nvSpPr>
          <p:cNvPr id="2" name="Otsikko 1">
            <a:extLst>
              <a:ext uri="{FF2B5EF4-FFF2-40B4-BE49-F238E27FC236}">
                <a16:creationId xmlns:a16="http://schemas.microsoft.com/office/drawing/2014/main" id="{4D2027FB-0E38-B8DC-8BF3-0CE3C03184AF}"/>
              </a:ext>
            </a:extLst>
          </p:cNvPr>
          <p:cNvSpPr txBox="1">
            <a:spLocks/>
          </p:cNvSpPr>
          <p:nvPr/>
        </p:nvSpPr>
        <p:spPr>
          <a:xfrm>
            <a:off x="274380" y="4146814"/>
            <a:ext cx="1137716" cy="339331"/>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cs-CZ" sz="2000" b="1" i="0" u="none" strike="noStrike" kern="1200" cap="none" spc="0" normalizeH="0" baseline="0" noProof="0">
                <a:ln>
                  <a:noFill/>
                </a:ln>
                <a:solidFill>
                  <a:srgbClr val="FFFFFF"/>
                </a:solidFill>
                <a:effectLst/>
                <a:uLnTx/>
                <a:uFillTx/>
                <a:latin typeface="Libre Franklin Black"/>
                <a:ea typeface="+mj-ea"/>
                <a:cs typeface="Arial"/>
              </a:rPr>
              <a:t>98 %</a:t>
            </a:r>
          </a:p>
          <a:p>
            <a:pPr marL="0" marR="0" lvl="0" indent="0" algn="ctr" defTabSz="457200" rtl="0" eaLnBrk="1" fontAlgn="auto" latinLnBrk="0" hangingPunct="1">
              <a:lnSpc>
                <a:spcPct val="80000"/>
              </a:lnSpc>
              <a:spcBef>
                <a:spcPct val="0"/>
              </a:spcBef>
              <a:spcAft>
                <a:spcPts val="0"/>
              </a:spcAft>
              <a:buClrTx/>
              <a:buSzTx/>
              <a:buFontTx/>
              <a:buNone/>
              <a:tabLst/>
              <a:defRPr/>
            </a:pPr>
            <a:endParaRPr kumimoji="0" lang="cs-CZ" sz="2000" b="1" i="0" u="none" strike="noStrike" kern="1200" cap="none" spc="0" normalizeH="0" baseline="0" noProof="0">
              <a:ln>
                <a:noFill/>
              </a:ln>
              <a:solidFill>
                <a:srgbClr val="FFFFFF"/>
              </a:solidFill>
              <a:effectLst/>
              <a:uLnTx/>
              <a:uFillTx/>
              <a:latin typeface="Libre Franklin Black"/>
              <a:ea typeface="+mj-ea"/>
              <a:cs typeface="Arial"/>
            </a:endParaRPr>
          </a:p>
          <a:p>
            <a:pPr marL="0" marR="0" lvl="0" indent="0" algn="ctr" defTabSz="457200" rtl="0" eaLnBrk="1" fontAlgn="auto" latinLnBrk="0" hangingPunct="1">
              <a:lnSpc>
                <a:spcPct val="80000"/>
              </a:lnSpc>
              <a:spcBef>
                <a:spcPct val="0"/>
              </a:spcBef>
              <a:spcAft>
                <a:spcPts val="0"/>
              </a:spcAft>
              <a:buClrTx/>
              <a:buSzTx/>
              <a:buFontTx/>
              <a:buNone/>
              <a:tabLst/>
              <a:defRPr/>
            </a:pPr>
            <a:endParaRPr kumimoji="0" lang="cs-CZ" sz="2000" b="1" i="0" u="none" strike="noStrike" kern="1200" cap="none" spc="0" normalizeH="0" baseline="0" noProof="0">
              <a:ln>
                <a:noFill/>
              </a:ln>
              <a:solidFill>
                <a:srgbClr val="FFFFFF"/>
              </a:solidFill>
              <a:effectLst/>
              <a:uLnTx/>
              <a:uFillTx/>
              <a:latin typeface="Libre Franklin Black"/>
              <a:ea typeface="+mj-ea"/>
              <a:cs typeface="Arial"/>
            </a:endParaRPr>
          </a:p>
        </p:txBody>
      </p:sp>
      <p:sp>
        <p:nvSpPr>
          <p:cNvPr id="3" name="Oval 9">
            <a:extLst>
              <a:ext uri="{FF2B5EF4-FFF2-40B4-BE49-F238E27FC236}">
                <a16:creationId xmlns:a16="http://schemas.microsoft.com/office/drawing/2014/main" id="{3E310A68-D6D3-7FB7-5F44-2E8D915C0B2A}"/>
              </a:ext>
            </a:extLst>
          </p:cNvPr>
          <p:cNvSpPr/>
          <p:nvPr/>
        </p:nvSpPr>
        <p:spPr>
          <a:xfrm>
            <a:off x="5990094" y="2397705"/>
            <a:ext cx="116239" cy="102932"/>
          </a:xfrm>
          <a:prstGeom prst="ellipse">
            <a:avLst/>
          </a:prstGeom>
          <a:solidFill>
            <a:srgbClr val="E52330"/>
          </a:solidFill>
          <a:ln w="952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Libre Franklin"/>
              <a:ea typeface="+mn-ea"/>
              <a:cs typeface="+mn-cs"/>
            </a:endParaRPr>
          </a:p>
        </p:txBody>
      </p:sp>
      <p:sp>
        <p:nvSpPr>
          <p:cNvPr id="6" name="Oval 9">
            <a:extLst>
              <a:ext uri="{FF2B5EF4-FFF2-40B4-BE49-F238E27FC236}">
                <a16:creationId xmlns:a16="http://schemas.microsoft.com/office/drawing/2014/main" id="{D42BBEFB-44AB-4CC2-B460-0E65591E1CBE}"/>
              </a:ext>
            </a:extLst>
          </p:cNvPr>
          <p:cNvSpPr/>
          <p:nvPr/>
        </p:nvSpPr>
        <p:spPr>
          <a:xfrm>
            <a:off x="7619757" y="2698894"/>
            <a:ext cx="116239" cy="102932"/>
          </a:xfrm>
          <a:prstGeom prst="ellipse">
            <a:avLst/>
          </a:prstGeom>
          <a:solidFill>
            <a:srgbClr val="E52330"/>
          </a:solidFill>
          <a:ln w="952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Libre Franklin"/>
              <a:ea typeface="+mn-ea"/>
              <a:cs typeface="+mn-cs"/>
            </a:endParaRPr>
          </a:p>
        </p:txBody>
      </p:sp>
      <p:sp>
        <p:nvSpPr>
          <p:cNvPr id="19" name="TextovéPole 18">
            <a:extLst>
              <a:ext uri="{FF2B5EF4-FFF2-40B4-BE49-F238E27FC236}">
                <a16:creationId xmlns:a16="http://schemas.microsoft.com/office/drawing/2014/main" id="{35E3EFD3-EBBA-7416-A931-5E5CAAF30E5B}"/>
              </a:ext>
            </a:extLst>
          </p:cNvPr>
          <p:cNvSpPr txBox="1"/>
          <p:nvPr/>
        </p:nvSpPr>
        <p:spPr>
          <a:xfrm>
            <a:off x="6058984" y="2094958"/>
            <a:ext cx="727481" cy="261610"/>
          </a:xfrm>
          <a:prstGeom prst="rect">
            <a:avLst/>
          </a:prstGeom>
          <a:noFill/>
        </p:spPr>
        <p:txBody>
          <a:bodyPr wrap="square">
            <a:spAutoFit/>
          </a:bodyPr>
          <a:lstStyle/>
          <a:p>
            <a:r>
              <a:rPr lang="cs-CZ" sz="1100">
                <a:solidFill>
                  <a:srgbClr val="FFFFFF"/>
                </a:solidFill>
                <a:latin typeface="Libre Franklin"/>
              </a:rPr>
              <a:t>Žebrák</a:t>
            </a:r>
            <a:endParaRPr lang="cs-CZ" sz="1100"/>
          </a:p>
        </p:txBody>
      </p:sp>
      <p:sp>
        <p:nvSpPr>
          <p:cNvPr id="20" name="TextovéPole 19">
            <a:extLst>
              <a:ext uri="{FF2B5EF4-FFF2-40B4-BE49-F238E27FC236}">
                <a16:creationId xmlns:a16="http://schemas.microsoft.com/office/drawing/2014/main" id="{D52F7BFA-C42E-D11A-080B-2A825AB86917}"/>
              </a:ext>
            </a:extLst>
          </p:cNvPr>
          <p:cNvSpPr txBox="1"/>
          <p:nvPr/>
        </p:nvSpPr>
        <p:spPr>
          <a:xfrm>
            <a:off x="7665596" y="2329033"/>
            <a:ext cx="838669" cy="261610"/>
          </a:xfrm>
          <a:prstGeom prst="rect">
            <a:avLst/>
          </a:prstGeom>
          <a:noFill/>
        </p:spPr>
        <p:txBody>
          <a:bodyPr wrap="square">
            <a:spAutoFit/>
          </a:bodyPr>
          <a:lstStyle/>
          <a:p>
            <a:r>
              <a:rPr lang="cs-CZ" sz="1100">
                <a:solidFill>
                  <a:srgbClr val="FFFFFF"/>
                </a:solidFill>
                <a:latin typeface="Libre Franklin"/>
              </a:rPr>
              <a:t>Olomouc</a:t>
            </a:r>
            <a:endParaRPr lang="cs-CZ" sz="1100"/>
          </a:p>
        </p:txBody>
      </p:sp>
    </p:spTree>
    <p:extLst>
      <p:ext uri="{BB962C8B-B14F-4D97-AF65-F5344CB8AC3E}">
        <p14:creationId xmlns:p14="http://schemas.microsoft.com/office/powerpoint/2010/main" val="298907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C45F-2566-846B-4D28-1A128C8E4A19}"/>
            </a:ext>
          </a:extLst>
        </p:cNvPr>
        <p:cNvGrpSpPr/>
        <p:nvPr/>
      </p:nvGrpSpPr>
      <p:grpSpPr>
        <a:xfrm>
          <a:off x="0" y="0"/>
          <a:ext cx="0" cy="0"/>
          <a:chOff x="0" y="0"/>
          <a:chExt cx="0" cy="0"/>
        </a:xfrm>
      </p:grpSpPr>
      <p:pic>
        <p:nvPicPr>
          <p:cNvPr id="8" name="Picture 7" descr="A person wearing a helmet and gloves&#10;&#10;AI-generated content may be incorrect.">
            <a:extLst>
              <a:ext uri="{FF2B5EF4-FFF2-40B4-BE49-F238E27FC236}">
                <a16:creationId xmlns:a16="http://schemas.microsoft.com/office/drawing/2014/main" id="{979A7EDC-9CDB-3C78-7B08-F6F1B642AA0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angle 482">
            <a:extLst>
              <a:ext uri="{FF2B5EF4-FFF2-40B4-BE49-F238E27FC236}">
                <a16:creationId xmlns:a16="http://schemas.microsoft.com/office/drawing/2014/main" id="{4B9AF6C9-1B96-D508-50A9-12E5F8D116EB}"/>
              </a:ext>
            </a:extLst>
          </p:cNvPr>
          <p:cNvSpPr>
            <a:spLocks noChangeArrowheads="1"/>
          </p:cNvSpPr>
          <p:nvPr/>
        </p:nvSpPr>
        <p:spPr bwMode="auto">
          <a:xfrm>
            <a:off x="1549425" y="1273318"/>
            <a:ext cx="6042864" cy="259686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5625" b="1" i="0" u="none" strike="noStrike" kern="1200" cap="none" spc="0" normalizeH="0" baseline="0" noProof="0">
                <a:ln>
                  <a:noFill/>
                </a:ln>
                <a:solidFill>
                  <a:srgbClr val="FFFFFF"/>
                </a:solidFill>
                <a:effectLst/>
                <a:uLnTx/>
                <a:uFillTx/>
                <a:latin typeface="Libre Franklin Black"/>
                <a:ea typeface="+mn-ea"/>
                <a:cs typeface="Arial"/>
              </a:rPr>
              <a:t>Chytrá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5625" b="1" i="0" u="none" strike="noStrike" kern="1200" cap="none" spc="0" normalizeH="0" baseline="0" noProof="0">
                <a:ln>
                  <a:noFill/>
                </a:ln>
                <a:solidFill>
                  <a:srgbClr val="FFFFFF"/>
                </a:solidFill>
                <a:effectLst/>
                <a:uLnTx/>
                <a:uFillTx/>
                <a:latin typeface="Libre Franklin Black"/>
                <a:ea typeface="+mn-ea"/>
                <a:cs typeface="Arial"/>
              </a:rPr>
              <a:t>servisní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5625" b="1" i="0" u="none" strike="noStrike" kern="1200" cap="none" spc="0" normalizeH="0" baseline="0" noProof="0">
                <a:ln>
                  <a:noFill/>
                </a:ln>
                <a:solidFill>
                  <a:srgbClr val="FFFFFF"/>
                </a:solidFill>
                <a:effectLst/>
                <a:uLnTx/>
                <a:uFillTx/>
                <a:latin typeface="Libre Franklin Black"/>
                <a:ea typeface="+mn-ea"/>
                <a:cs typeface="Arial"/>
              </a:rPr>
              <a:t>služba</a:t>
            </a:r>
            <a:endParaRPr kumimoji="0" lang="en-GB" sz="1350" b="0" i="0" u="none" strike="noStrike" kern="1200" cap="none" spc="0" normalizeH="0" baseline="0" noProof="0">
              <a:ln>
                <a:noFill/>
              </a:ln>
              <a:solidFill>
                <a:srgbClr val="000000"/>
              </a:solidFill>
              <a:effectLst/>
              <a:uLnTx/>
              <a:uFillTx/>
              <a:latin typeface="Libre Franklin Black"/>
              <a:ea typeface="+mn-ea"/>
              <a:cs typeface="Arial"/>
            </a:endParaRPr>
          </a:p>
        </p:txBody>
      </p:sp>
      <p:pic>
        <p:nvPicPr>
          <p:cNvPr id="21" name="Kuva 20" descr="Kuva, joka sisältää kohteen Fontti, Grafiikka, logo, symboli&#10;&#10;Kuvaus luotu automaattisesti">
            <a:extLst>
              <a:ext uri="{FF2B5EF4-FFF2-40B4-BE49-F238E27FC236}">
                <a16:creationId xmlns:a16="http://schemas.microsoft.com/office/drawing/2014/main" id="{73235504-E0F2-7268-A3E1-29A1035E29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1977" y="4656430"/>
            <a:ext cx="1117760" cy="238770"/>
          </a:xfrm>
          <a:prstGeom prst="rect">
            <a:avLst/>
          </a:prstGeom>
        </p:spPr>
      </p:pic>
    </p:spTree>
    <p:extLst>
      <p:ext uri="{BB962C8B-B14F-4D97-AF65-F5344CB8AC3E}">
        <p14:creationId xmlns:p14="http://schemas.microsoft.com/office/powerpoint/2010/main" val="170838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F56"/>
        </a:solidFill>
        <a:effectLst/>
      </p:bgPr>
    </p:bg>
    <p:spTree>
      <p:nvGrpSpPr>
        <p:cNvPr id="1" name=""/>
        <p:cNvGrpSpPr/>
        <p:nvPr/>
      </p:nvGrpSpPr>
      <p:grpSpPr>
        <a:xfrm>
          <a:off x="0" y="0"/>
          <a:ext cx="0" cy="0"/>
          <a:chOff x="0" y="0"/>
          <a:chExt cx="0" cy="0"/>
        </a:xfrm>
      </p:grpSpPr>
      <p:sp>
        <p:nvSpPr>
          <p:cNvPr id="89" name="Otsikko 1">
            <a:extLst>
              <a:ext uri="{FF2B5EF4-FFF2-40B4-BE49-F238E27FC236}">
                <a16:creationId xmlns:a16="http://schemas.microsoft.com/office/drawing/2014/main" id="{DD634F9D-CBE3-E86B-03AC-EACEC083900B}"/>
              </a:ext>
            </a:extLst>
          </p:cNvPr>
          <p:cNvSpPr txBox="1">
            <a:spLocks/>
          </p:cNvSpPr>
          <p:nvPr/>
        </p:nvSpPr>
        <p:spPr>
          <a:xfrm>
            <a:off x="349734" y="1152525"/>
            <a:ext cx="3014324" cy="1390588"/>
          </a:xfrm>
          <a:prstGeom prst="rect">
            <a:avLst/>
          </a:prstGeom>
        </p:spPr>
        <p:txBody>
          <a:bodyPr/>
          <a:lstStyle>
            <a:lvl1pPr algn="l" defTabSz="457200" rtl="0" eaLnBrk="1" latinLnBrk="0" hangingPunct="1">
              <a:spcBef>
                <a:spcPct val="0"/>
              </a:spcBef>
              <a:buNone/>
              <a:defRPr sz="2400" b="1" kern="1200">
                <a:solidFill>
                  <a:schemeClr val="accent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lang="cs-CZ" sz="4800">
                <a:solidFill>
                  <a:schemeClr val="bg1"/>
                </a:solidFill>
                <a:latin typeface="Libre Franklin Black" pitchFamily="2" charset="77"/>
              </a:rPr>
              <a:t>Řešení bez starostí</a:t>
            </a:r>
            <a:r>
              <a:rPr lang="en-GB" sz="4800">
                <a:solidFill>
                  <a:schemeClr val="bg1"/>
                </a:solidFill>
                <a:latin typeface="Libre Franklin Black" pitchFamily="2" charset="77"/>
              </a:rPr>
              <a:t>​</a:t>
            </a:r>
          </a:p>
        </p:txBody>
      </p:sp>
      <p:pic>
        <p:nvPicPr>
          <p:cNvPr id="6" name="Obrázek 5" descr="Obsah obrázku kruh, Barevnost&#10;&#10;Obsah generovaný pomocí AI může být nesprávný.">
            <a:extLst>
              <a:ext uri="{FF2B5EF4-FFF2-40B4-BE49-F238E27FC236}">
                <a16:creationId xmlns:a16="http://schemas.microsoft.com/office/drawing/2014/main" id="{6EB8D4BF-3086-24BC-D9CD-32E68C838C22}"/>
              </a:ext>
            </a:extLst>
          </p:cNvPr>
          <p:cNvPicPr>
            <a:picLocks noChangeAspect="1"/>
          </p:cNvPicPr>
          <p:nvPr/>
        </p:nvPicPr>
        <p:blipFill>
          <a:blip r:embed="rId3"/>
          <a:stretch>
            <a:fillRect/>
          </a:stretch>
        </p:blipFill>
        <p:spPr>
          <a:xfrm>
            <a:off x="4162286" y="299975"/>
            <a:ext cx="4448175" cy="4486275"/>
          </a:xfrm>
          <a:prstGeom prst="rect">
            <a:avLst/>
          </a:prstGeom>
        </p:spPr>
      </p:pic>
      <p:grpSp>
        <p:nvGrpSpPr>
          <p:cNvPr id="107" name="Group 106">
            <a:extLst>
              <a:ext uri="{FF2B5EF4-FFF2-40B4-BE49-F238E27FC236}">
                <a16:creationId xmlns:a16="http://schemas.microsoft.com/office/drawing/2014/main" id="{F6AA727C-4B44-9675-B00A-ACF1A49F0A27}"/>
              </a:ext>
            </a:extLst>
          </p:cNvPr>
          <p:cNvGrpSpPr/>
          <p:nvPr/>
        </p:nvGrpSpPr>
        <p:grpSpPr>
          <a:xfrm>
            <a:off x="4340403" y="647413"/>
            <a:ext cx="4111806" cy="4044858"/>
            <a:chOff x="3987172" y="480310"/>
            <a:chExt cx="4670613" cy="4594570"/>
          </a:xfrm>
        </p:grpSpPr>
        <p:sp>
          <p:nvSpPr>
            <p:cNvPr id="9" name="TextBox 8">
              <a:extLst>
                <a:ext uri="{FF2B5EF4-FFF2-40B4-BE49-F238E27FC236}">
                  <a16:creationId xmlns:a16="http://schemas.microsoft.com/office/drawing/2014/main" id="{CD043623-537A-5F7B-DD1E-B79E85D3F4F8}"/>
                </a:ext>
              </a:extLst>
            </p:cNvPr>
            <p:cNvSpPr txBox="1"/>
            <p:nvPr/>
          </p:nvSpPr>
          <p:spPr>
            <a:xfrm>
              <a:off x="5033717" y="2080593"/>
              <a:ext cx="2750442" cy="1363458"/>
            </a:xfrm>
            <a:prstGeom prst="rect">
              <a:avLst/>
            </a:prstGeom>
            <a:noFill/>
          </p:spPr>
          <p:txBody>
            <a:bodyPr wrap="square" lIns="91440" tIns="45720" rIns="91440" bIns="45720" anchor="t">
              <a:spAutoFit/>
            </a:bodyPr>
            <a:lstStyle/>
            <a:p>
              <a:pPr algn="ctr"/>
              <a:r>
                <a:rPr lang="en-GB" sz="2400" b="1">
                  <a:solidFill>
                    <a:schemeClr val="bg1"/>
                  </a:solidFill>
                  <a:latin typeface="Libre Franklin Black"/>
                </a:rPr>
                <a:t>360</a:t>
              </a:r>
              <a:r>
                <a:rPr lang="en-GB" sz="2400" b="1" baseline="30000">
                  <a:solidFill>
                    <a:schemeClr val="bg1"/>
                  </a:solidFill>
                  <a:latin typeface="Libre Franklin Black"/>
                </a:rPr>
                <a:t>o</a:t>
              </a:r>
              <a:r>
                <a:rPr lang="en-GB" sz="2400" b="1">
                  <a:solidFill>
                    <a:schemeClr val="bg1"/>
                  </a:solidFill>
                  <a:latin typeface="Libre Franklin Black"/>
                </a:rPr>
                <a:t> </a:t>
              </a:r>
              <a:br>
                <a:rPr lang="en-GB" sz="2400" b="1">
                  <a:latin typeface="Libre Franklin Black" pitchFamily="2" charset="77"/>
                </a:rPr>
              </a:br>
              <a:r>
                <a:rPr lang="cs-CZ" sz="2400" b="1">
                  <a:solidFill>
                    <a:schemeClr val="bg1"/>
                  </a:solidFill>
                  <a:latin typeface="Libre Franklin Black"/>
                </a:rPr>
                <a:t>servisní </a:t>
              </a:r>
            </a:p>
            <a:p>
              <a:pPr algn="ctr"/>
              <a:r>
                <a:rPr lang="cs-CZ" sz="2400" b="1">
                  <a:solidFill>
                    <a:schemeClr val="bg1"/>
                  </a:solidFill>
                  <a:latin typeface="Libre Franklin Black"/>
                </a:rPr>
                <a:t>služba</a:t>
              </a:r>
              <a:endParaRPr lang="en-GB" sz="2400" b="1">
                <a:solidFill>
                  <a:schemeClr val="bg1"/>
                </a:solidFill>
                <a:latin typeface="Libre Franklin Black"/>
              </a:endParaRPr>
            </a:p>
          </p:txBody>
        </p:sp>
        <p:sp>
          <p:nvSpPr>
            <p:cNvPr id="97" name="Oval 96">
              <a:extLst>
                <a:ext uri="{FF2B5EF4-FFF2-40B4-BE49-F238E27FC236}">
                  <a16:creationId xmlns:a16="http://schemas.microsoft.com/office/drawing/2014/main" id="{0B0B08F1-BCDF-08C1-D218-D94268AFEF78}"/>
                </a:ext>
              </a:extLst>
            </p:cNvPr>
            <p:cNvSpPr/>
            <p:nvPr/>
          </p:nvSpPr>
          <p:spPr>
            <a:xfrm>
              <a:off x="3987172" y="480310"/>
              <a:ext cx="1902934" cy="1902934"/>
            </a:xfrm>
            <a:prstGeom prst="ellipse">
              <a:avLst/>
            </a:prstGeom>
            <a:solidFill>
              <a:srgbClr val="0094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marL="228600" lvl="0" indent="-228600" algn="ctr" defTabSz="1778000">
                <a:lnSpc>
                  <a:spcPct val="90000"/>
                </a:lnSpc>
                <a:spcBef>
                  <a:spcPct val="0"/>
                </a:spcBef>
                <a:spcAft>
                  <a:spcPct val="35000"/>
                </a:spcAft>
                <a:buAutoNum type="arabicPeriod"/>
              </a:pPr>
              <a:r>
                <a:rPr lang="cs-CZ" sz="1200" b="1">
                  <a:latin typeface="Libre Franklin"/>
                </a:rPr>
                <a:t>Návrh oděvu</a:t>
              </a:r>
              <a:endParaRPr lang="en-US"/>
            </a:p>
          </p:txBody>
        </p:sp>
        <p:sp>
          <p:nvSpPr>
            <p:cNvPr id="98" name="Oval 97">
              <a:extLst>
                <a:ext uri="{FF2B5EF4-FFF2-40B4-BE49-F238E27FC236}">
                  <a16:creationId xmlns:a16="http://schemas.microsoft.com/office/drawing/2014/main" id="{4A8FF678-979D-5086-D653-9406B0343EB8}"/>
                </a:ext>
              </a:extLst>
            </p:cNvPr>
            <p:cNvSpPr/>
            <p:nvPr/>
          </p:nvSpPr>
          <p:spPr>
            <a:xfrm>
              <a:off x="6746232" y="480310"/>
              <a:ext cx="1911553" cy="1902934"/>
            </a:xfrm>
            <a:prstGeom prst="ellipse">
              <a:avLst/>
            </a:prstGeom>
            <a:solidFill>
              <a:srgbClr val="0094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8000">
                <a:lnSpc>
                  <a:spcPct val="90000"/>
                </a:lnSpc>
                <a:spcBef>
                  <a:spcPct val="0"/>
                </a:spcBef>
                <a:spcAft>
                  <a:spcPct val="35000"/>
                </a:spcAft>
              </a:pPr>
              <a:r>
                <a:rPr lang="en-GB" sz="1200" b="1">
                  <a:latin typeface="Libre Franklin"/>
                </a:rPr>
                <a:t>2. </a:t>
              </a:r>
              <a:r>
                <a:rPr lang="cs-CZ" sz="1200" b="1">
                  <a:latin typeface="Libre Franklin"/>
                </a:rPr>
                <a:t>Praní a  údržba</a:t>
              </a:r>
              <a:endParaRPr lang="en-GB" sz="1200" b="1" kern="1200" noProof="0">
                <a:latin typeface="Libre Franklin"/>
              </a:endParaRPr>
            </a:p>
          </p:txBody>
        </p:sp>
        <p:sp>
          <p:nvSpPr>
            <p:cNvPr id="99" name="Oval 98">
              <a:extLst>
                <a:ext uri="{FF2B5EF4-FFF2-40B4-BE49-F238E27FC236}">
                  <a16:creationId xmlns:a16="http://schemas.microsoft.com/office/drawing/2014/main" id="{F6F9AAC5-A41B-D80A-8399-B006261B149C}"/>
                </a:ext>
              </a:extLst>
            </p:cNvPr>
            <p:cNvSpPr/>
            <p:nvPr/>
          </p:nvSpPr>
          <p:spPr>
            <a:xfrm>
              <a:off x="6746232" y="3171946"/>
              <a:ext cx="1902934" cy="1902934"/>
            </a:xfrm>
            <a:prstGeom prst="ellipse">
              <a:avLst/>
            </a:prstGeom>
            <a:solidFill>
              <a:srgbClr val="0094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8000">
                <a:lnSpc>
                  <a:spcPct val="90000"/>
                </a:lnSpc>
                <a:spcBef>
                  <a:spcPct val="0"/>
                </a:spcBef>
                <a:spcAft>
                  <a:spcPct val="35000"/>
                </a:spcAft>
              </a:pPr>
              <a:r>
                <a:rPr lang="en-GB" sz="1200" b="1">
                  <a:latin typeface="Libre Franklin"/>
                </a:rPr>
                <a:t>3. </a:t>
              </a:r>
              <a:r>
                <a:rPr lang="cs-CZ" sz="1200" b="1">
                  <a:latin typeface="Libre Franklin"/>
                </a:rPr>
                <a:t>Doprava a skladování</a:t>
              </a:r>
              <a:endParaRPr lang="en-GB" sz="1200" b="1" kern="1200" noProof="0">
                <a:latin typeface="Libre Franklin"/>
              </a:endParaRPr>
            </a:p>
          </p:txBody>
        </p:sp>
        <p:sp>
          <p:nvSpPr>
            <p:cNvPr id="100" name="Oval 99">
              <a:extLst>
                <a:ext uri="{FF2B5EF4-FFF2-40B4-BE49-F238E27FC236}">
                  <a16:creationId xmlns:a16="http://schemas.microsoft.com/office/drawing/2014/main" id="{50A393DB-A5FB-AA46-BDCB-10FDAED03E34}"/>
                </a:ext>
              </a:extLst>
            </p:cNvPr>
            <p:cNvSpPr/>
            <p:nvPr/>
          </p:nvSpPr>
          <p:spPr>
            <a:xfrm>
              <a:off x="3987172" y="3166136"/>
              <a:ext cx="1902934" cy="1902934"/>
            </a:xfrm>
            <a:prstGeom prst="ellipse">
              <a:avLst/>
            </a:prstGeom>
            <a:solidFill>
              <a:srgbClr val="0094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12000" rIns="0" bIns="0" rtlCol="0" anchor="ctr"/>
            <a:lstStyle/>
            <a:p>
              <a:pPr algn="ctr" defTabSz="1778000">
                <a:lnSpc>
                  <a:spcPct val="90000"/>
                </a:lnSpc>
                <a:spcBef>
                  <a:spcPct val="0"/>
                </a:spcBef>
                <a:spcAft>
                  <a:spcPct val="35000"/>
                </a:spcAft>
              </a:pPr>
              <a:r>
                <a:rPr lang="en-GB" sz="1200" b="1">
                  <a:latin typeface="Libre Franklin"/>
                </a:rPr>
                <a:t>4. </a:t>
              </a:r>
              <a:r>
                <a:rPr lang="cs-CZ" sz="1200" b="1" kern="1200" noProof="0">
                  <a:latin typeface="Libre Franklin"/>
                </a:rPr>
                <a:t>Recyklace</a:t>
              </a:r>
              <a:endParaRPr lang="en-GB" sz="1200" b="1" kern="1200" noProof="0">
                <a:latin typeface="Libre Franklin"/>
              </a:endParaRPr>
            </a:p>
          </p:txBody>
        </p:sp>
        <p:pic>
          <p:nvPicPr>
            <p:cNvPr id="102" name="Picture 101">
              <a:extLst>
                <a:ext uri="{FF2B5EF4-FFF2-40B4-BE49-F238E27FC236}">
                  <a16:creationId xmlns:a16="http://schemas.microsoft.com/office/drawing/2014/main" id="{44363B13-733E-2316-F6E1-F96FD0EC03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2195" y="758226"/>
              <a:ext cx="711007" cy="711007"/>
            </a:xfrm>
            <a:prstGeom prst="rect">
              <a:avLst/>
            </a:prstGeom>
          </p:spPr>
        </p:pic>
        <p:pic>
          <p:nvPicPr>
            <p:cNvPr id="103" name="Picture 102">
              <a:extLst>
                <a:ext uri="{FF2B5EF4-FFF2-40B4-BE49-F238E27FC236}">
                  <a16:creationId xmlns:a16="http://schemas.microsoft.com/office/drawing/2014/main" id="{405424A7-BEB4-BB6C-5AEF-19105F7C01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5065" y="3402550"/>
              <a:ext cx="865266" cy="865264"/>
            </a:xfrm>
            <a:prstGeom prst="rect">
              <a:avLst/>
            </a:prstGeom>
          </p:spPr>
        </p:pic>
        <p:pic>
          <p:nvPicPr>
            <p:cNvPr id="104" name="Picture 103">
              <a:extLst>
                <a:ext uri="{FF2B5EF4-FFF2-40B4-BE49-F238E27FC236}">
                  <a16:creationId xmlns:a16="http://schemas.microsoft.com/office/drawing/2014/main" id="{9EBB50A4-6FFC-6898-2F8D-AE6AD7E2B1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3136" y="3444051"/>
              <a:ext cx="711007" cy="711007"/>
            </a:xfrm>
            <a:prstGeom prst="rect">
              <a:avLst/>
            </a:prstGeom>
          </p:spPr>
        </p:pic>
        <p:pic>
          <p:nvPicPr>
            <p:cNvPr id="105" name="Picture 104">
              <a:extLst>
                <a:ext uri="{FF2B5EF4-FFF2-40B4-BE49-F238E27FC236}">
                  <a16:creationId xmlns:a16="http://schemas.microsoft.com/office/drawing/2014/main" id="{9A28FC77-2597-D9AD-21C8-97AE8D7F7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3136" y="758226"/>
              <a:ext cx="711007" cy="711007"/>
            </a:xfrm>
            <a:prstGeom prst="rect">
              <a:avLst/>
            </a:prstGeom>
          </p:spPr>
        </p:pic>
      </p:grpSp>
      <p:sp>
        <p:nvSpPr>
          <p:cNvPr id="2" name="TextBox 85">
            <a:extLst>
              <a:ext uri="{FF2B5EF4-FFF2-40B4-BE49-F238E27FC236}">
                <a16:creationId xmlns:a16="http://schemas.microsoft.com/office/drawing/2014/main" id="{752D9832-3B18-DB92-336A-8FD4CE5E1A00}"/>
              </a:ext>
            </a:extLst>
          </p:cNvPr>
          <p:cNvSpPr txBox="1"/>
          <p:nvPr/>
        </p:nvSpPr>
        <p:spPr>
          <a:xfrm>
            <a:off x="533539" y="3313006"/>
            <a:ext cx="2978828" cy="1261884"/>
          </a:xfrm>
          <a:prstGeom prst="rect">
            <a:avLst/>
          </a:prstGeom>
          <a:noFill/>
        </p:spPr>
        <p:txBody>
          <a:bodyPr wrap="square" lIns="0" tIns="0" rIns="0" bIns="0" anchor="t">
            <a:spAutoFit/>
          </a:bodyPr>
          <a:lstStyle/>
          <a:p>
            <a:pPr marL="0" indent="0">
              <a:buNone/>
            </a:pPr>
            <a:r>
              <a:rPr lang="cs-CZ" sz="1400">
                <a:solidFill>
                  <a:schemeClr val="bg1"/>
                </a:solidFill>
                <a:latin typeface="Libre Franklin"/>
                <a:ea typeface="+mj-ea"/>
                <a:cs typeface="+mj-cs"/>
              </a:rPr>
              <a:t>„Soustřeďte se pouze na své hlavní činnosti a my se postaráme o všechny vaše starosti s oděvy od dodávky, praní, údržbu až po recyklaci.“</a:t>
            </a:r>
            <a:endParaRPr lang="en-GB" sz="1400">
              <a:solidFill>
                <a:schemeClr val="bg1"/>
              </a:solidFill>
              <a:latin typeface="Libre Franklin"/>
              <a:ea typeface="+mj-ea"/>
              <a:cs typeface="+mj-cs"/>
            </a:endParaRPr>
          </a:p>
          <a:p>
            <a:pPr marL="0" indent="0">
              <a:buNone/>
            </a:pPr>
            <a:endParaRPr lang="en-GB" sz="1200">
              <a:solidFill>
                <a:schemeClr val="bg1"/>
              </a:solidFill>
              <a:latin typeface="Libre Franklin" pitchFamily="2" charset="77"/>
              <a:ea typeface="+mj-ea"/>
              <a:cs typeface="+mj-cs"/>
            </a:endParaRPr>
          </a:p>
        </p:txBody>
      </p:sp>
    </p:spTree>
    <p:extLst>
      <p:ext uri="{BB962C8B-B14F-4D97-AF65-F5344CB8AC3E}">
        <p14:creationId xmlns:p14="http://schemas.microsoft.com/office/powerpoint/2010/main" val="394642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F56"/>
        </a:solidFill>
        <a:effectLst/>
      </p:bgPr>
    </p:bg>
    <p:spTree>
      <p:nvGrpSpPr>
        <p:cNvPr id="1" name=""/>
        <p:cNvGrpSpPr/>
        <p:nvPr/>
      </p:nvGrpSpPr>
      <p:grpSpPr>
        <a:xfrm>
          <a:off x="0" y="0"/>
          <a:ext cx="0" cy="0"/>
          <a:chOff x="0" y="0"/>
          <a:chExt cx="0" cy="0"/>
        </a:xfrm>
      </p:grpSpPr>
      <p:pic>
        <p:nvPicPr>
          <p:cNvPr id="16" name="Zástupný symbol obrázku 15" descr="Obsah obrázku oblečení, osoba, muž, interiér&#10;&#10;Obsah generovaný pomocí AI může být nesprávný.">
            <a:extLst>
              <a:ext uri="{FF2B5EF4-FFF2-40B4-BE49-F238E27FC236}">
                <a16:creationId xmlns:a16="http://schemas.microsoft.com/office/drawing/2014/main" id="{2F089F83-4D0B-4D8B-EEAF-1B5BF9DE2FC0}"/>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p:pic>
      <p:pic>
        <p:nvPicPr>
          <p:cNvPr id="12" name="Zástupný symbol obrázku 11" descr="Obsah obrázku oblečení, Lidská tvář, osoba, muž&#10;&#10;Obsah generovaný pomocí AI může být nesprávný.">
            <a:extLst>
              <a:ext uri="{FF2B5EF4-FFF2-40B4-BE49-F238E27FC236}">
                <a16:creationId xmlns:a16="http://schemas.microsoft.com/office/drawing/2014/main" id="{E84D0202-06D6-2BB2-6928-B96E4529A3B1}"/>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b="-546"/>
          <a:stretch>
            <a:fillRect/>
          </a:stretch>
        </p:blipFill>
        <p:spPr>
          <a:xfrm>
            <a:off x="6594437" y="327806"/>
            <a:ext cx="2270598" cy="2740209"/>
          </a:xfrm>
        </p:spPr>
      </p:pic>
      <p:pic>
        <p:nvPicPr>
          <p:cNvPr id="10" name="Zástupný symbol obrázku 9" descr="Obsah obrázku oblečení, osoba, Lidská tvář, interiér&#10;&#10;Obsah generovaný pomocí AI může být nesprávný.">
            <a:extLst>
              <a:ext uri="{FF2B5EF4-FFF2-40B4-BE49-F238E27FC236}">
                <a16:creationId xmlns:a16="http://schemas.microsoft.com/office/drawing/2014/main" id="{9B7CAF91-EA31-1888-139F-A4208A6C3A3C}"/>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a:fillRect/>
          </a:stretch>
        </p:blipFill>
        <p:spPr/>
      </p:pic>
      <p:pic>
        <p:nvPicPr>
          <p:cNvPr id="14" name="Zástupný symbol obrázku 13" descr="Obsah obrázku venku, obloha, generátor, větrný mlýn&#10;&#10;Obsah generovaný pomocí AI může být nesprávný.">
            <a:extLst>
              <a:ext uri="{FF2B5EF4-FFF2-40B4-BE49-F238E27FC236}">
                <a16:creationId xmlns:a16="http://schemas.microsoft.com/office/drawing/2014/main" id="{F89C9336-7F60-23FF-B398-C0016F9D5D3C}"/>
              </a:ext>
            </a:extLst>
          </p:cNvPr>
          <p:cNvPicPr>
            <a:picLocks noGrp="1" noChangeAspect="1"/>
          </p:cNvPicPr>
          <p:nvPr>
            <p:ph type="pic" sz="quarter" idx="18"/>
          </p:nvPr>
        </p:nvPicPr>
        <p:blipFill>
          <a:blip r:embed="rId5" cstate="hqprint">
            <a:extLst>
              <a:ext uri="{28A0092B-C50C-407E-A947-70E740481C1C}">
                <a14:useLocalDpi xmlns:a14="http://schemas.microsoft.com/office/drawing/2010/main"/>
              </a:ext>
            </a:extLst>
          </a:blip>
          <a:srcRect/>
          <a:stretch>
            <a:fillRect/>
          </a:stretch>
        </p:blipFill>
        <p:spPr/>
      </p:pic>
      <p:sp>
        <p:nvSpPr>
          <p:cNvPr id="6" name="Nadpis 5">
            <a:extLst>
              <a:ext uri="{FF2B5EF4-FFF2-40B4-BE49-F238E27FC236}">
                <a16:creationId xmlns:a16="http://schemas.microsoft.com/office/drawing/2014/main" id="{0AF014CA-652A-0ECB-6375-988050A3A652}"/>
              </a:ext>
            </a:extLst>
          </p:cNvPr>
          <p:cNvSpPr>
            <a:spLocks noGrp="1"/>
          </p:cNvSpPr>
          <p:nvPr>
            <p:ph type="ctrTitle"/>
          </p:nvPr>
        </p:nvSpPr>
        <p:spPr>
          <a:xfrm>
            <a:off x="502351" y="952551"/>
            <a:ext cx="4268747" cy="1763383"/>
          </a:xfrm>
        </p:spPr>
        <p:txBody>
          <a:bodyPr/>
          <a:lstStyle/>
          <a:p>
            <a:r>
              <a:rPr lang="cs-CZ" sz="4750"/>
              <a:t>Výhody servisního pronájmu</a:t>
            </a:r>
            <a:endParaRPr lang="cs-CZ"/>
          </a:p>
        </p:txBody>
      </p:sp>
      <p:sp>
        <p:nvSpPr>
          <p:cNvPr id="2" name="Zástupný obsah 1">
            <a:extLst>
              <a:ext uri="{FF2B5EF4-FFF2-40B4-BE49-F238E27FC236}">
                <a16:creationId xmlns:a16="http://schemas.microsoft.com/office/drawing/2014/main" id="{FAEB9BC4-73A2-24B1-F733-2F99B79F25A6}"/>
              </a:ext>
            </a:extLst>
          </p:cNvPr>
          <p:cNvSpPr>
            <a:spLocks noGrp="1"/>
          </p:cNvSpPr>
          <p:nvPr>
            <p:ph sz="quarter" idx="13"/>
          </p:nvPr>
        </p:nvSpPr>
        <p:spPr>
          <a:xfrm>
            <a:off x="537561" y="2835321"/>
            <a:ext cx="4281447" cy="1231199"/>
          </a:xfrm>
          <a:solidFill>
            <a:srgbClr val="002F56"/>
          </a:solidFill>
        </p:spPr>
        <p:txBody>
          <a:bodyPr/>
          <a:lstStyle/>
          <a:p>
            <a:pPr marL="0" indent="0">
              <a:lnSpc>
                <a:spcPct val="120000"/>
              </a:lnSpc>
              <a:buNone/>
            </a:pPr>
            <a:r>
              <a:rPr lang="cs-CZ" sz="1200" b="1"/>
              <a:t>Přesně pro vás. </a:t>
            </a:r>
            <a:r>
              <a:rPr lang="cs-CZ" sz="1000"/>
              <a:t>Ochranné oděvy kdykoli a kdekoli je potřebujete. Naše oděvy splňují všechny bezpečnostní a kvalitativní požadavky do posledního vlákna.</a:t>
            </a:r>
          </a:p>
          <a:p>
            <a:pPr marL="0" indent="0">
              <a:lnSpc>
                <a:spcPct val="120000"/>
              </a:lnSpc>
              <a:buNone/>
            </a:pPr>
            <a:r>
              <a:rPr lang="cs-CZ" sz="1200" b="1"/>
              <a:t>Myslíme na naši planetu. </a:t>
            </a:r>
            <a:r>
              <a:rPr lang="cs-CZ" sz="1000"/>
              <a:t>Ve všem co děláme, vždy se snažíme o snížení dopadu textilií na životní prostředí.</a:t>
            </a:r>
          </a:p>
          <a:p>
            <a:pPr marL="0" indent="0">
              <a:lnSpc>
                <a:spcPct val="120000"/>
              </a:lnSpc>
              <a:buNone/>
            </a:pPr>
            <a:r>
              <a:rPr lang="cs-CZ" sz="1200" b="1"/>
              <a:t>Efektivní ve všem co děláme. </a:t>
            </a:r>
            <a:r>
              <a:rPr lang="cs-CZ" sz="1000"/>
              <a:t>My se postaráme kompletně         o pracovní oděvy, vy se soustředíte pouze na vaše podnikání.</a:t>
            </a:r>
            <a:endParaRPr lang="en-FI" sz="1000">
              <a:latin typeface="Libre Franklin" pitchFamily="2" charset="77"/>
            </a:endParaRPr>
          </a:p>
          <a:p>
            <a:pPr marL="0" indent="0">
              <a:lnSpc>
                <a:spcPct val="120000"/>
              </a:lnSpc>
              <a:buNone/>
            </a:pPr>
            <a:endParaRPr lang="en-US" sz="1000">
              <a:solidFill>
                <a:schemeClr val="tx1"/>
              </a:solidFill>
              <a:latin typeface="Libre Franklin" pitchFamily="2" charset="77"/>
            </a:endParaRPr>
          </a:p>
          <a:p>
            <a:pPr marL="0" indent="0">
              <a:lnSpc>
                <a:spcPct val="120000"/>
              </a:lnSpc>
              <a:buNone/>
            </a:pPr>
            <a:endParaRPr lang="cs-CZ" sz="1000">
              <a:solidFill>
                <a:schemeClr val="tx1"/>
              </a:solidFill>
            </a:endParaRPr>
          </a:p>
          <a:p>
            <a:pPr marL="0" indent="0">
              <a:lnSpc>
                <a:spcPct val="120000"/>
              </a:lnSpc>
              <a:buNone/>
            </a:pPr>
            <a:endParaRPr lang="en-FI" sz="1000">
              <a:solidFill>
                <a:schemeClr val="tx1"/>
              </a:solidFill>
              <a:latin typeface="Libre Franklin" pitchFamily="2" charset="77"/>
            </a:endParaRPr>
          </a:p>
          <a:p>
            <a:pPr marL="0" indent="0">
              <a:lnSpc>
                <a:spcPct val="120000"/>
              </a:lnSpc>
              <a:buNone/>
            </a:pPr>
            <a:endParaRPr lang="en-US" sz="1000">
              <a:latin typeface="Libre Franklin" pitchFamily="2" charset="77"/>
            </a:endParaRPr>
          </a:p>
          <a:p>
            <a:endParaRPr lang="cs-CZ"/>
          </a:p>
        </p:txBody>
      </p:sp>
      <p:pic>
        <p:nvPicPr>
          <p:cNvPr id="17" name="Grafický objekt 16" descr="Odznak 1 se souvislou výplní">
            <a:extLst>
              <a:ext uri="{FF2B5EF4-FFF2-40B4-BE49-F238E27FC236}">
                <a16:creationId xmlns:a16="http://schemas.microsoft.com/office/drawing/2014/main" id="{34BFEC8B-ED84-78E3-4E2F-572FDFFF19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148" y="2779556"/>
            <a:ext cx="342636" cy="342636"/>
          </a:xfrm>
          <a:prstGeom prst="rect">
            <a:avLst/>
          </a:prstGeom>
        </p:spPr>
      </p:pic>
      <p:pic>
        <p:nvPicPr>
          <p:cNvPr id="20" name="Grafický objekt 19" descr="Odznak se souvislou výplní">
            <a:extLst>
              <a:ext uri="{FF2B5EF4-FFF2-40B4-BE49-F238E27FC236}">
                <a16:creationId xmlns:a16="http://schemas.microsoft.com/office/drawing/2014/main" id="{0303DA0E-84C2-25FF-5026-D2B10CA5DF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16" y="3450920"/>
            <a:ext cx="342636" cy="342636"/>
          </a:xfrm>
          <a:prstGeom prst="rect">
            <a:avLst/>
          </a:prstGeom>
        </p:spPr>
      </p:pic>
      <p:pic>
        <p:nvPicPr>
          <p:cNvPr id="24" name="Grafický objekt 23" descr="Odznak 3 se souvislou výplní">
            <a:extLst>
              <a:ext uri="{FF2B5EF4-FFF2-40B4-BE49-F238E27FC236}">
                <a16:creationId xmlns:a16="http://schemas.microsoft.com/office/drawing/2014/main" id="{05BEBDBD-1C8E-1CB4-AAA3-6D33D5C1B1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512" y="3950966"/>
            <a:ext cx="342636" cy="342636"/>
          </a:xfrm>
          <a:prstGeom prst="rect">
            <a:avLst/>
          </a:prstGeom>
        </p:spPr>
      </p:pic>
    </p:spTree>
    <p:extLst>
      <p:ext uri="{BB962C8B-B14F-4D97-AF65-F5344CB8AC3E}">
        <p14:creationId xmlns:p14="http://schemas.microsoft.com/office/powerpoint/2010/main" val="588124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0EB8-EFFE-592D-130D-2889080DCC7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FD6404A-0579-2183-F767-A9928A0163A7}"/>
              </a:ext>
            </a:extLst>
          </p:cNvPr>
          <p:cNvSpPr>
            <a:spLocks noGrp="1"/>
          </p:cNvSpPr>
          <p:nvPr>
            <p:ph type="ctrTitle"/>
          </p:nvPr>
        </p:nvSpPr>
        <p:spPr>
          <a:xfrm>
            <a:off x="1550701" y="377038"/>
            <a:ext cx="7198359" cy="811272"/>
          </a:xfrm>
        </p:spPr>
        <p:txBody>
          <a:bodyPr/>
          <a:lstStyle/>
          <a:p>
            <a:r>
              <a:rPr lang="cs-CZ" sz="2400">
                <a:solidFill>
                  <a:srgbClr val="FFFFFF"/>
                </a:solidFill>
                <a:latin typeface="Libre Franklin Black" pitchFamily="2" charset="77"/>
                <a:cs typeface="Arial" panose="020B0604020202020204" pitchFamily="34" charset="0"/>
              </a:rPr>
              <a:t>Servisní cyklus začíná a končí vašimi potřebami</a:t>
            </a:r>
            <a:br>
              <a:rPr lang="cs-CZ" sz="4800" b="1" noProof="0">
                <a:solidFill>
                  <a:srgbClr val="FFFFFF"/>
                </a:solidFill>
                <a:latin typeface="Libre Franklin Black" pitchFamily="2" charset="77"/>
                <a:cs typeface="Arial" panose="020B0604020202020204" pitchFamily="34" charset="0"/>
              </a:rPr>
            </a:br>
            <a:endParaRPr lang="cs-CZ" noProof="0"/>
          </a:p>
        </p:txBody>
      </p:sp>
      <p:pic>
        <p:nvPicPr>
          <p:cNvPr id="6" name="Obrázek 5" descr="Obsah obrázku text, snímek obrazovky&#10;&#10;Obsah vygenerovaný umělou inteligencí může být nesprávný.">
            <a:extLst>
              <a:ext uri="{FF2B5EF4-FFF2-40B4-BE49-F238E27FC236}">
                <a16:creationId xmlns:a16="http://schemas.microsoft.com/office/drawing/2014/main" id="{E38C9205-C38D-BA17-C38C-0735D9C4E9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34069" y="871883"/>
            <a:ext cx="6824545" cy="4139497"/>
          </a:xfrm>
          <a:prstGeom prst="rect">
            <a:avLst/>
          </a:prstGeom>
        </p:spPr>
      </p:pic>
      <p:sp>
        <p:nvSpPr>
          <p:cNvPr id="3" name="TextBox 5">
            <a:extLst>
              <a:ext uri="{FF2B5EF4-FFF2-40B4-BE49-F238E27FC236}">
                <a16:creationId xmlns:a16="http://schemas.microsoft.com/office/drawing/2014/main" id="{C09FFFB6-E7FE-1216-EC68-CFF85AD6F070}"/>
              </a:ext>
            </a:extLst>
          </p:cNvPr>
          <p:cNvSpPr txBox="1"/>
          <p:nvPr/>
        </p:nvSpPr>
        <p:spPr>
          <a:xfrm>
            <a:off x="3134654" y="3651986"/>
            <a:ext cx="958377" cy="200952"/>
          </a:xfrm>
          <a:prstGeom prst="rect">
            <a:avLst/>
          </a:prstGeom>
        </p:spPr>
        <p:txBody>
          <a:bodyPr wrap="square" lIns="0" tIns="0" rIns="0" bIns="0" rtlCol="0" anchor="t">
            <a:spAutoFit/>
          </a:bodyPr>
          <a:lstStyle/>
          <a:p>
            <a:pPr algn="l">
              <a:lnSpc>
                <a:spcPts val="1679"/>
              </a:lnSpc>
            </a:pPr>
            <a:r>
              <a:rPr lang="en-GB" sz="1200" b="1" noProof="0">
                <a:solidFill>
                  <a:schemeClr val="bg1"/>
                </a:solidFill>
                <a:ea typeface="Arial Bold"/>
                <a:cs typeface="Arial Bold"/>
                <a:sym typeface="Arial Bold"/>
              </a:rPr>
              <a:t>Lindström</a:t>
            </a:r>
          </a:p>
        </p:txBody>
      </p:sp>
      <p:sp>
        <p:nvSpPr>
          <p:cNvPr id="4" name="TextBox 5">
            <a:extLst>
              <a:ext uri="{FF2B5EF4-FFF2-40B4-BE49-F238E27FC236}">
                <a16:creationId xmlns:a16="http://schemas.microsoft.com/office/drawing/2014/main" id="{FCBE3F9A-CF8A-151D-8D64-341EBCE0E57A}"/>
              </a:ext>
            </a:extLst>
          </p:cNvPr>
          <p:cNvSpPr txBox="1"/>
          <p:nvPr/>
        </p:nvSpPr>
        <p:spPr>
          <a:xfrm>
            <a:off x="5596634" y="3651986"/>
            <a:ext cx="958377" cy="200952"/>
          </a:xfrm>
          <a:prstGeom prst="rect">
            <a:avLst/>
          </a:prstGeom>
        </p:spPr>
        <p:txBody>
          <a:bodyPr wrap="square" lIns="0" tIns="0" rIns="0" bIns="0" rtlCol="0" anchor="t">
            <a:spAutoFit/>
          </a:bodyPr>
          <a:lstStyle/>
          <a:p>
            <a:pPr algn="l">
              <a:lnSpc>
                <a:spcPts val="1679"/>
              </a:lnSpc>
            </a:pPr>
            <a:r>
              <a:rPr lang="cs-CZ" sz="1200" b="1" noProof="0">
                <a:solidFill>
                  <a:schemeClr val="bg1"/>
                </a:solidFill>
                <a:ea typeface="Arial Bold"/>
                <a:cs typeface="Arial Bold"/>
                <a:sym typeface="Arial Bold"/>
              </a:rPr>
              <a:t>Zákazník</a:t>
            </a:r>
            <a:endParaRPr lang="en-GB" sz="1200" b="1" noProof="0">
              <a:solidFill>
                <a:schemeClr val="bg1"/>
              </a:solidFill>
              <a:ea typeface="Arial Bold"/>
              <a:cs typeface="Arial Bold"/>
              <a:sym typeface="Arial Bold"/>
            </a:endParaRPr>
          </a:p>
        </p:txBody>
      </p:sp>
      <p:sp>
        <p:nvSpPr>
          <p:cNvPr id="5" name="TextBox 10">
            <a:extLst>
              <a:ext uri="{FF2B5EF4-FFF2-40B4-BE49-F238E27FC236}">
                <a16:creationId xmlns:a16="http://schemas.microsoft.com/office/drawing/2014/main" id="{127CE24D-2502-1320-483D-3CF2A6B42A14}"/>
              </a:ext>
            </a:extLst>
          </p:cNvPr>
          <p:cNvSpPr txBox="1"/>
          <p:nvPr/>
        </p:nvSpPr>
        <p:spPr>
          <a:xfrm>
            <a:off x="3669345" y="2143496"/>
            <a:ext cx="1259493" cy="133947"/>
          </a:xfrm>
          <a:prstGeom prst="rect">
            <a:avLst/>
          </a:prstGeom>
        </p:spPr>
        <p:txBody>
          <a:bodyPr wrap="square" lIns="0" tIns="0" rIns="0" bIns="0" rtlCol="0" anchor="t">
            <a:spAutoFit/>
          </a:bodyPr>
          <a:lstStyle/>
          <a:p>
            <a:pPr algn="l">
              <a:lnSpc>
                <a:spcPts val="1058"/>
              </a:lnSpc>
            </a:pPr>
            <a:r>
              <a:rPr lang="cs-CZ" sz="900" noProof="0">
                <a:solidFill>
                  <a:schemeClr val="bg1"/>
                </a:solidFill>
                <a:ea typeface="Arial"/>
                <a:cs typeface="Arial"/>
                <a:sym typeface="Arial"/>
              </a:rPr>
              <a:t>Dodání zákazníkovi</a:t>
            </a:r>
            <a:endParaRPr lang="en-GB" sz="900" noProof="0">
              <a:solidFill>
                <a:schemeClr val="bg1"/>
              </a:solidFill>
              <a:ea typeface="Arial"/>
              <a:cs typeface="Arial"/>
              <a:sym typeface="Arial"/>
            </a:endParaRPr>
          </a:p>
        </p:txBody>
      </p:sp>
      <p:sp>
        <p:nvSpPr>
          <p:cNvPr id="7" name="TextBox 10">
            <a:extLst>
              <a:ext uri="{FF2B5EF4-FFF2-40B4-BE49-F238E27FC236}">
                <a16:creationId xmlns:a16="http://schemas.microsoft.com/office/drawing/2014/main" id="{3448C562-3C4E-8B51-AC34-52DF43E32B8A}"/>
              </a:ext>
            </a:extLst>
          </p:cNvPr>
          <p:cNvSpPr txBox="1"/>
          <p:nvPr/>
        </p:nvSpPr>
        <p:spPr>
          <a:xfrm>
            <a:off x="5925264" y="4792918"/>
            <a:ext cx="1259493" cy="275012"/>
          </a:xfrm>
          <a:prstGeom prst="rect">
            <a:avLst/>
          </a:prstGeom>
        </p:spPr>
        <p:txBody>
          <a:bodyPr wrap="square" lIns="0" tIns="0" rIns="0" bIns="0" rtlCol="0" anchor="t">
            <a:spAutoFit/>
          </a:bodyPr>
          <a:lstStyle/>
          <a:p>
            <a:pPr algn="l">
              <a:lnSpc>
                <a:spcPts val="1058"/>
              </a:lnSpc>
            </a:pPr>
            <a:r>
              <a:rPr lang="cs-CZ" sz="900" noProof="0">
                <a:solidFill>
                  <a:schemeClr val="bg1"/>
                </a:solidFill>
                <a:ea typeface="Arial"/>
                <a:cs typeface="Arial"/>
                <a:sym typeface="Arial"/>
              </a:rPr>
              <a:t>Odvoz použitých oděvů do prádelny  </a:t>
            </a:r>
            <a:endParaRPr lang="en-GB" sz="900" noProof="0">
              <a:solidFill>
                <a:schemeClr val="bg1"/>
              </a:solidFill>
              <a:ea typeface="Arial"/>
              <a:cs typeface="Arial"/>
              <a:sym typeface="Arial"/>
            </a:endParaRPr>
          </a:p>
        </p:txBody>
      </p:sp>
      <p:sp>
        <p:nvSpPr>
          <p:cNvPr id="8" name="TextBox 10">
            <a:extLst>
              <a:ext uri="{FF2B5EF4-FFF2-40B4-BE49-F238E27FC236}">
                <a16:creationId xmlns:a16="http://schemas.microsoft.com/office/drawing/2014/main" id="{0052366F-8AD1-A536-34E4-D82964A6A75A}"/>
              </a:ext>
            </a:extLst>
          </p:cNvPr>
          <p:cNvSpPr txBox="1"/>
          <p:nvPr/>
        </p:nvSpPr>
        <p:spPr>
          <a:xfrm>
            <a:off x="8129540" y="3209354"/>
            <a:ext cx="548593" cy="275012"/>
          </a:xfrm>
          <a:prstGeom prst="rect">
            <a:avLst/>
          </a:prstGeom>
        </p:spPr>
        <p:txBody>
          <a:bodyPr wrap="square" lIns="0" tIns="0" rIns="0" bIns="0" rtlCol="0" anchor="t">
            <a:spAutoFit/>
          </a:bodyPr>
          <a:lstStyle/>
          <a:p>
            <a:pPr algn="l">
              <a:lnSpc>
                <a:spcPts val="1058"/>
              </a:lnSpc>
            </a:pPr>
            <a:r>
              <a:rPr lang="cs-CZ" sz="900">
                <a:solidFill>
                  <a:schemeClr val="bg1"/>
                </a:solidFill>
                <a:ea typeface="Arial"/>
                <a:cs typeface="Arial"/>
                <a:sym typeface="Arial"/>
              </a:rPr>
              <a:t>Používání ve výrobě</a:t>
            </a:r>
            <a:endParaRPr lang="en-GB" sz="900" noProof="0">
              <a:solidFill>
                <a:schemeClr val="bg1"/>
              </a:solidFill>
              <a:ea typeface="Arial"/>
              <a:cs typeface="Arial"/>
              <a:sym typeface="Arial"/>
            </a:endParaRPr>
          </a:p>
        </p:txBody>
      </p:sp>
      <p:sp>
        <p:nvSpPr>
          <p:cNvPr id="9" name="TextBox 10">
            <a:extLst>
              <a:ext uri="{FF2B5EF4-FFF2-40B4-BE49-F238E27FC236}">
                <a16:creationId xmlns:a16="http://schemas.microsoft.com/office/drawing/2014/main" id="{63ED8839-64C2-DE3D-E5AC-C4710F4F2BD9}"/>
              </a:ext>
            </a:extLst>
          </p:cNvPr>
          <p:cNvSpPr txBox="1"/>
          <p:nvPr/>
        </p:nvSpPr>
        <p:spPr>
          <a:xfrm>
            <a:off x="7738911" y="4123792"/>
            <a:ext cx="1010149" cy="416076"/>
          </a:xfrm>
          <a:prstGeom prst="rect">
            <a:avLst/>
          </a:prstGeom>
        </p:spPr>
        <p:txBody>
          <a:bodyPr wrap="square" lIns="0" tIns="0" rIns="0" bIns="0" rtlCol="0" anchor="t">
            <a:spAutoFit/>
          </a:bodyPr>
          <a:lstStyle/>
          <a:p>
            <a:pPr algn="l">
              <a:lnSpc>
                <a:spcPts val="1058"/>
              </a:lnSpc>
            </a:pPr>
            <a:r>
              <a:rPr lang="cs-CZ" sz="900" noProof="0">
                <a:solidFill>
                  <a:schemeClr val="bg1"/>
                </a:solidFill>
                <a:ea typeface="Arial"/>
                <a:cs typeface="Arial"/>
                <a:sym typeface="Arial"/>
              </a:rPr>
              <a:t>Vyzvednutí použitých oděvů + </a:t>
            </a:r>
            <a:r>
              <a:rPr lang="cs-CZ" sz="900" noProof="0" err="1">
                <a:solidFill>
                  <a:schemeClr val="bg1"/>
                </a:solidFill>
                <a:ea typeface="Arial"/>
                <a:cs typeface="Arial"/>
                <a:sym typeface="Arial"/>
              </a:rPr>
              <a:t>scanování</a:t>
            </a:r>
            <a:r>
              <a:rPr lang="cs-CZ" sz="900" noProof="0">
                <a:solidFill>
                  <a:schemeClr val="bg1"/>
                </a:solidFill>
                <a:ea typeface="Arial"/>
                <a:cs typeface="Arial"/>
                <a:sym typeface="Arial"/>
              </a:rPr>
              <a:t> oděvů</a:t>
            </a:r>
            <a:endParaRPr lang="en-GB" sz="900" noProof="0">
              <a:solidFill>
                <a:schemeClr val="bg1"/>
              </a:solidFill>
              <a:ea typeface="Arial"/>
              <a:cs typeface="Arial"/>
              <a:sym typeface="Arial"/>
            </a:endParaRPr>
          </a:p>
        </p:txBody>
      </p:sp>
      <p:sp>
        <p:nvSpPr>
          <p:cNvPr id="10" name="TextBox 10">
            <a:extLst>
              <a:ext uri="{FF2B5EF4-FFF2-40B4-BE49-F238E27FC236}">
                <a16:creationId xmlns:a16="http://schemas.microsoft.com/office/drawing/2014/main" id="{87C420B9-A926-57B7-5237-C1FA3374C36F}"/>
              </a:ext>
            </a:extLst>
          </p:cNvPr>
          <p:cNvSpPr txBox="1"/>
          <p:nvPr/>
        </p:nvSpPr>
        <p:spPr>
          <a:xfrm>
            <a:off x="7789838" y="1990794"/>
            <a:ext cx="1108835" cy="557140"/>
          </a:xfrm>
          <a:prstGeom prst="rect">
            <a:avLst/>
          </a:prstGeom>
        </p:spPr>
        <p:txBody>
          <a:bodyPr wrap="square" lIns="0" tIns="0" rIns="0" bIns="0" rtlCol="0" anchor="t">
            <a:spAutoFit/>
          </a:bodyPr>
          <a:lstStyle/>
          <a:p>
            <a:pPr algn="l">
              <a:lnSpc>
                <a:spcPts val="1058"/>
              </a:lnSpc>
            </a:pPr>
            <a:r>
              <a:rPr lang="cs-CZ" sz="900" noProof="0">
                <a:solidFill>
                  <a:schemeClr val="bg1"/>
                </a:solidFill>
                <a:ea typeface="Arial"/>
                <a:cs typeface="Arial"/>
                <a:sym typeface="Arial"/>
              </a:rPr>
              <a:t>Dodání </a:t>
            </a:r>
          </a:p>
          <a:p>
            <a:pPr algn="l">
              <a:lnSpc>
                <a:spcPts val="1058"/>
              </a:lnSpc>
            </a:pPr>
            <a:r>
              <a:rPr lang="cs-CZ" sz="900" noProof="0">
                <a:solidFill>
                  <a:schemeClr val="bg1"/>
                </a:solidFill>
                <a:ea typeface="Arial"/>
                <a:cs typeface="Arial"/>
                <a:sym typeface="Arial"/>
              </a:rPr>
              <a:t>do šatních skříněk zaměstnanců + </a:t>
            </a:r>
            <a:r>
              <a:rPr lang="cs-CZ" sz="900" noProof="0" err="1">
                <a:solidFill>
                  <a:schemeClr val="bg1"/>
                </a:solidFill>
                <a:ea typeface="Arial"/>
                <a:cs typeface="Arial"/>
                <a:sym typeface="Arial"/>
              </a:rPr>
              <a:t>scanování</a:t>
            </a:r>
            <a:r>
              <a:rPr lang="cs-CZ" sz="900" noProof="0">
                <a:solidFill>
                  <a:schemeClr val="bg1"/>
                </a:solidFill>
                <a:ea typeface="Arial"/>
                <a:cs typeface="Arial"/>
                <a:sym typeface="Arial"/>
              </a:rPr>
              <a:t> oděvů</a:t>
            </a:r>
            <a:endParaRPr lang="en-GB" sz="900" noProof="0">
              <a:solidFill>
                <a:schemeClr val="bg1"/>
              </a:solidFill>
              <a:ea typeface="Arial"/>
              <a:cs typeface="Arial"/>
              <a:sym typeface="Arial"/>
            </a:endParaRPr>
          </a:p>
        </p:txBody>
      </p:sp>
      <p:sp>
        <p:nvSpPr>
          <p:cNvPr id="11" name="TextBox 10">
            <a:extLst>
              <a:ext uri="{FF2B5EF4-FFF2-40B4-BE49-F238E27FC236}">
                <a16:creationId xmlns:a16="http://schemas.microsoft.com/office/drawing/2014/main" id="{8077138F-9BCD-706F-9877-85EC4A6A4D00}"/>
              </a:ext>
            </a:extLst>
          </p:cNvPr>
          <p:cNvSpPr txBox="1"/>
          <p:nvPr/>
        </p:nvSpPr>
        <p:spPr>
          <a:xfrm>
            <a:off x="1405089" y="4405921"/>
            <a:ext cx="519165" cy="133947"/>
          </a:xfrm>
          <a:prstGeom prst="rect">
            <a:avLst/>
          </a:prstGeom>
        </p:spPr>
        <p:txBody>
          <a:bodyPr wrap="square" lIns="0" tIns="0" rIns="0" bIns="0" rtlCol="0" anchor="t">
            <a:spAutoFit/>
          </a:bodyPr>
          <a:lstStyle/>
          <a:p>
            <a:pPr algn="l">
              <a:lnSpc>
                <a:spcPts val="1058"/>
              </a:lnSpc>
            </a:pPr>
            <a:r>
              <a:rPr lang="cs-CZ" sz="900" noProof="0">
                <a:solidFill>
                  <a:schemeClr val="bg1"/>
                </a:solidFill>
                <a:ea typeface="Arial"/>
                <a:cs typeface="Arial"/>
                <a:sym typeface="Arial"/>
              </a:rPr>
              <a:t>Praní</a:t>
            </a:r>
            <a:endParaRPr lang="en-GB" sz="900" noProof="0">
              <a:solidFill>
                <a:schemeClr val="bg1"/>
              </a:solidFill>
              <a:ea typeface="Arial"/>
              <a:cs typeface="Arial"/>
              <a:sym typeface="Arial"/>
            </a:endParaRPr>
          </a:p>
        </p:txBody>
      </p:sp>
      <p:sp>
        <p:nvSpPr>
          <p:cNvPr id="12" name="TextBox 10">
            <a:extLst>
              <a:ext uri="{FF2B5EF4-FFF2-40B4-BE49-F238E27FC236}">
                <a16:creationId xmlns:a16="http://schemas.microsoft.com/office/drawing/2014/main" id="{1D5A608D-13FF-9BD8-2993-220D013176C8}"/>
              </a:ext>
            </a:extLst>
          </p:cNvPr>
          <p:cNvSpPr txBox="1"/>
          <p:nvPr/>
        </p:nvSpPr>
        <p:spPr>
          <a:xfrm>
            <a:off x="295571" y="3614956"/>
            <a:ext cx="958377" cy="416076"/>
          </a:xfrm>
          <a:prstGeom prst="rect">
            <a:avLst/>
          </a:prstGeom>
        </p:spPr>
        <p:txBody>
          <a:bodyPr wrap="square" lIns="0" tIns="0" rIns="0" bIns="0" rtlCol="0" anchor="t">
            <a:spAutoFit/>
          </a:bodyPr>
          <a:lstStyle/>
          <a:p>
            <a:pPr algn="r">
              <a:lnSpc>
                <a:spcPts val="1058"/>
              </a:lnSpc>
            </a:pPr>
            <a:r>
              <a:rPr lang="cs-CZ" sz="900" noProof="0">
                <a:solidFill>
                  <a:schemeClr val="bg1"/>
                </a:solidFill>
                <a:ea typeface="Arial"/>
                <a:cs typeface="Arial"/>
                <a:sym typeface="Arial"/>
              </a:rPr>
              <a:t>Pravidelná kontrola </a:t>
            </a:r>
          </a:p>
          <a:p>
            <a:pPr algn="r">
              <a:lnSpc>
                <a:spcPts val="1058"/>
              </a:lnSpc>
            </a:pPr>
            <a:r>
              <a:rPr lang="cs-CZ" sz="900" noProof="0">
                <a:solidFill>
                  <a:schemeClr val="bg1"/>
                </a:solidFill>
                <a:ea typeface="Arial"/>
                <a:cs typeface="Arial"/>
                <a:sym typeface="Arial"/>
              </a:rPr>
              <a:t>po každém praní </a:t>
            </a:r>
            <a:endParaRPr lang="en-GB" sz="900" noProof="0">
              <a:solidFill>
                <a:schemeClr val="bg1"/>
              </a:solidFill>
              <a:ea typeface="Arial"/>
              <a:cs typeface="Arial"/>
              <a:sym typeface="Arial"/>
            </a:endParaRPr>
          </a:p>
        </p:txBody>
      </p:sp>
      <p:sp>
        <p:nvSpPr>
          <p:cNvPr id="13" name="TextBox 10">
            <a:extLst>
              <a:ext uri="{FF2B5EF4-FFF2-40B4-BE49-F238E27FC236}">
                <a16:creationId xmlns:a16="http://schemas.microsoft.com/office/drawing/2014/main" id="{356E1E22-4303-3EDD-B778-2C9636591E57}"/>
              </a:ext>
            </a:extLst>
          </p:cNvPr>
          <p:cNvSpPr txBox="1"/>
          <p:nvPr/>
        </p:nvSpPr>
        <p:spPr>
          <a:xfrm>
            <a:off x="618231" y="2571750"/>
            <a:ext cx="570007" cy="416076"/>
          </a:xfrm>
          <a:prstGeom prst="rect">
            <a:avLst/>
          </a:prstGeom>
        </p:spPr>
        <p:txBody>
          <a:bodyPr wrap="square" lIns="0" tIns="0" rIns="0" bIns="0" rtlCol="0" anchor="t">
            <a:spAutoFit/>
          </a:bodyPr>
          <a:lstStyle/>
          <a:p>
            <a:pPr algn="r">
              <a:lnSpc>
                <a:spcPts val="1058"/>
              </a:lnSpc>
            </a:pPr>
            <a:r>
              <a:rPr lang="cs-CZ" sz="900" noProof="0">
                <a:solidFill>
                  <a:schemeClr val="bg1"/>
                </a:solidFill>
                <a:ea typeface="Arial"/>
                <a:cs typeface="Arial"/>
                <a:sym typeface="Arial"/>
              </a:rPr>
              <a:t>V případě potřeby opraveno</a:t>
            </a:r>
            <a:endParaRPr lang="en-GB" sz="900" noProof="0">
              <a:solidFill>
                <a:schemeClr val="bg1"/>
              </a:solidFill>
              <a:ea typeface="Arial"/>
              <a:cs typeface="Arial"/>
              <a:sym typeface="Arial"/>
            </a:endParaRPr>
          </a:p>
        </p:txBody>
      </p:sp>
      <p:sp>
        <p:nvSpPr>
          <p:cNvPr id="14" name="TextBox 10">
            <a:extLst>
              <a:ext uri="{FF2B5EF4-FFF2-40B4-BE49-F238E27FC236}">
                <a16:creationId xmlns:a16="http://schemas.microsoft.com/office/drawing/2014/main" id="{00AB9331-8CA5-889A-844B-AD30BBF1F3A3}"/>
              </a:ext>
            </a:extLst>
          </p:cNvPr>
          <p:cNvSpPr txBox="1"/>
          <p:nvPr/>
        </p:nvSpPr>
        <p:spPr>
          <a:xfrm>
            <a:off x="914400" y="1830902"/>
            <a:ext cx="858713" cy="416076"/>
          </a:xfrm>
          <a:prstGeom prst="rect">
            <a:avLst/>
          </a:prstGeom>
        </p:spPr>
        <p:txBody>
          <a:bodyPr wrap="square" lIns="0" tIns="0" rIns="0" bIns="0" rtlCol="0" anchor="t">
            <a:spAutoFit/>
          </a:bodyPr>
          <a:lstStyle/>
          <a:p>
            <a:pPr algn="r">
              <a:lnSpc>
                <a:spcPts val="1058"/>
              </a:lnSpc>
            </a:pPr>
            <a:r>
              <a:rPr lang="cs-CZ" sz="900" noProof="0">
                <a:solidFill>
                  <a:schemeClr val="bg1"/>
                </a:solidFill>
                <a:ea typeface="Arial"/>
                <a:cs typeface="Arial"/>
                <a:sym typeface="Arial"/>
              </a:rPr>
              <a:t>Na konci životního cyklu recyklováno</a:t>
            </a:r>
            <a:endParaRPr lang="en-GB" sz="900" noProof="0">
              <a:solidFill>
                <a:schemeClr val="bg1"/>
              </a:solidFill>
              <a:ea typeface="Arial"/>
              <a:cs typeface="Arial"/>
              <a:sym typeface="Arial"/>
            </a:endParaRPr>
          </a:p>
        </p:txBody>
      </p:sp>
      <p:sp>
        <p:nvSpPr>
          <p:cNvPr id="15" name="TextBox 10">
            <a:extLst>
              <a:ext uri="{FF2B5EF4-FFF2-40B4-BE49-F238E27FC236}">
                <a16:creationId xmlns:a16="http://schemas.microsoft.com/office/drawing/2014/main" id="{2DBCA2DE-81DC-9B0F-E8DF-3C94F6EF5327}"/>
              </a:ext>
            </a:extLst>
          </p:cNvPr>
          <p:cNvSpPr txBox="1"/>
          <p:nvPr/>
        </p:nvSpPr>
        <p:spPr>
          <a:xfrm>
            <a:off x="1014761" y="924214"/>
            <a:ext cx="1482636" cy="557140"/>
          </a:xfrm>
          <a:prstGeom prst="rect">
            <a:avLst/>
          </a:prstGeom>
        </p:spPr>
        <p:txBody>
          <a:bodyPr wrap="square" lIns="0" tIns="0" rIns="0" bIns="0" rtlCol="0" anchor="t">
            <a:spAutoFit/>
          </a:bodyPr>
          <a:lstStyle/>
          <a:p>
            <a:pPr>
              <a:lnSpc>
                <a:spcPts val="1058"/>
              </a:lnSpc>
            </a:pPr>
            <a:r>
              <a:rPr lang="cs-CZ" sz="900" noProof="0">
                <a:solidFill>
                  <a:schemeClr val="bg1"/>
                </a:solidFill>
                <a:ea typeface="Arial"/>
                <a:cs typeface="Arial"/>
                <a:sym typeface="Arial"/>
              </a:rPr>
              <a:t>Sklad pracovních oděvů: </a:t>
            </a:r>
          </a:p>
          <a:p>
            <a:pPr marL="171450" indent="-171450">
              <a:lnSpc>
                <a:spcPts val="1058"/>
              </a:lnSpc>
              <a:buFont typeface="Arial" panose="020B0604020202020204" pitchFamily="34" charset="0"/>
              <a:buChar char="•"/>
            </a:pPr>
            <a:r>
              <a:rPr lang="cs-CZ" sz="900" noProof="0">
                <a:solidFill>
                  <a:schemeClr val="bg1"/>
                </a:solidFill>
                <a:ea typeface="Arial"/>
                <a:cs typeface="Arial"/>
                <a:sym typeface="Arial"/>
              </a:rPr>
              <a:t>změny velikostí</a:t>
            </a:r>
          </a:p>
          <a:p>
            <a:pPr marL="171450" indent="-171450">
              <a:lnSpc>
                <a:spcPts val="1058"/>
              </a:lnSpc>
              <a:buFont typeface="Arial" panose="020B0604020202020204" pitchFamily="34" charset="0"/>
              <a:buChar char="•"/>
            </a:pPr>
            <a:r>
              <a:rPr lang="cs-CZ" sz="900">
                <a:solidFill>
                  <a:schemeClr val="bg1"/>
                </a:solidFill>
                <a:ea typeface="Arial"/>
                <a:cs typeface="Arial"/>
                <a:sym typeface="Arial"/>
              </a:rPr>
              <a:t>d</a:t>
            </a:r>
            <a:r>
              <a:rPr lang="cs-CZ" sz="900" noProof="0" err="1">
                <a:solidFill>
                  <a:schemeClr val="bg1"/>
                </a:solidFill>
                <a:ea typeface="Arial"/>
                <a:cs typeface="Arial"/>
                <a:sym typeface="Arial"/>
              </a:rPr>
              <a:t>odatečné</a:t>
            </a:r>
            <a:r>
              <a:rPr lang="cs-CZ" sz="900" noProof="0">
                <a:solidFill>
                  <a:schemeClr val="bg1"/>
                </a:solidFill>
                <a:ea typeface="Arial"/>
                <a:cs typeface="Arial"/>
                <a:sym typeface="Arial"/>
              </a:rPr>
              <a:t> objednávky</a:t>
            </a:r>
          </a:p>
          <a:p>
            <a:pPr marL="171450" indent="-171450">
              <a:lnSpc>
                <a:spcPts val="1058"/>
              </a:lnSpc>
              <a:buFont typeface="Arial" panose="020B0604020202020204" pitchFamily="34" charset="0"/>
              <a:buChar char="•"/>
            </a:pPr>
            <a:r>
              <a:rPr lang="cs-CZ" sz="900">
                <a:solidFill>
                  <a:schemeClr val="bg1"/>
                </a:solidFill>
                <a:ea typeface="Arial"/>
                <a:cs typeface="Arial"/>
                <a:sym typeface="Arial"/>
              </a:rPr>
              <a:t>v</a:t>
            </a:r>
            <a:r>
              <a:rPr lang="cs-CZ" sz="900" noProof="0" err="1">
                <a:solidFill>
                  <a:schemeClr val="bg1"/>
                </a:solidFill>
                <a:ea typeface="Arial"/>
                <a:cs typeface="Arial"/>
                <a:sym typeface="Arial"/>
              </a:rPr>
              <a:t>rácené</a:t>
            </a:r>
            <a:r>
              <a:rPr lang="cs-CZ" sz="900" noProof="0">
                <a:solidFill>
                  <a:schemeClr val="bg1"/>
                </a:solidFill>
                <a:ea typeface="Arial"/>
                <a:cs typeface="Arial"/>
                <a:sym typeface="Arial"/>
              </a:rPr>
              <a:t> pracovní oděvy</a:t>
            </a:r>
          </a:p>
        </p:txBody>
      </p:sp>
    </p:spTree>
    <p:extLst>
      <p:ext uri="{BB962C8B-B14F-4D97-AF65-F5344CB8AC3E}">
        <p14:creationId xmlns:p14="http://schemas.microsoft.com/office/powerpoint/2010/main" val="2091900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14B00-DDE7-2AF4-6764-EA78DCD49FC8}"/>
            </a:ext>
          </a:extLst>
        </p:cNvPr>
        <p:cNvGrpSpPr/>
        <p:nvPr/>
      </p:nvGrpSpPr>
      <p:grpSpPr>
        <a:xfrm>
          <a:off x="0" y="0"/>
          <a:ext cx="0" cy="0"/>
          <a:chOff x="0" y="0"/>
          <a:chExt cx="0" cy="0"/>
        </a:xfrm>
      </p:grpSpPr>
      <p:pic>
        <p:nvPicPr>
          <p:cNvPr id="24" name="Zástupný symbol obrázku 11">
            <a:extLst>
              <a:ext uri="{FF2B5EF4-FFF2-40B4-BE49-F238E27FC236}">
                <a16:creationId xmlns:a16="http://schemas.microsoft.com/office/drawing/2014/main" id="{D5423D1A-06CC-E3A2-EF21-4C008CE606D9}"/>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p:blipFill>
        <p:spPr>
          <a:xfrm>
            <a:off x="4819009" y="2715934"/>
            <a:ext cx="1679609" cy="1714116"/>
          </a:xfrm>
        </p:spPr>
      </p:pic>
      <p:pic>
        <p:nvPicPr>
          <p:cNvPr id="14" name="Zástupný symbol obrázku 13" descr="Obsah obrázku oblečení, osoba, interiér, computer&#10;&#10;Obsah generovaný pomocí AI může být nesprávný.">
            <a:extLst>
              <a:ext uri="{FF2B5EF4-FFF2-40B4-BE49-F238E27FC236}">
                <a16:creationId xmlns:a16="http://schemas.microsoft.com/office/drawing/2014/main" id="{1353C7B4-2DAA-0EE0-A582-284E9B464943}"/>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p:pic>
      <p:pic>
        <p:nvPicPr>
          <p:cNvPr id="10" name="Zástupný symbol obrázku 9">
            <a:extLst>
              <a:ext uri="{FF2B5EF4-FFF2-40B4-BE49-F238E27FC236}">
                <a16:creationId xmlns:a16="http://schemas.microsoft.com/office/drawing/2014/main" id="{43A4D8D6-525A-89D8-8515-D3AEDC36D33C}"/>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
        <p:nvSpPr>
          <p:cNvPr id="5" name="Nadpis 4">
            <a:extLst>
              <a:ext uri="{FF2B5EF4-FFF2-40B4-BE49-F238E27FC236}">
                <a16:creationId xmlns:a16="http://schemas.microsoft.com/office/drawing/2014/main" id="{A4ECD9BF-0168-E44D-368D-AC5F3DAC8F18}"/>
              </a:ext>
            </a:extLst>
          </p:cNvPr>
          <p:cNvSpPr>
            <a:spLocks noGrp="1"/>
          </p:cNvSpPr>
          <p:nvPr>
            <p:ph type="ctrTitle"/>
          </p:nvPr>
        </p:nvSpPr>
        <p:spPr/>
        <p:txBody>
          <a:bodyPr/>
          <a:lstStyle/>
          <a:p>
            <a:pPr defTabSz="171450" hangingPunct="0">
              <a:lnSpc>
                <a:spcPct val="100000"/>
              </a:lnSpc>
              <a:spcBef>
                <a:spcPts val="713"/>
              </a:spcBef>
            </a:pPr>
            <a:r>
              <a:rPr lang="cs-CZ" sz="4800" kern="0" spc="18" noProof="0">
                <a:latin typeface="Libre Franklin Black" pitchFamily="2" charset="-18"/>
              </a:rPr>
              <a:t>RFID technologie</a:t>
            </a:r>
            <a:br>
              <a:rPr lang="en-GB" sz="4800" kern="0" spc="18" noProof="0">
                <a:latin typeface="Libre Franklin Black" pitchFamily="2" charset="-18"/>
              </a:rPr>
            </a:br>
            <a:endParaRPr lang="cs-CZ"/>
          </a:p>
        </p:txBody>
      </p:sp>
      <p:sp>
        <p:nvSpPr>
          <p:cNvPr id="8" name="Rectangle 1">
            <a:extLst>
              <a:ext uri="{FF2B5EF4-FFF2-40B4-BE49-F238E27FC236}">
                <a16:creationId xmlns:a16="http://schemas.microsoft.com/office/drawing/2014/main" id="{79DEE9A2-6AA6-499A-F441-17FF73D7E55A}"/>
              </a:ext>
            </a:extLst>
          </p:cNvPr>
          <p:cNvSpPr>
            <a:spLocks noGrp="1" noChangeArrowheads="1"/>
          </p:cNvSpPr>
          <p:nvPr>
            <p:ph sz="quarter" idx="13"/>
          </p:nvPr>
        </p:nvSpPr>
        <p:spPr bwMode="auto">
          <a:xfrm>
            <a:off x="531521" y="2995410"/>
            <a:ext cx="3880492" cy="123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defTabSz="914400" eaLnBrk="0" fontAlgn="base" hangingPunct="0">
              <a:spcBef>
                <a:spcPct val="0"/>
              </a:spcBef>
              <a:spcAft>
                <a:spcPct val="0"/>
              </a:spcAft>
              <a:buClrTx/>
              <a:buNone/>
            </a:pPr>
            <a:r>
              <a:rPr lang="cs-CZ" sz="1100" noProof="0"/>
              <a:t>Každý oděv má RFID čip, který umožňuje rychlé a přesné sledování v průběhu celého pracího a dodacího cyklu.</a:t>
            </a:r>
          </a:p>
          <a:p>
            <a:pPr marL="0" lvl="0" indent="0" defTabSz="914400" eaLnBrk="0" fontAlgn="base" hangingPunct="0">
              <a:spcBef>
                <a:spcPct val="0"/>
              </a:spcBef>
              <a:spcAft>
                <a:spcPct val="0"/>
              </a:spcAft>
              <a:buClrTx/>
              <a:buNone/>
            </a:pPr>
            <a:endParaRPr lang="cs-CZ" sz="1100" noProof="0"/>
          </a:p>
          <a:p>
            <a:pPr marL="0" lvl="0" indent="0" defTabSz="914400" eaLnBrk="0" fontAlgn="base" hangingPunct="0">
              <a:spcBef>
                <a:spcPct val="0"/>
              </a:spcBef>
              <a:spcAft>
                <a:spcPct val="0"/>
              </a:spcAft>
              <a:buClrTx/>
              <a:buNone/>
            </a:pPr>
            <a:r>
              <a:rPr lang="cs-CZ" sz="1100" noProof="0"/>
              <a:t>Sledování  oděvu v reálném čase pomocí aplikace </a:t>
            </a:r>
            <a:r>
              <a:rPr lang="cs-CZ" sz="1100" err="1"/>
              <a:t>eLindström</a:t>
            </a:r>
            <a:r>
              <a:rPr lang="cs-CZ" sz="1100"/>
              <a:t>. Kontrola a přehled 24/7</a:t>
            </a:r>
          </a:p>
          <a:p>
            <a:pPr marL="0" lvl="0" indent="0" defTabSz="914400" eaLnBrk="0" fontAlgn="base" hangingPunct="0">
              <a:spcBef>
                <a:spcPct val="0"/>
              </a:spcBef>
              <a:spcAft>
                <a:spcPct val="0"/>
              </a:spcAft>
              <a:buClrTx/>
              <a:buNone/>
            </a:pPr>
            <a:endParaRPr lang="cs-CZ" sz="1100" noProof="0"/>
          </a:p>
          <a:p>
            <a:pPr marL="0" lvl="0" indent="0" defTabSz="914400" eaLnBrk="0" fontAlgn="base" hangingPunct="0">
              <a:spcBef>
                <a:spcPct val="0"/>
              </a:spcBef>
              <a:spcAft>
                <a:spcPct val="0"/>
              </a:spcAft>
              <a:buClrTx/>
              <a:buNone/>
            </a:pPr>
            <a:r>
              <a:rPr lang="cs-CZ" sz="1100" noProof="0"/>
              <a:t>Funkce Alarm zabraňuje zaměstnancům vynášení oděvů mimo areál firmy. </a:t>
            </a:r>
            <a:r>
              <a:rPr lang="cs-CZ" sz="1100"/>
              <a:t>Snižuje nadměrné opotřebení oděvů a šetří náklady</a:t>
            </a:r>
          </a:p>
          <a:p>
            <a:pPr marL="0" lvl="0" indent="0" defTabSz="914400" eaLnBrk="0" fontAlgn="base" hangingPunct="0">
              <a:spcBef>
                <a:spcPct val="0"/>
              </a:spcBef>
              <a:spcAft>
                <a:spcPct val="0"/>
              </a:spcAft>
              <a:buClrTx/>
              <a:buNone/>
            </a:pPr>
            <a:endParaRPr lang="cs-CZ" sz="1100" noProof="0"/>
          </a:p>
        </p:txBody>
      </p:sp>
      <p:pic>
        <p:nvPicPr>
          <p:cNvPr id="19" name="Zástupný symbol obrázku 15">
            <a:extLst>
              <a:ext uri="{FF2B5EF4-FFF2-40B4-BE49-F238E27FC236}">
                <a16:creationId xmlns:a16="http://schemas.microsoft.com/office/drawing/2014/main" id="{F8DBA039-6F0E-6120-3251-455C8039923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819009" y="544950"/>
            <a:ext cx="1679455" cy="2026800"/>
          </a:xfrm>
          <a:prstGeom prst="roundRect">
            <a:avLst>
              <a:gd name="adj" fmla="val 6988"/>
            </a:avLst>
          </a:prstGeom>
          <a:solidFill>
            <a:schemeClr val="bg1">
              <a:lumMod val="95000"/>
            </a:schemeClr>
          </a:solidFill>
          <a:effectLst>
            <a:outerShdw blurRad="50800" dist="38100" dir="5400000" algn="t" rotWithShape="0">
              <a:prstClr val="black">
                <a:alpha val="40000"/>
              </a:prstClr>
            </a:outerShdw>
          </a:effectLst>
        </p:spPr>
      </p:pic>
      <p:pic>
        <p:nvPicPr>
          <p:cNvPr id="26" name="Grafický objekt 25" descr="Odznak 1 se souvislou výplní">
            <a:extLst>
              <a:ext uri="{FF2B5EF4-FFF2-40B4-BE49-F238E27FC236}">
                <a16:creationId xmlns:a16="http://schemas.microsoft.com/office/drawing/2014/main" id="{74A48F67-FDF7-1E30-5280-D820149D28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922" y="2775926"/>
            <a:ext cx="342636" cy="342636"/>
          </a:xfrm>
          <a:prstGeom prst="rect">
            <a:avLst/>
          </a:prstGeom>
        </p:spPr>
      </p:pic>
      <p:pic>
        <p:nvPicPr>
          <p:cNvPr id="28" name="Grafický objekt 27" descr="Odznak se souvislou výplní">
            <a:extLst>
              <a:ext uri="{FF2B5EF4-FFF2-40B4-BE49-F238E27FC236}">
                <a16:creationId xmlns:a16="http://schemas.microsoft.com/office/drawing/2014/main" id="{398DF6B3-315F-255A-1B4A-506EE46D7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199" y="3289674"/>
            <a:ext cx="342636" cy="342636"/>
          </a:xfrm>
          <a:prstGeom prst="rect">
            <a:avLst/>
          </a:prstGeom>
        </p:spPr>
      </p:pic>
      <p:pic>
        <p:nvPicPr>
          <p:cNvPr id="30" name="Grafický objekt 29" descr="Odznak 3 se souvislou výplní">
            <a:extLst>
              <a:ext uri="{FF2B5EF4-FFF2-40B4-BE49-F238E27FC236}">
                <a16:creationId xmlns:a16="http://schemas.microsoft.com/office/drawing/2014/main" id="{46FCA77B-593A-D8FB-1C30-9A966E927C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188" y="3854004"/>
            <a:ext cx="342636" cy="342636"/>
          </a:xfrm>
          <a:prstGeom prst="rect">
            <a:avLst/>
          </a:prstGeom>
        </p:spPr>
      </p:pic>
    </p:spTree>
    <p:extLst>
      <p:ext uri="{BB962C8B-B14F-4D97-AF65-F5344CB8AC3E}">
        <p14:creationId xmlns:p14="http://schemas.microsoft.com/office/powerpoint/2010/main" val="100289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638FB3C6-E09B-6F49-3F13-5717150A1E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A64B06-CB88-94C2-4B62-7394C6142A35}"/>
              </a:ext>
            </a:extLst>
          </p:cNvPr>
          <p:cNvSpPr txBox="1"/>
          <p:nvPr/>
        </p:nvSpPr>
        <p:spPr>
          <a:xfrm>
            <a:off x="260822" y="926059"/>
            <a:ext cx="4046028" cy="33732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80000"/>
              </a:lnSpc>
              <a:spcBef>
                <a:spcPct val="0"/>
              </a:spcBef>
              <a:spcAft>
                <a:spcPts val="0"/>
              </a:spcAft>
              <a:buClrTx/>
              <a:buSzTx/>
              <a:buFontTx/>
              <a:buNone/>
              <a:tabLst/>
              <a:defRPr/>
            </a:pPr>
            <a:r>
              <a:rPr lang="cs-CZ" sz="4800" b="1">
                <a:solidFill>
                  <a:srgbClr val="FFFFFF"/>
                </a:solidFill>
                <a:latin typeface="Libre Franklin Black"/>
              </a:rPr>
              <a:t>Oděvy pro sklářský průmysl</a:t>
            </a:r>
            <a:endParaRPr kumimoji="0" lang="en-GB" sz="4800" b="1" i="0" u="none" strike="noStrike" kern="1200" cap="none" spc="0" normalizeH="0" baseline="0" noProof="0">
              <a:ln>
                <a:noFill/>
              </a:ln>
              <a:solidFill>
                <a:srgbClr val="FFFFFF"/>
              </a:solidFill>
              <a:effectLst/>
              <a:uLnTx/>
              <a:uFillTx/>
              <a:latin typeface="Libre Franklin Black"/>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Libre Franklin"/>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Libre Franklin"/>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100">
              <a:solidFill>
                <a:srgbClr val="FFFFFF"/>
              </a:solidFill>
              <a:latin typeface="Libre Franklin"/>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Libre Franklin"/>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b="0" i="0" u="none" strike="noStrike" kern="1200" cap="none" spc="0" normalizeH="0" baseline="0" noProof="0">
                <a:ln>
                  <a:noFill/>
                </a:ln>
                <a:solidFill>
                  <a:srgbClr val="FFFFFF"/>
                </a:solidFill>
                <a:effectLst/>
                <a:uLnTx/>
                <a:uFillTx/>
                <a:latin typeface="Libre Franklin"/>
                <a:ea typeface="Times New Roman" panose="02020603050405020304" pitchFamily="18" charset="0"/>
                <a:cs typeface="+mn-cs"/>
              </a:rPr>
              <a:t>Kolekce ochranných oděvů vyvinutá ve spolupráci s firmou O-I přesně podle potřeb sklářského průmyslu</a:t>
            </a:r>
            <a:endParaRPr kumimoji="0" lang="en-GB" b="0" i="0" u="none" strike="noStrike" kern="1200" cap="none" spc="0" normalizeH="0" baseline="0" noProof="0">
              <a:ln>
                <a:noFill/>
              </a:ln>
              <a:solidFill>
                <a:srgbClr val="FFFFFF"/>
              </a:solidFill>
              <a:effectLst/>
              <a:uLnTx/>
              <a:uFillTx/>
              <a:latin typeface="Libre Franklin"/>
              <a:ea typeface="+mn-ea"/>
              <a:cs typeface="+mn-cs"/>
            </a:endParaRPr>
          </a:p>
        </p:txBody>
      </p:sp>
      <p:pic>
        <p:nvPicPr>
          <p:cNvPr id="2" name="Picture Placeholder 11">
            <a:extLst>
              <a:ext uri="{FF2B5EF4-FFF2-40B4-BE49-F238E27FC236}">
                <a16:creationId xmlns:a16="http://schemas.microsoft.com/office/drawing/2014/main" id="{503E2308-7AF5-4D23-CE97-180760D8413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678606" y="0"/>
            <a:ext cx="4465394" cy="5143500"/>
          </a:xfrm>
          <a:prstGeom prst="rect">
            <a:avLst/>
          </a:prstGeom>
        </p:spPr>
      </p:pic>
    </p:spTree>
    <p:extLst>
      <p:ext uri="{BB962C8B-B14F-4D97-AF65-F5344CB8AC3E}">
        <p14:creationId xmlns:p14="http://schemas.microsoft.com/office/powerpoint/2010/main" val="2357361468"/>
      </p:ext>
    </p:extLst>
  </p:cSld>
  <p:clrMapOvr>
    <a:masterClrMapping/>
  </p:clrMapOvr>
</p:sld>
</file>

<file path=ppt/theme/theme1.xml><?xml version="1.0" encoding="utf-8"?>
<a:theme xmlns:a="http://schemas.openxmlformats.org/drawingml/2006/main" name="Header &amp; Section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46D5D758-C133-CC41-8677-DFCD02901FEA}"/>
    </a:ext>
  </a:extLst>
</a:theme>
</file>

<file path=ppt/theme/theme10.xml><?xml version="1.0" encoding="utf-8"?>
<a:theme xmlns:a="http://schemas.openxmlformats.org/drawingml/2006/main" name="Lindström Company">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ndströ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öm PowerPoint-Template 2022" id="{32FD3D8A-4BFA-42B2-9E7A-26E8D07B0A97}" vid="{6AB63840-EDEB-4CD5-B897-4776F2A3D6E4}"/>
    </a:ext>
  </a:extLst>
</a:theme>
</file>

<file path=ppt/theme/theme11.xml><?xml version="1.0" encoding="utf-8"?>
<a:theme xmlns:a="http://schemas.openxmlformats.org/drawingml/2006/main" name="Office Theme">
  <a:themeElements>
    <a:clrScheme name="Lindström">
      <a:dk1>
        <a:srgbClr val="000000"/>
      </a:dk1>
      <a:lt1>
        <a:srgbClr val="FFFFFF"/>
      </a:lt1>
      <a:dk2>
        <a:srgbClr val="003F72"/>
      </a:dk2>
      <a:lt2>
        <a:srgbClr val="E52330"/>
      </a:lt2>
      <a:accent1>
        <a:srgbClr val="0094B3"/>
      </a:accent1>
      <a:accent2>
        <a:srgbClr val="003F72"/>
      </a:accent2>
      <a:accent3>
        <a:srgbClr val="7AB800"/>
      </a:accent3>
      <a:accent4>
        <a:srgbClr val="FF7900"/>
      </a:accent4>
      <a:accent5>
        <a:srgbClr val="7C109A"/>
      </a:accent5>
      <a:accent6>
        <a:srgbClr val="CA005D"/>
      </a:accent6>
      <a:hlink>
        <a:srgbClr val="003F72"/>
      </a:hlink>
      <a:folHlink>
        <a:srgbClr val="0094B3"/>
      </a:folHlink>
    </a:clrScheme>
    <a:fontScheme name="Lindströ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Lindström">
      <a:dk1>
        <a:srgbClr val="000000"/>
      </a:dk1>
      <a:lt1>
        <a:srgbClr val="FFFFFF"/>
      </a:lt1>
      <a:dk2>
        <a:srgbClr val="003F72"/>
      </a:dk2>
      <a:lt2>
        <a:srgbClr val="E52330"/>
      </a:lt2>
      <a:accent1>
        <a:srgbClr val="0094B3"/>
      </a:accent1>
      <a:accent2>
        <a:srgbClr val="003F72"/>
      </a:accent2>
      <a:accent3>
        <a:srgbClr val="7AB800"/>
      </a:accent3>
      <a:accent4>
        <a:srgbClr val="FF7900"/>
      </a:accent4>
      <a:accent5>
        <a:srgbClr val="7C109A"/>
      </a:accent5>
      <a:accent6>
        <a:srgbClr val="CA005D"/>
      </a:accent6>
      <a:hlink>
        <a:srgbClr val="003F72"/>
      </a:hlink>
      <a:folHlink>
        <a:srgbClr val="0094B3"/>
      </a:folHlink>
    </a:clrScheme>
    <a:fontScheme name="Lindströ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mages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F8E12928-3489-8744-8FB5-ED46D5518A6C}"/>
    </a:ext>
  </a:extLst>
</a:theme>
</file>

<file path=ppt/theme/theme3.xml><?xml version="1.0" encoding="utf-8"?>
<a:theme xmlns:a="http://schemas.openxmlformats.org/drawingml/2006/main" name="Content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34D68C58-EE59-5249-9743-B2130C163707}"/>
    </a:ext>
  </a:extLst>
</a:theme>
</file>

<file path=ppt/theme/theme4.xml><?xml version="1.0" encoding="utf-8"?>
<a:theme xmlns:a="http://schemas.openxmlformats.org/drawingml/2006/main" name="Quote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1039A938-D722-DD45-9E95-660A7DF8DC1E}"/>
    </a:ext>
  </a:extLst>
</a:theme>
</file>

<file path=ppt/theme/theme5.xml><?xml version="1.0" encoding="utf-8"?>
<a:theme xmlns:a="http://schemas.openxmlformats.org/drawingml/2006/main" name="Chart &amp; Table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533162DA-5F30-A443-B0E3-F06A5B8426DA}"/>
    </a:ext>
  </a:extLst>
</a:theme>
</file>

<file path=ppt/theme/theme6.xml><?xml version="1.0" encoding="utf-8"?>
<a:theme xmlns:a="http://schemas.openxmlformats.org/drawingml/2006/main" name="Timeline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9D58B3C8-258E-0F4E-B697-C1A8EF9E0AC8}"/>
    </a:ext>
  </a:extLst>
</a:theme>
</file>

<file path=ppt/theme/theme7.xml><?xml version="1.0" encoding="utf-8"?>
<a:theme xmlns:a="http://schemas.openxmlformats.org/drawingml/2006/main" name="Contact Infromation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20F60504-E1D6-9342-9DB8-47CCB1EC2656}"/>
    </a:ext>
  </a:extLst>
</a:theme>
</file>

<file path=ppt/theme/theme8.xml><?xml version="1.0" encoding="utf-8"?>
<a:theme xmlns:a="http://schemas.openxmlformats.org/drawingml/2006/main" name="Lindströn 2025">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96D6E8E7-5990-A942-9B48-884D01D32C48}"/>
    </a:ext>
  </a:extLst>
</a:theme>
</file>

<file path=ppt/theme/theme9.xml><?xml version="1.0" encoding="utf-8"?>
<a:theme xmlns:a="http://schemas.openxmlformats.org/drawingml/2006/main" name="1_Header &amp; Section slides">
  <a:themeElements>
    <a:clrScheme name="Lindström">
      <a:dk1>
        <a:srgbClr val="000000"/>
      </a:dk1>
      <a:lt1>
        <a:srgbClr val="FFFFFF"/>
      </a:lt1>
      <a:dk2>
        <a:srgbClr val="CA005D"/>
      </a:dk2>
      <a:lt2>
        <a:srgbClr val="DDDDDD"/>
      </a:lt2>
      <a:accent1>
        <a:srgbClr val="003F72"/>
      </a:accent1>
      <a:accent2>
        <a:srgbClr val="E52330"/>
      </a:accent2>
      <a:accent3>
        <a:srgbClr val="7AB800"/>
      </a:accent3>
      <a:accent4>
        <a:srgbClr val="0094B3"/>
      </a:accent4>
      <a:accent5>
        <a:srgbClr val="FF7900"/>
      </a:accent5>
      <a:accent6>
        <a:srgbClr val="7C109A"/>
      </a:accent6>
      <a:hlink>
        <a:srgbClr val="003F72"/>
      </a:hlink>
      <a:folHlink>
        <a:srgbClr val="0094B3"/>
      </a:folHlink>
    </a:clrScheme>
    <a:fontScheme name="Libre Franklin">
      <a:majorFont>
        <a:latin typeface="Libre Franklin Black"/>
        <a:ea typeface=""/>
        <a:cs typeface=""/>
      </a:majorFont>
      <a:minorFont>
        <a:latin typeface="Libre Frankl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l">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a:defPPr>
      </a:lstStyle>
    </a:txDef>
  </a:objectDefaults>
  <a:extraClrSchemeLst/>
  <a:extLst>
    <a:ext uri="{05A4C25C-085E-4340-85A3-A5531E510DB2}">
      <thm15:themeFamily xmlns:thm15="http://schemas.microsoft.com/office/thememl/2012/main" name="Lindström Template_27_5" id="{A087EFA9-51E6-604C-8393-49C86B3206A4}" vid="{46D5D758-C133-CC41-8677-DFCD02901FE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1248C2E-67D4-4A46-A6C8-CE649605CE91}">
  <we:reference id="a4799a59-06b7-444e-9fc6-01116efc0fb8" version="2.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2C49E211C9A1479E1E1EF6257DF5B4" ma:contentTypeVersion="19" ma:contentTypeDescription="Create a new document." ma:contentTypeScope="" ma:versionID="c042a8b0f4a8c4277d26100b65b0aa79">
  <xsd:schema xmlns:xsd="http://www.w3.org/2001/XMLSchema" xmlns:xs="http://www.w3.org/2001/XMLSchema" xmlns:p="http://schemas.microsoft.com/office/2006/metadata/properties" xmlns:ns2="f8540495-459b-4090-ba0c-36e713812c43" xmlns:ns3="97efebf4-8bc5-47cc-aef3-faf5ea672830" xmlns:ns4="a3bd3d73-b7ae-45c4-973d-f8553c740cd6" targetNamespace="http://schemas.microsoft.com/office/2006/metadata/properties" ma:root="true" ma:fieldsID="4cf66071a6faa3bd025ac315b4e80489" ns2:_="" ns3:_="" ns4:_="">
    <xsd:import namespace="f8540495-459b-4090-ba0c-36e713812c43"/>
    <xsd:import namespace="97efebf4-8bc5-47cc-aef3-faf5ea672830"/>
    <xsd:import namespace="a3bd3d73-b7ae-45c4-973d-f8553c740c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40495-459b-4090-ba0c-36e713812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f7992f0-8967-492e-8dae-cc8f388000c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efebf4-8bc5-47cc-aef3-faf5ea67283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bd3d73-b7ae-45c4-973d-f8553c740cd6"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44bc4f3-66f4-4c00-9c82-0d3d88af8926}" ma:internalName="TaxCatchAll" ma:showField="CatchAllData" ma:web="97efebf4-8bc5-47cc-aef3-faf5ea6728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540495-459b-4090-ba0c-36e713812c43">
      <Terms xmlns="http://schemas.microsoft.com/office/infopath/2007/PartnerControls"/>
    </lcf76f155ced4ddcb4097134ff3c332f>
    <TaxCatchAll xmlns="a3bd3d73-b7ae-45c4-973d-f8553c740cd6" xsi:nil="true"/>
  </documentManagement>
</p:properties>
</file>

<file path=customXml/itemProps1.xml><?xml version="1.0" encoding="utf-8"?>
<ds:datastoreItem xmlns:ds="http://schemas.openxmlformats.org/officeDocument/2006/customXml" ds:itemID="{E9ACA2CF-A1FA-4B49-8C3D-F64DDE5601D5}">
  <ds:schemaRefs>
    <ds:schemaRef ds:uri="http://schemas.microsoft.com/sharepoint/v3/contenttype/forms"/>
  </ds:schemaRefs>
</ds:datastoreItem>
</file>

<file path=customXml/itemProps2.xml><?xml version="1.0" encoding="utf-8"?>
<ds:datastoreItem xmlns:ds="http://schemas.openxmlformats.org/officeDocument/2006/customXml" ds:itemID="{A9CF6D7C-C622-4AEF-A938-C0EC056F3E0D}">
  <ds:schemaRefs>
    <ds:schemaRef ds:uri="97efebf4-8bc5-47cc-aef3-faf5ea672830"/>
    <ds:schemaRef ds:uri="a3bd3d73-b7ae-45c4-973d-f8553c740cd6"/>
    <ds:schemaRef ds:uri="f8540495-459b-4090-ba0c-36e71381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7C4C0F-BC9F-4B16-B1A6-638171CECC7B}">
  <ds:schemaRefs>
    <ds:schemaRef ds:uri="97efebf4-8bc5-47cc-aef3-faf5ea672830"/>
    <ds:schemaRef ds:uri="a3bd3d73-b7ae-45c4-973d-f8553c740cd6"/>
    <ds:schemaRef ds:uri="f8540495-459b-4090-ba0c-36e713812c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c62f39dc-77da-453c-9ed6-56c54a10f664}" enabled="0" method="" siteId="{c62f39dc-77da-453c-9ed6-56c54a10f664}" removed="1"/>
</clbl:labelList>
</file>

<file path=docProps/app.xml><?xml version="1.0" encoding="utf-8"?>
<Properties xmlns="http://schemas.openxmlformats.org/officeDocument/2006/extended-properties" xmlns:vt="http://schemas.openxmlformats.org/officeDocument/2006/docPropsVTypes">
  <Template>Lindström PowerPoint Template 2022</Template>
  <TotalTime>0</TotalTime>
  <Words>1647</Words>
  <Application>Microsoft Office PowerPoint</Application>
  <PresentationFormat>Předvádění na obrazovce (16:9)</PresentationFormat>
  <Paragraphs>217</Paragraphs>
  <Slides>12</Slides>
  <Notes>7</Notes>
  <HiddenSlides>0</HiddenSlides>
  <MMClips>0</MMClips>
  <ScaleCrop>false</ScaleCrop>
  <HeadingPairs>
    <vt:vector size="6" baseType="variant">
      <vt:variant>
        <vt:lpstr>Použitá písma</vt:lpstr>
      </vt:variant>
      <vt:variant>
        <vt:i4>8</vt:i4>
      </vt:variant>
      <vt:variant>
        <vt:lpstr>Motiv</vt:lpstr>
      </vt:variant>
      <vt:variant>
        <vt:i4>10</vt:i4>
      </vt:variant>
      <vt:variant>
        <vt:lpstr>Nadpisy snímků</vt:lpstr>
      </vt:variant>
      <vt:variant>
        <vt:i4>12</vt:i4>
      </vt:variant>
    </vt:vector>
  </HeadingPairs>
  <TitlesOfParts>
    <vt:vector size="30" baseType="lpstr">
      <vt:lpstr>Libre Franklin Black</vt:lpstr>
      <vt:lpstr>Arial</vt:lpstr>
      <vt:lpstr>Calibri</vt:lpstr>
      <vt:lpstr>Libre Franklin Bold</vt:lpstr>
      <vt:lpstr>Aptos</vt:lpstr>
      <vt:lpstr>Libre Franklin</vt:lpstr>
      <vt:lpstr>Arial Black</vt:lpstr>
      <vt:lpstr>Arial Bold</vt:lpstr>
      <vt:lpstr>Header &amp; Section slides</vt:lpstr>
      <vt:lpstr>Images slides</vt:lpstr>
      <vt:lpstr>Content slides</vt:lpstr>
      <vt:lpstr>Quote slides</vt:lpstr>
      <vt:lpstr>Chart &amp; Table slides</vt:lpstr>
      <vt:lpstr>Timeline slides</vt:lpstr>
      <vt:lpstr>Contact Infromation slides</vt:lpstr>
      <vt:lpstr>Lindströn 2025</vt:lpstr>
      <vt:lpstr>1_Header &amp; Section slides</vt:lpstr>
      <vt:lpstr>Lindström Company</vt:lpstr>
      <vt:lpstr>Prezentace aplikace PowerPoint</vt:lpstr>
      <vt:lpstr>Prezentace aplikace PowerPoint</vt:lpstr>
      <vt:lpstr>Prezentace aplikace PowerPoint</vt:lpstr>
      <vt:lpstr>Prezentace aplikace PowerPoint</vt:lpstr>
      <vt:lpstr>Prezentace aplikace PowerPoint</vt:lpstr>
      <vt:lpstr>Výhody servisního pronájmu</vt:lpstr>
      <vt:lpstr>Servisní cyklus začíná a končí vašimi potřebami </vt:lpstr>
      <vt:lpstr>RFID technologie </vt:lpstr>
      <vt:lpstr>Prezentace aplikace PowerPoint</vt:lpstr>
      <vt:lpstr>Prezentace aplikace PowerPoint</vt:lpstr>
      <vt:lpstr>Prezentace aplikace PowerPoint</vt:lpstr>
      <vt:lpstr>Když důvěra přináší sebevědomí. Péče roste. V každém jednotivém vlákně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Kähkönen Leena</dc:creator>
  <cp:lastModifiedBy>Marek Novák</cp:lastModifiedBy>
  <cp:revision>2</cp:revision>
  <dcterms:created xsi:type="dcterms:W3CDTF">2025-04-02T11:35:40Z</dcterms:created>
  <dcterms:modified xsi:type="dcterms:W3CDTF">2025-10-08T22:24:22Z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0x010100C52C49E211C9A1479E1E1EF6257DF5B4</vt:lpwstr>
  </property>
  <property fmtid="{D5CDD505-2E9C-101B-9397-08002B2CF9AE}" pid="4" name="LindstromConfidentiality">
    <vt:lpwstr>3;#Internal|e051ee05-28a2-4ecb-bf90-91076858cfc2</vt:lpwstr>
  </property>
  <property fmtid="{D5CDD505-2E9C-101B-9397-08002B2CF9AE}" pid="5" name="LindstromDocumentCountry">
    <vt:lpwstr>2;#Global|89deb6e6-8f1b-4f84-bfc2-b2ad2d499a3c</vt:lpwstr>
  </property>
  <property fmtid="{D5CDD505-2E9C-101B-9397-08002B2CF9AE}" pid="6" name="LindstromTopicOrClass">
    <vt:lpwstr>12;#Company|b8f3e819-04b6-4035-897f-92fc361249ee</vt:lpwstr>
  </property>
  <property fmtid="{D5CDD505-2E9C-101B-9397-08002B2CF9AE}" pid="7" name="MediaServiceImageTags">
    <vt:lpwstr/>
  </property>
  <property fmtid="{D5CDD505-2E9C-101B-9397-08002B2CF9AE}" pid="8" name="NXPowerLiteLastOptimized">
    <vt:lpwstr>3013882</vt:lpwstr>
  </property>
  <property fmtid="{D5CDD505-2E9C-101B-9397-08002B2CF9AE}" pid="9" name="NXPowerLiteSettings">
    <vt:lpwstr>E800050004A000</vt:lpwstr>
  </property>
  <property fmtid="{D5CDD505-2E9C-101B-9397-08002B2CF9AE}" pid="10" name="NXPowerLiteVersion">
    <vt:lpwstr>D9.1.7</vt:lpwstr>
  </property>
  <property fmtid="{D5CDD505-2E9C-101B-9397-08002B2CF9AE}" pid="11" name="Order">
    <vt:r8>24100</vt:r8>
  </property>
  <property fmtid="{D5CDD505-2E9C-101B-9397-08002B2CF9AE}" pid="12" name="TemplateUrl">
    <vt:lpwstr/>
  </property>
  <property fmtid="{D5CDD505-2E9C-101B-9397-08002B2CF9AE}" pid="13" name="d8b51ea67bde40a799822825bcc983a1">
    <vt:lpwstr>Internal|e051ee05-28a2-4ecb-bf90-91076858cfc2</vt:lpwstr>
  </property>
  <property fmtid="{D5CDD505-2E9C-101B-9397-08002B2CF9AE}" pid="14" name="e151954b2a4e466fabb6000a88ca9a7a">
    <vt:lpwstr>Company|b8f3e819-04b6-4035-897f-92fc361249ee</vt:lpwstr>
  </property>
  <property fmtid="{D5CDD505-2E9C-101B-9397-08002B2CF9AE}" pid="15" name="p134264a9b4c401ab845b44cb883d6d4">
    <vt:lpwstr>Global|89deb6e6-8f1b-4f84-bfc2-b2ad2d499a3c</vt:lpwstr>
  </property>
  <property fmtid="{D5CDD505-2E9C-101B-9397-08002B2CF9AE}" pid="16" name="xd_ProgID">
    <vt:lpwstr/>
  </property>
  <property fmtid="{D5CDD505-2E9C-101B-9397-08002B2CF9AE}" pid="17" name="xd_Signature">
    <vt:bool>false</vt:bool>
  </property>
</Properties>
</file>